
<file path=[Content_Types].xml><?xml version="1.0" encoding="utf-8"?>
<Types xmlns="http://schemas.openxmlformats.org/package/2006/content-types">
  <Default Extension="jfif" ContentType="image/jpeg"/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tags/tag11.xml" ContentType="application/vnd.openxmlformats-officedocument.presentationml.tags+xml"/>
  <Override PartName="/ppt/notesSlides/notesSlide37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tags/tag14.xml" ContentType="application/vnd.openxmlformats-officedocument.presentationml.tags+xml"/>
  <Override PartName="/ppt/notesSlides/notesSlide40.xml" ContentType="application/vnd.openxmlformats-officedocument.presentationml.notesSlide+xml"/>
  <Override PartName="/ppt/tags/tag15.xml" ContentType="application/vnd.openxmlformats-officedocument.presentationml.tags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44.xml" ContentType="application/vnd.openxmlformats-officedocument.presentationml.notesSlid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tags/tag22.xml" ContentType="application/vnd.openxmlformats-officedocument.presentationml.tags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tags/tag23.xml" ContentType="application/vnd.openxmlformats-officedocument.presentationml.tags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tags/tag24.xml" ContentType="application/vnd.openxmlformats-officedocument.presentationml.tags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tags/tag25.xml" ContentType="application/vnd.openxmlformats-officedocument.presentationml.tags+xml"/>
  <Override PartName="/ppt/notesSlides/notesSlide55.xml" ContentType="application/vnd.openxmlformats-officedocument.presentationml.notesSlide+xml"/>
  <Override PartName="/ppt/tags/tag26.xml" ContentType="application/vnd.openxmlformats-officedocument.presentationml.tags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tags/tag27.xml" ContentType="application/vnd.openxmlformats-officedocument.presentationml.tags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notesSlides/notesSlide61.xml" ContentType="application/vnd.openxmlformats-officedocument.presentationml.notesSlide+xml"/>
  <Override PartName="/ppt/notesSlides/notesSlide62.xml" ContentType="application/vnd.openxmlformats-officedocument.presentationml.notesSlide+xml"/>
  <Override PartName="/ppt/notesSlides/notesSlide63.xml" ContentType="application/vnd.openxmlformats-officedocument.presentationml.notesSlide+xml"/>
  <Override PartName="/ppt/notesSlides/notesSlide64.xml" ContentType="application/vnd.openxmlformats-officedocument.presentationml.notesSlide+xml"/>
  <Override PartName="/ppt/notesSlides/notesSlide65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66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notesSlides/notesSlide67.xml" ContentType="application/vnd.openxmlformats-officedocument.presentationml.notesSlide+xml"/>
  <Override PartName="/ppt/notesSlides/notesSlide68.xml" ContentType="application/vnd.openxmlformats-officedocument.presentationml.notesSlide+xml"/>
  <Override PartName="/ppt/notesSlides/notesSlide69.xml" ContentType="application/vnd.openxmlformats-officedocument.presentationml.notesSlide+xml"/>
  <Override PartName="/ppt/notesSlides/notesSlide70.xml" ContentType="application/vnd.openxmlformats-officedocument.presentationml.notesSlide+xml"/>
  <Override PartName="/ppt/notesSlides/notesSlide71.xml" ContentType="application/vnd.openxmlformats-officedocument.presentationml.notesSlide+xml"/>
  <Override PartName="/ppt/notesSlides/notesSlide72.xml" ContentType="application/vnd.openxmlformats-officedocument.presentationml.notesSlide+xml"/>
  <Override PartName="/ppt/notesSlides/notesSlide73.xml" ContentType="application/vnd.openxmlformats-officedocument.presentationml.notesSlide+xml"/>
  <Override PartName="/ppt/notesSlides/notesSlide74.xml" ContentType="application/vnd.openxmlformats-officedocument.presentationml.notesSlide+xml"/>
  <Override PartName="/ppt/tags/tag41.xml" ContentType="application/vnd.openxmlformats-officedocument.presentationml.tags+xml"/>
  <Override PartName="/ppt/notesSlides/notesSlide75.xml" ContentType="application/vnd.openxmlformats-officedocument.presentationml.notesSl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notesSlides/notesSlide76.xml" ContentType="application/vnd.openxmlformats-officedocument.presentationml.notesSlide+xml"/>
  <Override PartName="/ppt/notesSlides/notesSlide77.xml" ContentType="application/vnd.openxmlformats-officedocument.presentationml.notesSlide+xml"/>
  <Override PartName="/ppt/tags/tag54.xml" ContentType="application/vnd.openxmlformats-officedocument.presentationml.tags+xml"/>
  <Override PartName="/ppt/notesSlides/notesSlide78.xml" ContentType="application/vnd.openxmlformats-officedocument.presentationml.notesSlide+xml"/>
  <Override PartName="/ppt/tags/tag55.xml" ContentType="application/vnd.openxmlformats-officedocument.presentationml.tags+xml"/>
  <Override PartName="/ppt/notesSlides/notesSlide79.xml" ContentType="application/vnd.openxmlformats-officedocument.presentationml.notesSlide+xml"/>
  <Override PartName="/ppt/notesSlides/notesSlide80.xml" ContentType="application/vnd.openxmlformats-officedocument.presentationml.notesSlide+xml"/>
  <Override PartName="/ppt/tags/tag56.xml" ContentType="application/vnd.openxmlformats-officedocument.presentationml.tags+xml"/>
  <Override PartName="/ppt/notesSlides/notesSlide81.xml" ContentType="application/vnd.openxmlformats-officedocument.presentationml.notesSlide+xml"/>
  <Override PartName="/ppt/tags/tag57.xml" ContentType="application/vnd.openxmlformats-officedocument.presentationml.tags+xml"/>
  <Override PartName="/ppt/notesSlides/notesSlide82.xml" ContentType="application/vnd.openxmlformats-officedocument.presentationml.notesSlide+xml"/>
  <Override PartName="/ppt/notesSlides/notesSlide83.xml" ContentType="application/vnd.openxmlformats-officedocument.presentationml.notesSlide+xml"/>
  <Override PartName="/ppt/notesSlides/notesSlide84.xml" ContentType="application/vnd.openxmlformats-officedocument.presentationml.notesSlide+xml"/>
  <Override PartName="/ppt/notesSlides/notesSlide85.xml" ContentType="application/vnd.openxmlformats-officedocument.presentationml.notesSlide+xml"/>
  <Override PartName="/ppt/tags/tag58.xml" ContentType="application/vnd.openxmlformats-officedocument.presentationml.tags+xml"/>
  <Override PartName="/ppt/notesSlides/notesSlide86.xml" ContentType="application/vnd.openxmlformats-officedocument.presentationml.notesSlide+xml"/>
  <Override PartName="/ppt/tags/tag59.xml" ContentType="application/vnd.openxmlformats-officedocument.presentationml.tags+xml"/>
  <Override PartName="/ppt/notesSlides/notesSlide87.xml" ContentType="application/vnd.openxmlformats-officedocument.presentationml.notesSlide+xml"/>
  <Override PartName="/ppt/tags/tag60.xml" ContentType="application/vnd.openxmlformats-officedocument.presentationml.tags+xml"/>
  <Override PartName="/ppt/notesSlides/notesSlide88.xml" ContentType="application/vnd.openxmlformats-officedocument.presentationml.notesSlide+xml"/>
  <Override PartName="/ppt/notesSlides/notesSlide89.xml" ContentType="application/vnd.openxmlformats-officedocument.presentationml.notesSlide+xml"/>
  <Override PartName="/ppt/notesSlides/notesSlide90.xml" ContentType="application/vnd.openxmlformats-officedocument.presentationml.notesSlide+xml"/>
  <Override PartName="/ppt/tags/tag61.xml" ContentType="application/vnd.openxmlformats-officedocument.presentationml.tags+xml"/>
  <Override PartName="/ppt/notesSlides/notesSlide91.xml" ContentType="application/vnd.openxmlformats-officedocument.presentationml.notesSlide+xml"/>
  <Override PartName="/ppt/tags/tag62.xml" ContentType="application/vnd.openxmlformats-officedocument.presentationml.tags+xml"/>
  <Override PartName="/ppt/notesSlides/notesSlide92.xml" ContentType="application/vnd.openxmlformats-officedocument.presentationml.notesSlide+xml"/>
  <Override PartName="/ppt/notesSlides/notesSlide93.xml" ContentType="application/vnd.openxmlformats-officedocument.presentationml.notesSlide+xml"/>
  <Override PartName="/ppt/tags/tag63.xml" ContentType="application/vnd.openxmlformats-officedocument.presentationml.tags+xml"/>
  <Override PartName="/ppt/notesSlides/notesSlide94.xml" ContentType="application/vnd.openxmlformats-officedocument.presentationml.notesSlide+xml"/>
  <Override PartName="/ppt/tags/tag64.xml" ContentType="application/vnd.openxmlformats-officedocument.presentationml.tags+xml"/>
  <Override PartName="/ppt/notesSlides/notesSlide95.xml" ContentType="application/vnd.openxmlformats-officedocument.presentationml.notesSlide+xml"/>
  <Override PartName="/ppt/notesSlides/notesSlide96.xml" ContentType="application/vnd.openxmlformats-officedocument.presentationml.notesSlide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97.xml" ContentType="application/vnd.openxmlformats-officedocument.presentationml.notesSlid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notesSlides/notesSlide98.xml" ContentType="application/vnd.openxmlformats-officedocument.presentationml.notesSlide+xml"/>
  <Override PartName="/ppt/tags/tag95.xml" ContentType="application/vnd.openxmlformats-officedocument.presentationml.tags+xml"/>
  <Override PartName="/ppt/notesSlides/notesSlide99.xml" ContentType="application/vnd.openxmlformats-officedocument.presentationml.notesSlide+xml"/>
  <Override PartName="/ppt/notesSlides/notesSlide100.xml" ContentType="application/vnd.openxmlformats-officedocument.presentationml.notesSlide+xml"/>
  <Override PartName="/ppt/notesSlides/notesSlide101.xml" ContentType="application/vnd.openxmlformats-officedocument.presentationml.notesSlide+xml"/>
  <Override PartName="/ppt/notesSlides/notesSlide10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4008" r:id="rId1"/>
    <p:sldMasterId id="2147484032" r:id="rId2"/>
    <p:sldMasterId id="2147484092" r:id="rId3"/>
    <p:sldMasterId id="2147484104" r:id="rId4"/>
  </p:sldMasterIdLst>
  <p:notesMasterIdLst>
    <p:notesMasterId r:id="rId290"/>
  </p:notesMasterIdLst>
  <p:sldIdLst>
    <p:sldId id="3333" r:id="rId5"/>
    <p:sldId id="2089" r:id="rId6"/>
    <p:sldId id="2246" r:id="rId7"/>
    <p:sldId id="2245" r:id="rId8"/>
    <p:sldId id="2240" r:id="rId9"/>
    <p:sldId id="2241" r:id="rId10"/>
    <p:sldId id="1761" r:id="rId11"/>
    <p:sldId id="1762" r:id="rId12"/>
    <p:sldId id="1769" r:id="rId13"/>
    <p:sldId id="2243" r:id="rId14"/>
    <p:sldId id="2244" r:id="rId15"/>
    <p:sldId id="2247" r:id="rId16"/>
    <p:sldId id="2250" r:id="rId17"/>
    <p:sldId id="2251" r:id="rId18"/>
    <p:sldId id="2248" r:id="rId19"/>
    <p:sldId id="2249" r:id="rId20"/>
    <p:sldId id="2252" r:id="rId21"/>
    <p:sldId id="2288" r:id="rId22"/>
    <p:sldId id="2289" r:id="rId23"/>
    <p:sldId id="2290" r:id="rId24"/>
    <p:sldId id="2281" r:id="rId25"/>
    <p:sldId id="2282" r:id="rId26"/>
    <p:sldId id="2286" r:id="rId27"/>
    <p:sldId id="2287" r:id="rId28"/>
    <p:sldId id="1904" r:id="rId29"/>
    <p:sldId id="1905" r:id="rId30"/>
    <p:sldId id="2291" r:id="rId31"/>
    <p:sldId id="2037" r:id="rId32"/>
    <p:sldId id="1933" r:id="rId33"/>
    <p:sldId id="1936" r:id="rId34"/>
    <p:sldId id="3334" r:id="rId35"/>
    <p:sldId id="860" r:id="rId36"/>
    <p:sldId id="862" r:id="rId37"/>
    <p:sldId id="861" r:id="rId38"/>
    <p:sldId id="863" r:id="rId39"/>
    <p:sldId id="889" r:id="rId40"/>
    <p:sldId id="890" r:id="rId41"/>
    <p:sldId id="891" r:id="rId42"/>
    <p:sldId id="864" r:id="rId43"/>
    <p:sldId id="865" r:id="rId44"/>
    <p:sldId id="866" r:id="rId45"/>
    <p:sldId id="867" r:id="rId46"/>
    <p:sldId id="868" r:id="rId47"/>
    <p:sldId id="869" r:id="rId48"/>
    <p:sldId id="904" r:id="rId49"/>
    <p:sldId id="870" r:id="rId50"/>
    <p:sldId id="871" r:id="rId51"/>
    <p:sldId id="872" r:id="rId52"/>
    <p:sldId id="873" r:id="rId53"/>
    <p:sldId id="888" r:id="rId54"/>
    <p:sldId id="887" r:id="rId55"/>
    <p:sldId id="631" r:id="rId56"/>
    <p:sldId id="845" r:id="rId57"/>
    <p:sldId id="820" r:id="rId58"/>
    <p:sldId id="839" r:id="rId59"/>
    <p:sldId id="611" r:id="rId60"/>
    <p:sldId id="838" r:id="rId61"/>
    <p:sldId id="616" r:id="rId62"/>
    <p:sldId id="617" r:id="rId63"/>
    <p:sldId id="618" r:id="rId64"/>
    <p:sldId id="619" r:id="rId65"/>
    <p:sldId id="625" r:id="rId66"/>
    <p:sldId id="913" r:id="rId67"/>
    <p:sldId id="626" r:id="rId68"/>
    <p:sldId id="627" r:id="rId69"/>
    <p:sldId id="908" r:id="rId70"/>
    <p:sldId id="910" r:id="rId71"/>
    <p:sldId id="909" r:id="rId72"/>
    <p:sldId id="911" r:id="rId73"/>
    <p:sldId id="912" r:id="rId74"/>
    <p:sldId id="905" r:id="rId75"/>
    <p:sldId id="906" r:id="rId76"/>
    <p:sldId id="907" r:id="rId77"/>
    <p:sldId id="824" r:id="rId78"/>
    <p:sldId id="639" r:id="rId79"/>
    <p:sldId id="641" r:id="rId80"/>
    <p:sldId id="642" r:id="rId81"/>
    <p:sldId id="643" r:id="rId82"/>
    <p:sldId id="644" r:id="rId83"/>
    <p:sldId id="651" r:id="rId84"/>
    <p:sldId id="628" r:id="rId85"/>
    <p:sldId id="949" r:id="rId86"/>
    <p:sldId id="950" r:id="rId87"/>
    <p:sldId id="3335" r:id="rId88"/>
    <p:sldId id="951" r:id="rId89"/>
    <p:sldId id="952" r:id="rId90"/>
    <p:sldId id="953" r:id="rId91"/>
    <p:sldId id="850" r:id="rId92"/>
    <p:sldId id="894" r:id="rId93"/>
    <p:sldId id="892" r:id="rId94"/>
    <p:sldId id="846" r:id="rId95"/>
    <p:sldId id="847" r:id="rId96"/>
    <p:sldId id="915" r:id="rId97"/>
    <p:sldId id="935" r:id="rId98"/>
    <p:sldId id="936" r:id="rId99"/>
    <p:sldId id="937" r:id="rId100"/>
    <p:sldId id="938" r:id="rId101"/>
    <p:sldId id="939" r:id="rId102"/>
    <p:sldId id="940" r:id="rId103"/>
    <p:sldId id="941" r:id="rId104"/>
    <p:sldId id="942" r:id="rId105"/>
    <p:sldId id="943" r:id="rId106"/>
    <p:sldId id="944" r:id="rId107"/>
    <p:sldId id="945" r:id="rId108"/>
    <p:sldId id="946" r:id="rId109"/>
    <p:sldId id="947" r:id="rId110"/>
    <p:sldId id="856" r:id="rId111"/>
    <p:sldId id="858" r:id="rId112"/>
    <p:sldId id="1036" r:id="rId113"/>
    <p:sldId id="1047" r:id="rId114"/>
    <p:sldId id="1048" r:id="rId115"/>
    <p:sldId id="1049" r:id="rId116"/>
    <p:sldId id="1050" r:id="rId117"/>
    <p:sldId id="1051" r:id="rId118"/>
    <p:sldId id="1052" r:id="rId119"/>
    <p:sldId id="1053" r:id="rId120"/>
    <p:sldId id="1054" r:id="rId121"/>
    <p:sldId id="1055" r:id="rId122"/>
    <p:sldId id="1056" r:id="rId123"/>
    <p:sldId id="1057" r:id="rId124"/>
    <p:sldId id="1058" r:id="rId125"/>
    <p:sldId id="1059" r:id="rId126"/>
    <p:sldId id="1060" r:id="rId127"/>
    <p:sldId id="1061" r:id="rId128"/>
    <p:sldId id="897" r:id="rId129"/>
    <p:sldId id="3336" r:id="rId130"/>
    <p:sldId id="895" r:id="rId131"/>
    <p:sldId id="896" r:id="rId132"/>
    <p:sldId id="899" r:id="rId133"/>
    <p:sldId id="916" r:id="rId134"/>
    <p:sldId id="948" r:id="rId135"/>
    <p:sldId id="1068" r:id="rId136"/>
    <p:sldId id="1069" r:id="rId137"/>
    <p:sldId id="1016" r:id="rId138"/>
    <p:sldId id="1070" r:id="rId139"/>
    <p:sldId id="1071" r:id="rId140"/>
    <p:sldId id="1072" r:id="rId141"/>
    <p:sldId id="1073" r:id="rId142"/>
    <p:sldId id="1025" r:id="rId143"/>
    <p:sldId id="1026" r:id="rId144"/>
    <p:sldId id="1027" r:id="rId145"/>
    <p:sldId id="1028" r:id="rId146"/>
    <p:sldId id="1029" r:id="rId147"/>
    <p:sldId id="1074" r:id="rId148"/>
    <p:sldId id="1005" r:id="rId149"/>
    <p:sldId id="1006" r:id="rId150"/>
    <p:sldId id="3347" r:id="rId151"/>
    <p:sldId id="997" r:id="rId152"/>
    <p:sldId id="3349" r:id="rId153"/>
    <p:sldId id="999" r:id="rId154"/>
    <p:sldId id="3350" r:id="rId155"/>
    <p:sldId id="3351" r:id="rId156"/>
    <p:sldId id="3353" r:id="rId157"/>
    <p:sldId id="3352" r:id="rId158"/>
    <p:sldId id="3354" r:id="rId159"/>
    <p:sldId id="969" r:id="rId160"/>
    <p:sldId id="970" r:id="rId161"/>
    <p:sldId id="971" r:id="rId162"/>
    <p:sldId id="972" r:id="rId163"/>
    <p:sldId id="973" r:id="rId164"/>
    <p:sldId id="974" r:id="rId165"/>
    <p:sldId id="975" r:id="rId166"/>
    <p:sldId id="976" r:id="rId167"/>
    <p:sldId id="977" r:id="rId168"/>
    <p:sldId id="978" r:id="rId169"/>
    <p:sldId id="979" r:id="rId170"/>
    <p:sldId id="980" r:id="rId171"/>
    <p:sldId id="981" r:id="rId172"/>
    <p:sldId id="982" r:id="rId173"/>
    <p:sldId id="983" r:id="rId174"/>
    <p:sldId id="984" r:id="rId175"/>
    <p:sldId id="985" r:id="rId176"/>
    <p:sldId id="986" r:id="rId177"/>
    <p:sldId id="987" r:id="rId178"/>
    <p:sldId id="988" r:id="rId179"/>
    <p:sldId id="989" r:id="rId180"/>
    <p:sldId id="990" r:id="rId181"/>
    <p:sldId id="991" r:id="rId182"/>
    <p:sldId id="992" r:id="rId183"/>
    <p:sldId id="993" r:id="rId184"/>
    <p:sldId id="994" r:id="rId185"/>
    <p:sldId id="715" r:id="rId186"/>
    <p:sldId id="716" r:id="rId187"/>
    <p:sldId id="717" r:id="rId188"/>
    <p:sldId id="718" r:id="rId189"/>
    <p:sldId id="719" r:id="rId190"/>
    <p:sldId id="720" r:id="rId191"/>
    <p:sldId id="721" r:id="rId192"/>
    <p:sldId id="878" r:id="rId193"/>
    <p:sldId id="879" r:id="rId194"/>
    <p:sldId id="880" r:id="rId195"/>
    <p:sldId id="3365" r:id="rId196"/>
    <p:sldId id="3366" r:id="rId197"/>
    <p:sldId id="3355" r:id="rId198"/>
    <p:sldId id="3356" r:id="rId199"/>
    <p:sldId id="723" r:id="rId200"/>
    <p:sldId id="724" r:id="rId201"/>
    <p:sldId id="725" r:id="rId202"/>
    <p:sldId id="726" r:id="rId203"/>
    <p:sldId id="727" r:id="rId204"/>
    <p:sldId id="728" r:id="rId205"/>
    <p:sldId id="729" r:id="rId206"/>
    <p:sldId id="730" r:id="rId207"/>
    <p:sldId id="731" r:id="rId208"/>
    <p:sldId id="3359" r:id="rId209"/>
    <p:sldId id="3361" r:id="rId210"/>
    <p:sldId id="3367" r:id="rId211"/>
    <p:sldId id="3385" r:id="rId212"/>
    <p:sldId id="3386" r:id="rId213"/>
    <p:sldId id="3387" r:id="rId214"/>
    <p:sldId id="3388" r:id="rId215"/>
    <p:sldId id="756" r:id="rId216"/>
    <p:sldId id="757" r:id="rId217"/>
    <p:sldId id="3389" r:id="rId218"/>
    <p:sldId id="956" r:id="rId219"/>
    <p:sldId id="959" r:id="rId220"/>
    <p:sldId id="960" r:id="rId221"/>
    <p:sldId id="961" r:id="rId222"/>
    <p:sldId id="962" r:id="rId223"/>
    <p:sldId id="963" r:id="rId224"/>
    <p:sldId id="964" r:id="rId225"/>
    <p:sldId id="965" r:id="rId226"/>
    <p:sldId id="3390" r:id="rId227"/>
    <p:sldId id="966" r:id="rId228"/>
    <p:sldId id="3391" r:id="rId229"/>
    <p:sldId id="3392" r:id="rId230"/>
    <p:sldId id="3393" r:id="rId231"/>
    <p:sldId id="3379" r:id="rId232"/>
    <p:sldId id="775" r:id="rId233"/>
    <p:sldId id="3369" r:id="rId234"/>
    <p:sldId id="3380" r:id="rId235"/>
    <p:sldId id="3371" r:id="rId236"/>
    <p:sldId id="3381" r:id="rId237"/>
    <p:sldId id="803" r:id="rId238"/>
    <p:sldId id="3373" r:id="rId239"/>
    <p:sldId id="3374" r:id="rId240"/>
    <p:sldId id="3382" r:id="rId241"/>
    <p:sldId id="3383" r:id="rId242"/>
    <p:sldId id="3384" r:id="rId243"/>
    <p:sldId id="881" r:id="rId244"/>
    <p:sldId id="914" r:id="rId245"/>
    <p:sldId id="1065" r:id="rId246"/>
    <p:sldId id="755" r:id="rId247"/>
    <p:sldId id="758" r:id="rId248"/>
    <p:sldId id="3343" r:id="rId249"/>
    <p:sldId id="3344" r:id="rId250"/>
    <p:sldId id="859" r:id="rId251"/>
    <p:sldId id="759" r:id="rId252"/>
    <p:sldId id="760" r:id="rId253"/>
    <p:sldId id="1066" r:id="rId254"/>
    <p:sldId id="761" r:id="rId255"/>
    <p:sldId id="767" r:id="rId256"/>
    <p:sldId id="769" r:id="rId257"/>
    <p:sldId id="1023" r:id="rId258"/>
    <p:sldId id="3345" r:id="rId259"/>
    <p:sldId id="768" r:id="rId260"/>
    <p:sldId id="771" r:id="rId261"/>
    <p:sldId id="773" r:id="rId262"/>
    <p:sldId id="774" r:id="rId263"/>
    <p:sldId id="776" r:id="rId264"/>
    <p:sldId id="777" r:id="rId265"/>
    <p:sldId id="781" r:id="rId266"/>
    <p:sldId id="778" r:id="rId267"/>
    <p:sldId id="779" r:id="rId268"/>
    <p:sldId id="780" r:id="rId269"/>
    <p:sldId id="782" r:id="rId270"/>
    <p:sldId id="783" r:id="rId271"/>
    <p:sldId id="1080" r:id="rId272"/>
    <p:sldId id="804" r:id="rId273"/>
    <p:sldId id="805" r:id="rId274"/>
    <p:sldId id="807" r:id="rId275"/>
    <p:sldId id="1039" r:id="rId276"/>
    <p:sldId id="1040" r:id="rId277"/>
    <p:sldId id="1041" r:id="rId278"/>
    <p:sldId id="1042" r:id="rId279"/>
    <p:sldId id="1045" r:id="rId280"/>
    <p:sldId id="1046" r:id="rId281"/>
    <p:sldId id="3346" r:id="rId282"/>
    <p:sldId id="799" r:id="rId283"/>
    <p:sldId id="800" r:id="rId284"/>
    <p:sldId id="801" r:id="rId285"/>
    <p:sldId id="802" r:id="rId286"/>
    <p:sldId id="808" r:id="rId287"/>
    <p:sldId id="809" r:id="rId288"/>
    <p:sldId id="1153" r:id="rId289"/>
  </p:sldIdLst>
  <p:sldSz cx="9737725" cy="6858000"/>
  <p:notesSz cx="6858000" cy="9144000"/>
  <p:defaultTextStyle>
    <a:defPPr>
      <a:defRPr lang="en-US"/>
    </a:defPPr>
    <a:lvl1pPr marL="0" algn="l" defTabSz="846541" rtl="0" eaLnBrk="1" latinLnBrk="0" hangingPunct="1">
      <a:defRPr sz="1667" kern="1200">
        <a:solidFill>
          <a:schemeClr val="tx1"/>
        </a:solidFill>
        <a:latin typeface="+mn-lt"/>
        <a:ea typeface="+mn-ea"/>
        <a:cs typeface="+mn-cs"/>
      </a:defRPr>
    </a:lvl1pPr>
    <a:lvl2pPr marL="423270" algn="l" defTabSz="846541" rtl="0" eaLnBrk="1" latinLnBrk="0" hangingPunct="1">
      <a:defRPr sz="1667" kern="1200">
        <a:solidFill>
          <a:schemeClr val="tx1"/>
        </a:solidFill>
        <a:latin typeface="+mn-lt"/>
        <a:ea typeface="+mn-ea"/>
        <a:cs typeface="+mn-cs"/>
      </a:defRPr>
    </a:lvl2pPr>
    <a:lvl3pPr marL="846541" algn="l" defTabSz="846541" rtl="0" eaLnBrk="1" latinLnBrk="0" hangingPunct="1">
      <a:defRPr sz="1667" kern="1200">
        <a:solidFill>
          <a:schemeClr val="tx1"/>
        </a:solidFill>
        <a:latin typeface="+mn-lt"/>
        <a:ea typeface="+mn-ea"/>
        <a:cs typeface="+mn-cs"/>
      </a:defRPr>
    </a:lvl3pPr>
    <a:lvl4pPr marL="1269811" algn="l" defTabSz="846541" rtl="0" eaLnBrk="1" latinLnBrk="0" hangingPunct="1">
      <a:defRPr sz="1667" kern="1200">
        <a:solidFill>
          <a:schemeClr val="tx1"/>
        </a:solidFill>
        <a:latin typeface="+mn-lt"/>
        <a:ea typeface="+mn-ea"/>
        <a:cs typeface="+mn-cs"/>
      </a:defRPr>
    </a:lvl4pPr>
    <a:lvl5pPr marL="1693082" algn="l" defTabSz="846541" rtl="0" eaLnBrk="1" latinLnBrk="0" hangingPunct="1">
      <a:defRPr sz="1667" kern="1200">
        <a:solidFill>
          <a:schemeClr val="tx1"/>
        </a:solidFill>
        <a:latin typeface="+mn-lt"/>
        <a:ea typeface="+mn-ea"/>
        <a:cs typeface="+mn-cs"/>
      </a:defRPr>
    </a:lvl5pPr>
    <a:lvl6pPr marL="2116352" algn="l" defTabSz="846541" rtl="0" eaLnBrk="1" latinLnBrk="0" hangingPunct="1">
      <a:defRPr sz="1667" kern="1200">
        <a:solidFill>
          <a:schemeClr val="tx1"/>
        </a:solidFill>
        <a:latin typeface="+mn-lt"/>
        <a:ea typeface="+mn-ea"/>
        <a:cs typeface="+mn-cs"/>
      </a:defRPr>
    </a:lvl6pPr>
    <a:lvl7pPr marL="2539622" algn="l" defTabSz="846541" rtl="0" eaLnBrk="1" latinLnBrk="0" hangingPunct="1">
      <a:defRPr sz="1667" kern="1200">
        <a:solidFill>
          <a:schemeClr val="tx1"/>
        </a:solidFill>
        <a:latin typeface="+mn-lt"/>
        <a:ea typeface="+mn-ea"/>
        <a:cs typeface="+mn-cs"/>
      </a:defRPr>
    </a:lvl7pPr>
    <a:lvl8pPr marL="2962893" algn="l" defTabSz="846541" rtl="0" eaLnBrk="1" latinLnBrk="0" hangingPunct="1">
      <a:defRPr sz="1667" kern="1200">
        <a:solidFill>
          <a:schemeClr val="tx1"/>
        </a:solidFill>
        <a:latin typeface="+mn-lt"/>
        <a:ea typeface="+mn-ea"/>
        <a:cs typeface="+mn-cs"/>
      </a:defRPr>
    </a:lvl8pPr>
    <a:lvl9pPr marL="3386164" algn="l" defTabSz="846541" rtl="0" eaLnBrk="1" latinLnBrk="0" hangingPunct="1">
      <a:defRPr sz="1667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04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C80"/>
    <a:srgbClr val="005878"/>
    <a:srgbClr val="918E00"/>
    <a:srgbClr val="7F7F7F"/>
    <a:srgbClr val="CCECFF"/>
    <a:srgbClr val="282828"/>
    <a:srgbClr val="7F0000"/>
    <a:srgbClr val="000000"/>
    <a:srgbClr val="FFFFFF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>
        <p:scale>
          <a:sx n="53" d="100"/>
          <a:sy n="53" d="100"/>
        </p:scale>
        <p:origin x="976" y="292"/>
      </p:cViewPr>
      <p:guideLst>
        <p:guide orient="horz" pos="2160"/>
        <p:guide pos="304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3.xml"/><Relationship Id="rId21" Type="http://schemas.openxmlformats.org/officeDocument/2006/relationships/slide" Target="slides/slide17.xml"/><Relationship Id="rId63" Type="http://schemas.openxmlformats.org/officeDocument/2006/relationships/slide" Target="slides/slide59.xml"/><Relationship Id="rId159" Type="http://schemas.openxmlformats.org/officeDocument/2006/relationships/slide" Target="slides/slide155.xml"/><Relationship Id="rId170" Type="http://schemas.openxmlformats.org/officeDocument/2006/relationships/slide" Target="slides/slide166.xml"/><Relationship Id="rId226" Type="http://schemas.openxmlformats.org/officeDocument/2006/relationships/slide" Target="slides/slide222.xml"/><Relationship Id="rId268" Type="http://schemas.openxmlformats.org/officeDocument/2006/relationships/slide" Target="slides/slide264.xml"/><Relationship Id="rId32" Type="http://schemas.openxmlformats.org/officeDocument/2006/relationships/slide" Target="slides/slide28.xml"/><Relationship Id="rId74" Type="http://schemas.openxmlformats.org/officeDocument/2006/relationships/slide" Target="slides/slide70.xml"/><Relationship Id="rId128" Type="http://schemas.openxmlformats.org/officeDocument/2006/relationships/slide" Target="slides/slide124.xml"/><Relationship Id="rId5" Type="http://schemas.openxmlformats.org/officeDocument/2006/relationships/slide" Target="slides/slide1.xml"/><Relationship Id="rId181" Type="http://schemas.openxmlformats.org/officeDocument/2006/relationships/slide" Target="slides/slide177.xml"/><Relationship Id="rId237" Type="http://schemas.openxmlformats.org/officeDocument/2006/relationships/slide" Target="slides/slide233.xml"/><Relationship Id="rId279" Type="http://schemas.openxmlformats.org/officeDocument/2006/relationships/slide" Target="slides/slide275.xml"/><Relationship Id="rId43" Type="http://schemas.openxmlformats.org/officeDocument/2006/relationships/slide" Target="slides/slide39.xml"/><Relationship Id="rId139" Type="http://schemas.openxmlformats.org/officeDocument/2006/relationships/slide" Target="slides/slide135.xml"/><Relationship Id="rId290" Type="http://schemas.openxmlformats.org/officeDocument/2006/relationships/notesMaster" Target="notesMasters/notesMaster1.xml"/><Relationship Id="rId85" Type="http://schemas.openxmlformats.org/officeDocument/2006/relationships/slide" Target="slides/slide81.xml"/><Relationship Id="rId150" Type="http://schemas.openxmlformats.org/officeDocument/2006/relationships/slide" Target="slides/slide146.xml"/><Relationship Id="rId192" Type="http://schemas.openxmlformats.org/officeDocument/2006/relationships/slide" Target="slides/slide188.xml"/><Relationship Id="rId206" Type="http://schemas.openxmlformats.org/officeDocument/2006/relationships/slide" Target="slides/slide202.xml"/><Relationship Id="rId248" Type="http://schemas.openxmlformats.org/officeDocument/2006/relationships/slide" Target="slides/slide244.xml"/><Relationship Id="rId12" Type="http://schemas.openxmlformats.org/officeDocument/2006/relationships/slide" Target="slides/slide8.xml"/><Relationship Id="rId33" Type="http://schemas.openxmlformats.org/officeDocument/2006/relationships/slide" Target="slides/slide29.xml"/><Relationship Id="rId108" Type="http://schemas.openxmlformats.org/officeDocument/2006/relationships/slide" Target="slides/slide104.xml"/><Relationship Id="rId129" Type="http://schemas.openxmlformats.org/officeDocument/2006/relationships/slide" Target="slides/slide125.xml"/><Relationship Id="rId280" Type="http://schemas.openxmlformats.org/officeDocument/2006/relationships/slide" Target="slides/slide276.xml"/><Relationship Id="rId54" Type="http://schemas.openxmlformats.org/officeDocument/2006/relationships/slide" Target="slides/slide50.xml"/><Relationship Id="rId75" Type="http://schemas.openxmlformats.org/officeDocument/2006/relationships/slide" Target="slides/slide71.xml"/><Relationship Id="rId96" Type="http://schemas.openxmlformats.org/officeDocument/2006/relationships/slide" Target="slides/slide92.xml"/><Relationship Id="rId140" Type="http://schemas.openxmlformats.org/officeDocument/2006/relationships/slide" Target="slides/slide136.xml"/><Relationship Id="rId161" Type="http://schemas.openxmlformats.org/officeDocument/2006/relationships/slide" Target="slides/slide157.xml"/><Relationship Id="rId182" Type="http://schemas.openxmlformats.org/officeDocument/2006/relationships/slide" Target="slides/slide178.xml"/><Relationship Id="rId217" Type="http://schemas.openxmlformats.org/officeDocument/2006/relationships/slide" Target="slides/slide213.xml"/><Relationship Id="rId6" Type="http://schemas.openxmlformats.org/officeDocument/2006/relationships/slide" Target="slides/slide2.xml"/><Relationship Id="rId238" Type="http://schemas.openxmlformats.org/officeDocument/2006/relationships/slide" Target="slides/slide234.xml"/><Relationship Id="rId259" Type="http://schemas.openxmlformats.org/officeDocument/2006/relationships/slide" Target="slides/slide255.xml"/><Relationship Id="rId23" Type="http://schemas.openxmlformats.org/officeDocument/2006/relationships/slide" Target="slides/slide19.xml"/><Relationship Id="rId119" Type="http://schemas.openxmlformats.org/officeDocument/2006/relationships/slide" Target="slides/slide115.xml"/><Relationship Id="rId270" Type="http://schemas.openxmlformats.org/officeDocument/2006/relationships/slide" Target="slides/slide266.xml"/><Relationship Id="rId291" Type="http://schemas.openxmlformats.org/officeDocument/2006/relationships/presProps" Target="presProps.xml"/><Relationship Id="rId44" Type="http://schemas.openxmlformats.org/officeDocument/2006/relationships/slide" Target="slides/slide40.xml"/><Relationship Id="rId65" Type="http://schemas.openxmlformats.org/officeDocument/2006/relationships/slide" Target="slides/slide61.xml"/><Relationship Id="rId86" Type="http://schemas.openxmlformats.org/officeDocument/2006/relationships/slide" Target="slides/slide82.xml"/><Relationship Id="rId130" Type="http://schemas.openxmlformats.org/officeDocument/2006/relationships/slide" Target="slides/slide126.xml"/><Relationship Id="rId151" Type="http://schemas.openxmlformats.org/officeDocument/2006/relationships/slide" Target="slides/slide147.xml"/><Relationship Id="rId172" Type="http://schemas.openxmlformats.org/officeDocument/2006/relationships/slide" Target="slides/slide168.xml"/><Relationship Id="rId193" Type="http://schemas.openxmlformats.org/officeDocument/2006/relationships/slide" Target="slides/slide189.xml"/><Relationship Id="rId207" Type="http://schemas.openxmlformats.org/officeDocument/2006/relationships/slide" Target="slides/slide203.xml"/><Relationship Id="rId228" Type="http://schemas.openxmlformats.org/officeDocument/2006/relationships/slide" Target="slides/slide224.xml"/><Relationship Id="rId249" Type="http://schemas.openxmlformats.org/officeDocument/2006/relationships/slide" Target="slides/slide245.xml"/><Relationship Id="rId13" Type="http://schemas.openxmlformats.org/officeDocument/2006/relationships/slide" Target="slides/slide9.xml"/><Relationship Id="rId109" Type="http://schemas.openxmlformats.org/officeDocument/2006/relationships/slide" Target="slides/slide105.xml"/><Relationship Id="rId260" Type="http://schemas.openxmlformats.org/officeDocument/2006/relationships/slide" Target="slides/slide256.xml"/><Relationship Id="rId281" Type="http://schemas.openxmlformats.org/officeDocument/2006/relationships/slide" Target="slides/slide277.xml"/><Relationship Id="rId34" Type="http://schemas.openxmlformats.org/officeDocument/2006/relationships/slide" Target="slides/slide30.xml"/><Relationship Id="rId55" Type="http://schemas.openxmlformats.org/officeDocument/2006/relationships/slide" Target="slides/slide51.xml"/><Relationship Id="rId76" Type="http://schemas.openxmlformats.org/officeDocument/2006/relationships/slide" Target="slides/slide72.xml"/><Relationship Id="rId97" Type="http://schemas.openxmlformats.org/officeDocument/2006/relationships/slide" Target="slides/slide93.xml"/><Relationship Id="rId120" Type="http://schemas.openxmlformats.org/officeDocument/2006/relationships/slide" Target="slides/slide116.xml"/><Relationship Id="rId141" Type="http://schemas.openxmlformats.org/officeDocument/2006/relationships/slide" Target="slides/slide137.xml"/><Relationship Id="rId7" Type="http://schemas.openxmlformats.org/officeDocument/2006/relationships/slide" Target="slides/slide3.xml"/><Relationship Id="rId162" Type="http://schemas.openxmlformats.org/officeDocument/2006/relationships/slide" Target="slides/slide158.xml"/><Relationship Id="rId183" Type="http://schemas.openxmlformats.org/officeDocument/2006/relationships/slide" Target="slides/slide179.xml"/><Relationship Id="rId218" Type="http://schemas.openxmlformats.org/officeDocument/2006/relationships/slide" Target="slides/slide214.xml"/><Relationship Id="rId239" Type="http://schemas.openxmlformats.org/officeDocument/2006/relationships/slide" Target="slides/slide235.xml"/><Relationship Id="rId250" Type="http://schemas.openxmlformats.org/officeDocument/2006/relationships/slide" Target="slides/slide246.xml"/><Relationship Id="rId271" Type="http://schemas.openxmlformats.org/officeDocument/2006/relationships/slide" Target="slides/slide267.xml"/><Relationship Id="rId292" Type="http://schemas.openxmlformats.org/officeDocument/2006/relationships/viewProps" Target="viewProps.xml"/><Relationship Id="rId24" Type="http://schemas.openxmlformats.org/officeDocument/2006/relationships/slide" Target="slides/slide20.xml"/><Relationship Id="rId45" Type="http://schemas.openxmlformats.org/officeDocument/2006/relationships/slide" Target="slides/slide41.xml"/><Relationship Id="rId66" Type="http://schemas.openxmlformats.org/officeDocument/2006/relationships/slide" Target="slides/slide62.xml"/><Relationship Id="rId87" Type="http://schemas.openxmlformats.org/officeDocument/2006/relationships/slide" Target="slides/slide83.xml"/><Relationship Id="rId110" Type="http://schemas.openxmlformats.org/officeDocument/2006/relationships/slide" Target="slides/slide106.xml"/><Relationship Id="rId131" Type="http://schemas.openxmlformats.org/officeDocument/2006/relationships/slide" Target="slides/slide127.xml"/><Relationship Id="rId152" Type="http://schemas.openxmlformats.org/officeDocument/2006/relationships/slide" Target="slides/slide148.xml"/><Relationship Id="rId173" Type="http://schemas.openxmlformats.org/officeDocument/2006/relationships/slide" Target="slides/slide169.xml"/><Relationship Id="rId194" Type="http://schemas.openxmlformats.org/officeDocument/2006/relationships/slide" Target="slides/slide190.xml"/><Relationship Id="rId208" Type="http://schemas.openxmlformats.org/officeDocument/2006/relationships/slide" Target="slides/slide204.xml"/><Relationship Id="rId229" Type="http://schemas.openxmlformats.org/officeDocument/2006/relationships/slide" Target="slides/slide225.xml"/><Relationship Id="rId240" Type="http://schemas.openxmlformats.org/officeDocument/2006/relationships/slide" Target="slides/slide236.xml"/><Relationship Id="rId261" Type="http://schemas.openxmlformats.org/officeDocument/2006/relationships/slide" Target="slides/slide257.xml"/><Relationship Id="rId14" Type="http://schemas.openxmlformats.org/officeDocument/2006/relationships/slide" Target="slides/slide10.xml"/><Relationship Id="rId35" Type="http://schemas.openxmlformats.org/officeDocument/2006/relationships/slide" Target="slides/slide31.xml"/><Relationship Id="rId56" Type="http://schemas.openxmlformats.org/officeDocument/2006/relationships/slide" Target="slides/slide52.xml"/><Relationship Id="rId77" Type="http://schemas.openxmlformats.org/officeDocument/2006/relationships/slide" Target="slides/slide73.xml"/><Relationship Id="rId100" Type="http://schemas.openxmlformats.org/officeDocument/2006/relationships/slide" Target="slides/slide96.xml"/><Relationship Id="rId282" Type="http://schemas.openxmlformats.org/officeDocument/2006/relationships/slide" Target="slides/slide278.xml"/><Relationship Id="rId8" Type="http://schemas.openxmlformats.org/officeDocument/2006/relationships/slide" Target="slides/slide4.xml"/><Relationship Id="rId98" Type="http://schemas.openxmlformats.org/officeDocument/2006/relationships/slide" Target="slides/slide94.xml"/><Relationship Id="rId121" Type="http://schemas.openxmlformats.org/officeDocument/2006/relationships/slide" Target="slides/slide117.xml"/><Relationship Id="rId142" Type="http://schemas.openxmlformats.org/officeDocument/2006/relationships/slide" Target="slides/slide138.xml"/><Relationship Id="rId163" Type="http://schemas.openxmlformats.org/officeDocument/2006/relationships/slide" Target="slides/slide159.xml"/><Relationship Id="rId184" Type="http://schemas.openxmlformats.org/officeDocument/2006/relationships/slide" Target="slides/slide180.xml"/><Relationship Id="rId219" Type="http://schemas.openxmlformats.org/officeDocument/2006/relationships/slide" Target="slides/slide215.xml"/><Relationship Id="rId230" Type="http://schemas.openxmlformats.org/officeDocument/2006/relationships/slide" Target="slides/slide226.xml"/><Relationship Id="rId251" Type="http://schemas.openxmlformats.org/officeDocument/2006/relationships/slide" Target="slides/slide247.xml"/><Relationship Id="rId25" Type="http://schemas.openxmlformats.org/officeDocument/2006/relationships/slide" Target="slides/slide21.xml"/><Relationship Id="rId46" Type="http://schemas.openxmlformats.org/officeDocument/2006/relationships/slide" Target="slides/slide42.xml"/><Relationship Id="rId67" Type="http://schemas.openxmlformats.org/officeDocument/2006/relationships/slide" Target="slides/slide63.xml"/><Relationship Id="rId272" Type="http://schemas.openxmlformats.org/officeDocument/2006/relationships/slide" Target="slides/slide268.xml"/><Relationship Id="rId293" Type="http://schemas.openxmlformats.org/officeDocument/2006/relationships/theme" Target="theme/theme1.xml"/><Relationship Id="rId88" Type="http://schemas.openxmlformats.org/officeDocument/2006/relationships/slide" Target="slides/slide84.xml"/><Relationship Id="rId111" Type="http://schemas.openxmlformats.org/officeDocument/2006/relationships/slide" Target="slides/slide107.xml"/><Relationship Id="rId132" Type="http://schemas.openxmlformats.org/officeDocument/2006/relationships/slide" Target="slides/slide128.xml"/><Relationship Id="rId153" Type="http://schemas.openxmlformats.org/officeDocument/2006/relationships/slide" Target="slides/slide149.xml"/><Relationship Id="rId174" Type="http://schemas.openxmlformats.org/officeDocument/2006/relationships/slide" Target="slides/slide170.xml"/><Relationship Id="rId195" Type="http://schemas.openxmlformats.org/officeDocument/2006/relationships/slide" Target="slides/slide191.xml"/><Relationship Id="rId209" Type="http://schemas.openxmlformats.org/officeDocument/2006/relationships/slide" Target="slides/slide205.xml"/><Relationship Id="rId220" Type="http://schemas.openxmlformats.org/officeDocument/2006/relationships/slide" Target="slides/slide216.xml"/><Relationship Id="rId241" Type="http://schemas.openxmlformats.org/officeDocument/2006/relationships/slide" Target="slides/slide237.xml"/><Relationship Id="rId15" Type="http://schemas.openxmlformats.org/officeDocument/2006/relationships/slide" Target="slides/slide11.xml"/><Relationship Id="rId36" Type="http://schemas.openxmlformats.org/officeDocument/2006/relationships/slide" Target="slides/slide32.xml"/><Relationship Id="rId57" Type="http://schemas.openxmlformats.org/officeDocument/2006/relationships/slide" Target="slides/slide53.xml"/><Relationship Id="rId262" Type="http://schemas.openxmlformats.org/officeDocument/2006/relationships/slide" Target="slides/slide258.xml"/><Relationship Id="rId283" Type="http://schemas.openxmlformats.org/officeDocument/2006/relationships/slide" Target="slides/slide279.xml"/><Relationship Id="rId78" Type="http://schemas.openxmlformats.org/officeDocument/2006/relationships/slide" Target="slides/slide74.xml"/><Relationship Id="rId99" Type="http://schemas.openxmlformats.org/officeDocument/2006/relationships/slide" Target="slides/slide95.xml"/><Relationship Id="rId101" Type="http://schemas.openxmlformats.org/officeDocument/2006/relationships/slide" Target="slides/slide97.xml"/><Relationship Id="rId122" Type="http://schemas.openxmlformats.org/officeDocument/2006/relationships/slide" Target="slides/slide118.xml"/><Relationship Id="rId143" Type="http://schemas.openxmlformats.org/officeDocument/2006/relationships/slide" Target="slides/slide139.xml"/><Relationship Id="rId164" Type="http://schemas.openxmlformats.org/officeDocument/2006/relationships/slide" Target="slides/slide160.xml"/><Relationship Id="rId185" Type="http://schemas.openxmlformats.org/officeDocument/2006/relationships/slide" Target="slides/slide181.xml"/><Relationship Id="rId9" Type="http://schemas.openxmlformats.org/officeDocument/2006/relationships/slide" Target="slides/slide5.xml"/><Relationship Id="rId210" Type="http://schemas.openxmlformats.org/officeDocument/2006/relationships/slide" Target="slides/slide206.xml"/><Relationship Id="rId26" Type="http://schemas.openxmlformats.org/officeDocument/2006/relationships/slide" Target="slides/slide22.xml"/><Relationship Id="rId231" Type="http://schemas.openxmlformats.org/officeDocument/2006/relationships/slide" Target="slides/slide227.xml"/><Relationship Id="rId252" Type="http://schemas.openxmlformats.org/officeDocument/2006/relationships/slide" Target="slides/slide248.xml"/><Relationship Id="rId273" Type="http://schemas.openxmlformats.org/officeDocument/2006/relationships/slide" Target="slides/slide269.xml"/><Relationship Id="rId294" Type="http://schemas.openxmlformats.org/officeDocument/2006/relationships/tableStyles" Target="tableStyles.xml"/><Relationship Id="rId47" Type="http://schemas.openxmlformats.org/officeDocument/2006/relationships/slide" Target="slides/slide43.xml"/><Relationship Id="rId68" Type="http://schemas.openxmlformats.org/officeDocument/2006/relationships/slide" Target="slides/slide64.xml"/><Relationship Id="rId89" Type="http://schemas.openxmlformats.org/officeDocument/2006/relationships/slide" Target="slides/slide85.xml"/><Relationship Id="rId112" Type="http://schemas.openxmlformats.org/officeDocument/2006/relationships/slide" Target="slides/slide108.xml"/><Relationship Id="rId133" Type="http://schemas.openxmlformats.org/officeDocument/2006/relationships/slide" Target="slides/slide129.xml"/><Relationship Id="rId154" Type="http://schemas.openxmlformats.org/officeDocument/2006/relationships/slide" Target="slides/slide150.xml"/><Relationship Id="rId175" Type="http://schemas.openxmlformats.org/officeDocument/2006/relationships/slide" Target="slides/slide171.xml"/><Relationship Id="rId196" Type="http://schemas.openxmlformats.org/officeDocument/2006/relationships/slide" Target="slides/slide192.xml"/><Relationship Id="rId200" Type="http://schemas.openxmlformats.org/officeDocument/2006/relationships/slide" Target="slides/slide196.xml"/><Relationship Id="rId16" Type="http://schemas.openxmlformats.org/officeDocument/2006/relationships/slide" Target="slides/slide12.xml"/><Relationship Id="rId221" Type="http://schemas.openxmlformats.org/officeDocument/2006/relationships/slide" Target="slides/slide217.xml"/><Relationship Id="rId242" Type="http://schemas.openxmlformats.org/officeDocument/2006/relationships/slide" Target="slides/slide238.xml"/><Relationship Id="rId263" Type="http://schemas.openxmlformats.org/officeDocument/2006/relationships/slide" Target="slides/slide259.xml"/><Relationship Id="rId284" Type="http://schemas.openxmlformats.org/officeDocument/2006/relationships/slide" Target="slides/slide280.xml"/><Relationship Id="rId37" Type="http://schemas.openxmlformats.org/officeDocument/2006/relationships/slide" Target="slides/slide33.xml"/><Relationship Id="rId58" Type="http://schemas.openxmlformats.org/officeDocument/2006/relationships/slide" Target="slides/slide54.xml"/><Relationship Id="rId79" Type="http://schemas.openxmlformats.org/officeDocument/2006/relationships/slide" Target="slides/slide75.xml"/><Relationship Id="rId102" Type="http://schemas.openxmlformats.org/officeDocument/2006/relationships/slide" Target="slides/slide98.xml"/><Relationship Id="rId123" Type="http://schemas.openxmlformats.org/officeDocument/2006/relationships/slide" Target="slides/slide119.xml"/><Relationship Id="rId144" Type="http://schemas.openxmlformats.org/officeDocument/2006/relationships/slide" Target="slides/slide140.xml"/><Relationship Id="rId90" Type="http://schemas.openxmlformats.org/officeDocument/2006/relationships/slide" Target="slides/slide86.xml"/><Relationship Id="rId165" Type="http://schemas.openxmlformats.org/officeDocument/2006/relationships/slide" Target="slides/slide161.xml"/><Relationship Id="rId186" Type="http://schemas.openxmlformats.org/officeDocument/2006/relationships/slide" Target="slides/slide182.xml"/><Relationship Id="rId211" Type="http://schemas.openxmlformats.org/officeDocument/2006/relationships/slide" Target="slides/slide207.xml"/><Relationship Id="rId232" Type="http://schemas.openxmlformats.org/officeDocument/2006/relationships/slide" Target="slides/slide228.xml"/><Relationship Id="rId253" Type="http://schemas.openxmlformats.org/officeDocument/2006/relationships/slide" Target="slides/slide249.xml"/><Relationship Id="rId274" Type="http://schemas.openxmlformats.org/officeDocument/2006/relationships/slide" Target="slides/slide270.xml"/><Relationship Id="rId27" Type="http://schemas.openxmlformats.org/officeDocument/2006/relationships/slide" Target="slides/slide23.xml"/><Relationship Id="rId48" Type="http://schemas.openxmlformats.org/officeDocument/2006/relationships/slide" Target="slides/slide44.xml"/><Relationship Id="rId69" Type="http://schemas.openxmlformats.org/officeDocument/2006/relationships/slide" Target="slides/slide65.xml"/><Relationship Id="rId113" Type="http://schemas.openxmlformats.org/officeDocument/2006/relationships/slide" Target="slides/slide109.xml"/><Relationship Id="rId134" Type="http://schemas.openxmlformats.org/officeDocument/2006/relationships/slide" Target="slides/slide130.xml"/><Relationship Id="rId80" Type="http://schemas.openxmlformats.org/officeDocument/2006/relationships/slide" Target="slides/slide76.xml"/><Relationship Id="rId155" Type="http://schemas.openxmlformats.org/officeDocument/2006/relationships/slide" Target="slides/slide151.xml"/><Relationship Id="rId176" Type="http://schemas.openxmlformats.org/officeDocument/2006/relationships/slide" Target="slides/slide172.xml"/><Relationship Id="rId197" Type="http://schemas.openxmlformats.org/officeDocument/2006/relationships/slide" Target="slides/slide193.xml"/><Relationship Id="rId201" Type="http://schemas.openxmlformats.org/officeDocument/2006/relationships/slide" Target="slides/slide197.xml"/><Relationship Id="rId222" Type="http://schemas.openxmlformats.org/officeDocument/2006/relationships/slide" Target="slides/slide218.xml"/><Relationship Id="rId243" Type="http://schemas.openxmlformats.org/officeDocument/2006/relationships/slide" Target="slides/slide239.xml"/><Relationship Id="rId264" Type="http://schemas.openxmlformats.org/officeDocument/2006/relationships/slide" Target="slides/slide260.xml"/><Relationship Id="rId285" Type="http://schemas.openxmlformats.org/officeDocument/2006/relationships/slide" Target="slides/slide281.xml"/><Relationship Id="rId17" Type="http://schemas.openxmlformats.org/officeDocument/2006/relationships/slide" Target="slides/slide13.xml"/><Relationship Id="rId38" Type="http://schemas.openxmlformats.org/officeDocument/2006/relationships/slide" Target="slides/slide34.xml"/><Relationship Id="rId59" Type="http://schemas.openxmlformats.org/officeDocument/2006/relationships/slide" Target="slides/slide55.xml"/><Relationship Id="rId103" Type="http://schemas.openxmlformats.org/officeDocument/2006/relationships/slide" Target="slides/slide99.xml"/><Relationship Id="rId124" Type="http://schemas.openxmlformats.org/officeDocument/2006/relationships/slide" Target="slides/slide120.xml"/><Relationship Id="rId70" Type="http://schemas.openxmlformats.org/officeDocument/2006/relationships/slide" Target="slides/slide66.xml"/><Relationship Id="rId91" Type="http://schemas.openxmlformats.org/officeDocument/2006/relationships/slide" Target="slides/slide87.xml"/><Relationship Id="rId145" Type="http://schemas.openxmlformats.org/officeDocument/2006/relationships/slide" Target="slides/slide141.xml"/><Relationship Id="rId166" Type="http://schemas.openxmlformats.org/officeDocument/2006/relationships/slide" Target="slides/slide162.xml"/><Relationship Id="rId187" Type="http://schemas.openxmlformats.org/officeDocument/2006/relationships/slide" Target="slides/slide183.xml"/><Relationship Id="rId1" Type="http://schemas.openxmlformats.org/officeDocument/2006/relationships/slideMaster" Target="slideMasters/slideMaster1.xml"/><Relationship Id="rId212" Type="http://schemas.openxmlformats.org/officeDocument/2006/relationships/slide" Target="slides/slide208.xml"/><Relationship Id="rId233" Type="http://schemas.openxmlformats.org/officeDocument/2006/relationships/slide" Target="slides/slide229.xml"/><Relationship Id="rId254" Type="http://schemas.openxmlformats.org/officeDocument/2006/relationships/slide" Target="slides/slide250.xml"/><Relationship Id="rId28" Type="http://schemas.openxmlformats.org/officeDocument/2006/relationships/slide" Target="slides/slide24.xml"/><Relationship Id="rId49" Type="http://schemas.openxmlformats.org/officeDocument/2006/relationships/slide" Target="slides/slide45.xml"/><Relationship Id="rId114" Type="http://schemas.openxmlformats.org/officeDocument/2006/relationships/slide" Target="slides/slide110.xml"/><Relationship Id="rId275" Type="http://schemas.openxmlformats.org/officeDocument/2006/relationships/slide" Target="slides/slide271.xml"/><Relationship Id="rId60" Type="http://schemas.openxmlformats.org/officeDocument/2006/relationships/slide" Target="slides/slide56.xml"/><Relationship Id="rId81" Type="http://schemas.openxmlformats.org/officeDocument/2006/relationships/slide" Target="slides/slide77.xml"/><Relationship Id="rId135" Type="http://schemas.openxmlformats.org/officeDocument/2006/relationships/slide" Target="slides/slide131.xml"/><Relationship Id="rId156" Type="http://schemas.openxmlformats.org/officeDocument/2006/relationships/slide" Target="slides/slide152.xml"/><Relationship Id="rId177" Type="http://schemas.openxmlformats.org/officeDocument/2006/relationships/slide" Target="slides/slide173.xml"/><Relationship Id="rId198" Type="http://schemas.openxmlformats.org/officeDocument/2006/relationships/slide" Target="slides/slide194.xml"/><Relationship Id="rId202" Type="http://schemas.openxmlformats.org/officeDocument/2006/relationships/slide" Target="slides/slide198.xml"/><Relationship Id="rId223" Type="http://schemas.openxmlformats.org/officeDocument/2006/relationships/slide" Target="slides/slide219.xml"/><Relationship Id="rId244" Type="http://schemas.openxmlformats.org/officeDocument/2006/relationships/slide" Target="slides/slide240.xml"/><Relationship Id="rId18" Type="http://schemas.openxmlformats.org/officeDocument/2006/relationships/slide" Target="slides/slide14.xml"/><Relationship Id="rId39" Type="http://schemas.openxmlformats.org/officeDocument/2006/relationships/slide" Target="slides/slide35.xml"/><Relationship Id="rId265" Type="http://schemas.openxmlformats.org/officeDocument/2006/relationships/slide" Target="slides/slide261.xml"/><Relationship Id="rId286" Type="http://schemas.openxmlformats.org/officeDocument/2006/relationships/slide" Target="slides/slide282.xml"/><Relationship Id="rId50" Type="http://schemas.openxmlformats.org/officeDocument/2006/relationships/slide" Target="slides/slide46.xml"/><Relationship Id="rId104" Type="http://schemas.openxmlformats.org/officeDocument/2006/relationships/slide" Target="slides/slide100.xml"/><Relationship Id="rId125" Type="http://schemas.openxmlformats.org/officeDocument/2006/relationships/slide" Target="slides/slide121.xml"/><Relationship Id="rId146" Type="http://schemas.openxmlformats.org/officeDocument/2006/relationships/slide" Target="slides/slide142.xml"/><Relationship Id="rId167" Type="http://schemas.openxmlformats.org/officeDocument/2006/relationships/slide" Target="slides/slide163.xml"/><Relationship Id="rId188" Type="http://schemas.openxmlformats.org/officeDocument/2006/relationships/slide" Target="slides/slide184.xml"/><Relationship Id="rId71" Type="http://schemas.openxmlformats.org/officeDocument/2006/relationships/slide" Target="slides/slide67.xml"/><Relationship Id="rId92" Type="http://schemas.openxmlformats.org/officeDocument/2006/relationships/slide" Target="slides/slide88.xml"/><Relationship Id="rId213" Type="http://schemas.openxmlformats.org/officeDocument/2006/relationships/slide" Target="slides/slide209.xml"/><Relationship Id="rId234" Type="http://schemas.openxmlformats.org/officeDocument/2006/relationships/slide" Target="slides/slide230.xml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5.xml"/><Relationship Id="rId255" Type="http://schemas.openxmlformats.org/officeDocument/2006/relationships/slide" Target="slides/slide251.xml"/><Relationship Id="rId276" Type="http://schemas.openxmlformats.org/officeDocument/2006/relationships/slide" Target="slides/slide272.xml"/><Relationship Id="rId40" Type="http://schemas.openxmlformats.org/officeDocument/2006/relationships/slide" Target="slides/slide36.xml"/><Relationship Id="rId115" Type="http://schemas.openxmlformats.org/officeDocument/2006/relationships/slide" Target="slides/slide111.xml"/><Relationship Id="rId136" Type="http://schemas.openxmlformats.org/officeDocument/2006/relationships/slide" Target="slides/slide132.xml"/><Relationship Id="rId157" Type="http://schemas.openxmlformats.org/officeDocument/2006/relationships/slide" Target="slides/slide153.xml"/><Relationship Id="rId178" Type="http://schemas.openxmlformats.org/officeDocument/2006/relationships/slide" Target="slides/slide174.xml"/><Relationship Id="rId61" Type="http://schemas.openxmlformats.org/officeDocument/2006/relationships/slide" Target="slides/slide57.xml"/><Relationship Id="rId82" Type="http://schemas.openxmlformats.org/officeDocument/2006/relationships/slide" Target="slides/slide78.xml"/><Relationship Id="rId199" Type="http://schemas.openxmlformats.org/officeDocument/2006/relationships/slide" Target="slides/slide195.xml"/><Relationship Id="rId203" Type="http://schemas.openxmlformats.org/officeDocument/2006/relationships/slide" Target="slides/slide199.xml"/><Relationship Id="rId19" Type="http://schemas.openxmlformats.org/officeDocument/2006/relationships/slide" Target="slides/slide15.xml"/><Relationship Id="rId224" Type="http://schemas.openxmlformats.org/officeDocument/2006/relationships/slide" Target="slides/slide220.xml"/><Relationship Id="rId245" Type="http://schemas.openxmlformats.org/officeDocument/2006/relationships/slide" Target="slides/slide241.xml"/><Relationship Id="rId266" Type="http://schemas.openxmlformats.org/officeDocument/2006/relationships/slide" Target="slides/slide262.xml"/><Relationship Id="rId287" Type="http://schemas.openxmlformats.org/officeDocument/2006/relationships/slide" Target="slides/slide283.xml"/><Relationship Id="rId30" Type="http://schemas.openxmlformats.org/officeDocument/2006/relationships/slide" Target="slides/slide26.xml"/><Relationship Id="rId105" Type="http://schemas.openxmlformats.org/officeDocument/2006/relationships/slide" Target="slides/slide101.xml"/><Relationship Id="rId126" Type="http://schemas.openxmlformats.org/officeDocument/2006/relationships/slide" Target="slides/slide122.xml"/><Relationship Id="rId147" Type="http://schemas.openxmlformats.org/officeDocument/2006/relationships/slide" Target="slides/slide143.xml"/><Relationship Id="rId168" Type="http://schemas.openxmlformats.org/officeDocument/2006/relationships/slide" Target="slides/slide164.xml"/><Relationship Id="rId51" Type="http://schemas.openxmlformats.org/officeDocument/2006/relationships/slide" Target="slides/slide47.xml"/><Relationship Id="rId72" Type="http://schemas.openxmlformats.org/officeDocument/2006/relationships/slide" Target="slides/slide68.xml"/><Relationship Id="rId93" Type="http://schemas.openxmlformats.org/officeDocument/2006/relationships/slide" Target="slides/slide89.xml"/><Relationship Id="rId189" Type="http://schemas.openxmlformats.org/officeDocument/2006/relationships/slide" Target="slides/slide185.xml"/><Relationship Id="rId3" Type="http://schemas.openxmlformats.org/officeDocument/2006/relationships/slideMaster" Target="slideMasters/slideMaster3.xml"/><Relationship Id="rId214" Type="http://schemas.openxmlformats.org/officeDocument/2006/relationships/slide" Target="slides/slide210.xml"/><Relationship Id="rId235" Type="http://schemas.openxmlformats.org/officeDocument/2006/relationships/slide" Target="slides/slide231.xml"/><Relationship Id="rId256" Type="http://schemas.openxmlformats.org/officeDocument/2006/relationships/slide" Target="slides/slide252.xml"/><Relationship Id="rId277" Type="http://schemas.openxmlformats.org/officeDocument/2006/relationships/slide" Target="slides/slide273.xml"/><Relationship Id="rId116" Type="http://schemas.openxmlformats.org/officeDocument/2006/relationships/slide" Target="slides/slide112.xml"/><Relationship Id="rId137" Type="http://schemas.openxmlformats.org/officeDocument/2006/relationships/slide" Target="slides/slide133.xml"/><Relationship Id="rId158" Type="http://schemas.openxmlformats.org/officeDocument/2006/relationships/slide" Target="slides/slide154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62" Type="http://schemas.openxmlformats.org/officeDocument/2006/relationships/slide" Target="slides/slide58.xml"/><Relationship Id="rId83" Type="http://schemas.openxmlformats.org/officeDocument/2006/relationships/slide" Target="slides/slide79.xml"/><Relationship Id="rId179" Type="http://schemas.openxmlformats.org/officeDocument/2006/relationships/slide" Target="slides/slide175.xml"/><Relationship Id="rId190" Type="http://schemas.openxmlformats.org/officeDocument/2006/relationships/slide" Target="slides/slide186.xml"/><Relationship Id="rId204" Type="http://schemas.openxmlformats.org/officeDocument/2006/relationships/slide" Target="slides/slide200.xml"/><Relationship Id="rId225" Type="http://schemas.openxmlformats.org/officeDocument/2006/relationships/slide" Target="slides/slide221.xml"/><Relationship Id="rId246" Type="http://schemas.openxmlformats.org/officeDocument/2006/relationships/slide" Target="slides/slide242.xml"/><Relationship Id="rId267" Type="http://schemas.openxmlformats.org/officeDocument/2006/relationships/slide" Target="slides/slide263.xml"/><Relationship Id="rId288" Type="http://schemas.openxmlformats.org/officeDocument/2006/relationships/slide" Target="slides/slide284.xml"/><Relationship Id="rId106" Type="http://schemas.openxmlformats.org/officeDocument/2006/relationships/slide" Target="slides/slide102.xml"/><Relationship Id="rId127" Type="http://schemas.openxmlformats.org/officeDocument/2006/relationships/slide" Target="slides/slide12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52" Type="http://schemas.openxmlformats.org/officeDocument/2006/relationships/slide" Target="slides/slide48.xml"/><Relationship Id="rId73" Type="http://schemas.openxmlformats.org/officeDocument/2006/relationships/slide" Target="slides/slide69.xml"/><Relationship Id="rId94" Type="http://schemas.openxmlformats.org/officeDocument/2006/relationships/slide" Target="slides/slide90.xml"/><Relationship Id="rId148" Type="http://schemas.openxmlformats.org/officeDocument/2006/relationships/slide" Target="slides/slide144.xml"/><Relationship Id="rId169" Type="http://schemas.openxmlformats.org/officeDocument/2006/relationships/slide" Target="slides/slide165.xml"/><Relationship Id="rId4" Type="http://schemas.openxmlformats.org/officeDocument/2006/relationships/slideMaster" Target="slideMasters/slideMaster4.xml"/><Relationship Id="rId180" Type="http://schemas.openxmlformats.org/officeDocument/2006/relationships/slide" Target="slides/slide176.xml"/><Relationship Id="rId215" Type="http://schemas.openxmlformats.org/officeDocument/2006/relationships/slide" Target="slides/slide211.xml"/><Relationship Id="rId236" Type="http://schemas.openxmlformats.org/officeDocument/2006/relationships/slide" Target="slides/slide232.xml"/><Relationship Id="rId257" Type="http://schemas.openxmlformats.org/officeDocument/2006/relationships/slide" Target="slides/slide253.xml"/><Relationship Id="rId278" Type="http://schemas.openxmlformats.org/officeDocument/2006/relationships/slide" Target="slides/slide274.xml"/><Relationship Id="rId42" Type="http://schemas.openxmlformats.org/officeDocument/2006/relationships/slide" Target="slides/slide38.xml"/><Relationship Id="rId84" Type="http://schemas.openxmlformats.org/officeDocument/2006/relationships/slide" Target="slides/slide80.xml"/><Relationship Id="rId138" Type="http://schemas.openxmlformats.org/officeDocument/2006/relationships/slide" Target="slides/slide134.xml"/><Relationship Id="rId191" Type="http://schemas.openxmlformats.org/officeDocument/2006/relationships/slide" Target="slides/slide187.xml"/><Relationship Id="rId205" Type="http://schemas.openxmlformats.org/officeDocument/2006/relationships/slide" Target="slides/slide201.xml"/><Relationship Id="rId247" Type="http://schemas.openxmlformats.org/officeDocument/2006/relationships/slide" Target="slides/slide243.xml"/><Relationship Id="rId107" Type="http://schemas.openxmlformats.org/officeDocument/2006/relationships/slide" Target="slides/slide103.xml"/><Relationship Id="rId289" Type="http://schemas.openxmlformats.org/officeDocument/2006/relationships/slide" Target="slides/slide285.xml"/><Relationship Id="rId11" Type="http://schemas.openxmlformats.org/officeDocument/2006/relationships/slide" Target="slides/slide7.xml"/><Relationship Id="rId53" Type="http://schemas.openxmlformats.org/officeDocument/2006/relationships/slide" Target="slides/slide49.xml"/><Relationship Id="rId149" Type="http://schemas.openxmlformats.org/officeDocument/2006/relationships/slide" Target="slides/slide145.xml"/><Relationship Id="rId95" Type="http://schemas.openxmlformats.org/officeDocument/2006/relationships/slide" Target="slides/slide91.xml"/><Relationship Id="rId160" Type="http://schemas.openxmlformats.org/officeDocument/2006/relationships/slide" Target="slides/slide156.xml"/><Relationship Id="rId216" Type="http://schemas.openxmlformats.org/officeDocument/2006/relationships/slide" Target="slides/slide212.xml"/><Relationship Id="rId258" Type="http://schemas.openxmlformats.org/officeDocument/2006/relationships/slide" Target="slides/slide254.xml"/><Relationship Id="rId22" Type="http://schemas.openxmlformats.org/officeDocument/2006/relationships/slide" Target="slides/slide18.xml"/><Relationship Id="rId64" Type="http://schemas.openxmlformats.org/officeDocument/2006/relationships/slide" Target="slides/slide60.xml"/><Relationship Id="rId118" Type="http://schemas.openxmlformats.org/officeDocument/2006/relationships/slide" Target="slides/slide114.xml"/><Relationship Id="rId171" Type="http://schemas.openxmlformats.org/officeDocument/2006/relationships/slide" Target="slides/slide167.xml"/><Relationship Id="rId227" Type="http://schemas.openxmlformats.org/officeDocument/2006/relationships/slide" Target="slides/slide223.xml"/><Relationship Id="rId269" Type="http://schemas.openxmlformats.org/officeDocument/2006/relationships/slide" Target="slides/slide265.xml"/></Relationships>
</file>

<file path=ppt/media/image1.jfif>
</file>

<file path=ppt/media/image2.png>
</file>

<file path=ppt/media/image3.jpg>
</file>

<file path=ppt/media/image4.jpeg>
</file>

<file path=ppt/media/image5.jpeg>
</file>

<file path=ppt/media/image6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D558E-8742-4BFA-AD8A-F33C97E8B945}" type="datetimeFigureOut">
              <a:rPr lang="en-US" smtClean="0"/>
              <a:pPr/>
              <a:t>5/22/2023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38250" y="1143000"/>
            <a:ext cx="43815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6E9357-523C-40C5-B7CE-88AC67A9F19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5686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46541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1pPr>
    <a:lvl2pPr marL="423270" algn="l" defTabSz="846541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2pPr>
    <a:lvl3pPr marL="846541" algn="l" defTabSz="846541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3pPr>
    <a:lvl4pPr marL="1269811" algn="l" defTabSz="846541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4pPr>
    <a:lvl5pPr marL="1693082" algn="l" defTabSz="846541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5pPr>
    <a:lvl6pPr marL="2116352" algn="l" defTabSz="846541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6pPr>
    <a:lvl7pPr marL="2539622" algn="l" defTabSz="846541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7pPr>
    <a:lvl8pPr marL="2962893" algn="l" defTabSz="846541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8pPr>
    <a:lvl9pPr marL="3386164" algn="l" defTabSz="846541" rtl="0" eaLnBrk="1" latinLnBrk="0" hangingPunct="1">
      <a:defRPr sz="111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0.xml"/><Relationship Id="rId1" Type="http://schemas.openxmlformats.org/officeDocument/2006/relationships/notesMaster" Target="../notesMasters/notesMaster1.xml"/></Relationships>
</file>

<file path=ppt/notesSlides/_rels/notesSlide10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1.xml"/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6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7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8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9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1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2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5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6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7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8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2.xml"/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3.xml"/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4.xml"/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5.xml"/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6.xml"/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9.xml"/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4.xml"/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5.xml"/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7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6.xml"/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7.xml"/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8.xml"/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9.xml"/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0.xml"/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1.xml"/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2.xml"/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3.xml"/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4.xml"/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5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6.xml"/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7.xml"/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8.xml"/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9.xml"/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0.xml"/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1.xml"/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2.xml"/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3.xml"/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6.xml"/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8.xml"/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9.xml"/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0.xml"/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1.xml"/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2.xml"/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3.xml"/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4.xml"/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0.xml"/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8.xml"/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151718D2-CAB1-474E-A04B-54A8C0EAA8A8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30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4211643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04156507"/>
      </p:ext>
    </p:extLst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F1CBF60A-DCE8-4CEB-996E-073139D651B0}" type="slidenum">
              <a:rPr lang="en-GB" altLang="en-US" sz="1200" smtClean="0"/>
              <a:pPr eaLnBrk="1" hangingPunct="1"/>
              <a:t>280</a:t>
            </a:fld>
            <a:endParaRPr lang="en-GB" altLang="en-US" sz="1200"/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1616365"/>
      </p:ext>
    </p:extLst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F1CBF60A-DCE8-4CEB-996E-073139D651B0}" type="slidenum">
              <a:rPr lang="en-GB" altLang="en-US" sz="1200" smtClean="0"/>
              <a:pPr eaLnBrk="1" hangingPunct="1"/>
              <a:t>281</a:t>
            </a:fld>
            <a:endParaRPr lang="en-GB" altLang="en-US" sz="1200"/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7410789"/>
      </p:ext>
    </p:extLst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F1CBF60A-DCE8-4CEB-996E-073139D651B0}" type="slidenum">
              <a:rPr lang="en-GB" altLang="en-US" sz="1200" smtClean="0"/>
              <a:pPr eaLnBrk="1" hangingPunct="1"/>
              <a:t>282</a:t>
            </a:fld>
            <a:endParaRPr lang="en-GB" altLang="en-US" sz="1200"/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839690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86019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17860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709521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84504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821825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22853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0759827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0565483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962B7A-9853-4875-A03B-9AB0D4DB3B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5913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2CD3497-8034-4B7C-8079-30ED79BBBC0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4365094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962B7A-9853-4875-A03B-9AB0D4DB3B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9503881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B7E9486-EDDC-4DFA-8203-DF66E0FCAE80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52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481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1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5849256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865DE5A-5E7F-4FC8-AF56-149B92A923B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898212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1005092-2163-400C-AEFE-4B6A92D8B031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6129189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2634212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962B7A-9853-4875-A03B-9AB0D4DB3B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788775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81B20C3-515D-4A7C-86E7-ED572C54B17F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925961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60E208A-ABF6-4D79-B3DA-5207AFD5B57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59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594118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53822B2-EE95-4FBB-9311-2C3110EC853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543385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A382B70-92C3-4AEB-B347-FB1E7DF8A8E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61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88548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962B7A-9853-4875-A03B-9AB0D4DB3B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870356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7A962B7A-9853-4875-A03B-9AB0D4DB3BA4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74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0331027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chemeClr val="tx1"/>
                </a:solidFill>
              </a:rPr>
              <a:pPr eaLnBrk="1" hangingPunct="1"/>
              <a:t>75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164569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chemeClr val="tx1"/>
                </a:solidFill>
              </a:rPr>
              <a:pPr eaLnBrk="1" hangingPunct="1"/>
              <a:t>76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043097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chemeClr val="tx1"/>
                </a:solidFill>
              </a:rPr>
              <a:pPr eaLnBrk="1" hangingPunct="1"/>
              <a:t>77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9326028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chemeClr val="tx1"/>
                </a:solidFill>
              </a:rPr>
              <a:pPr eaLnBrk="1" hangingPunct="1"/>
              <a:t>78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7362379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chemeClr val="tx1"/>
                </a:solidFill>
              </a:rPr>
              <a:pPr eaLnBrk="1" hangingPunct="1"/>
              <a:t>79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5959181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chemeClr val="tx1"/>
                </a:solidFill>
              </a:rPr>
              <a:pPr eaLnBrk="1" hangingPunct="1"/>
              <a:t>80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2488686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827B31E6-A583-4518-A2CA-B71790968F55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81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7218845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6CDE006F-DABA-4D8C-87D2-B66B5DD7CFC9}" type="slidenum">
              <a:rPr lang="en-US" altLang="en-US" sz="1200">
                <a:solidFill>
                  <a:schemeClr val="tx1"/>
                </a:solidFill>
              </a:rPr>
              <a:pPr eaLnBrk="1" hangingPunct="1"/>
              <a:t>88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7694118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6CDE006F-DABA-4D8C-87D2-B66B5DD7CFC9}" type="slidenum">
              <a:rPr lang="en-US" altLang="en-US" sz="1200">
                <a:solidFill>
                  <a:schemeClr val="tx1"/>
                </a:solidFill>
              </a:rPr>
              <a:pPr eaLnBrk="1" hangingPunct="1"/>
              <a:t>89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78498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5929146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0865DE5A-5E7F-4FC8-AF56-149B92A923B4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90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66207409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0865DE5A-5E7F-4FC8-AF56-149B92A923B4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91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63218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0865DE5A-5E7F-4FC8-AF56-149B92A923B4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92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5589591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0865DE5A-5E7F-4FC8-AF56-149B92A923B4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93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25130035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0865DE5A-5E7F-4FC8-AF56-149B92A923B4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104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4141589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7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0865DE5A-5E7F-4FC8-AF56-149B92A923B4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106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01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0179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8960965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6CDE006F-DABA-4D8C-87D2-B66B5DD7CFC9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107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97201448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6CDE006F-DABA-4D8C-87D2-B66B5DD7CFC9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108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6686188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109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4021551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90509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92104426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38995239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0356373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97126205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9970204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2888569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50730072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44818635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62988884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119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38718863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45693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284608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60149451"/>
      </p:ext>
    </p:extLst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7592443"/>
      </p:ext>
    </p:extLst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57758009"/>
      </p:ext>
    </p:extLst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CDE006F-DABA-4D8C-87D2-B66B5DD7CFC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124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961164"/>
      </p:ext>
    </p:extLst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6CDE006F-DABA-4D8C-87D2-B66B5DD7CFC9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125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3052091"/>
      </p:ext>
    </p:extLst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6CDE006F-DABA-4D8C-87D2-B66B5DD7CFC9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126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73052091"/>
      </p:ext>
    </p:extLst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6CDE006F-DABA-4D8C-87D2-B66B5DD7CFC9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129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83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837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31447158"/>
      </p:ext>
    </p:extLst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1005092-2163-400C-AEFE-4B6A92D8B031}" type="slidenum">
              <a:rPr kumimoji="0" lang="en-US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144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2199537"/>
      </p:ext>
    </p:extLst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chemeClr val="tx1"/>
                </a:solidFill>
              </a:rPr>
              <a:pPr eaLnBrk="1" hangingPunct="1"/>
              <a:t>145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3816250"/>
      </p:ext>
    </p:extLst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chemeClr val="tx1"/>
                </a:solidFill>
              </a:rPr>
              <a:pPr eaLnBrk="1" hangingPunct="1"/>
              <a:t>146</a:t>
            </a:fld>
            <a:endParaRPr lang="en-US" altLang="en-US" sz="1200">
              <a:solidFill>
                <a:schemeClr val="tx1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7280957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72451797"/>
      </p:ext>
    </p:extLst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89BFE112-C377-4BCE-B81D-05CA901F435B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156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48578291"/>
      </p:ext>
    </p:extLst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3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6A9FA42C-6CD1-4F7F-A094-B3037CF884EA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157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42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4275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33991854"/>
      </p:ext>
    </p:extLst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158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6219952"/>
      </p:ext>
    </p:extLst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7A962B7A-9853-4875-A03B-9AB0D4DB3BA4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159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63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63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93763750"/>
      </p:ext>
    </p:extLst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F1CBF60A-DCE8-4CEB-996E-073139D651B0}" type="slidenum">
              <a:rPr lang="en-GB" altLang="en-US" sz="1200" smtClean="0">
                <a:solidFill>
                  <a:srgbClr val="000000"/>
                </a:solidFill>
              </a:rPr>
              <a:pPr eaLnBrk="1" hangingPunct="1"/>
              <a:t>160</a:t>
            </a:fld>
            <a:endParaRPr lang="en-GB" altLang="en-US" sz="1200">
              <a:solidFill>
                <a:srgbClr val="000000"/>
              </a:solidFill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80711005"/>
      </p:ext>
    </p:extLst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F1CBF60A-DCE8-4CEB-996E-073139D651B0}" type="slidenum">
              <a:rPr lang="en-GB" altLang="en-US" sz="1200" smtClean="0">
                <a:solidFill>
                  <a:srgbClr val="000000"/>
                </a:solidFill>
              </a:rPr>
              <a:pPr eaLnBrk="1" hangingPunct="1"/>
              <a:t>161</a:t>
            </a:fld>
            <a:endParaRPr lang="en-GB" altLang="en-US" sz="1200">
              <a:solidFill>
                <a:srgbClr val="000000"/>
              </a:solidFill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altLang="en-US">
              <a:solidFill>
                <a:srgbClr val="000000"/>
              </a:solidFill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717012009"/>
      </p:ext>
    </p:extLst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87E6D3D-501E-4A17-8A6F-A5FFF809DEB6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4301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301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160533"/>
      </p:ext>
    </p:extLst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4A39EAB-0C77-443D-AC75-F81AF271BCA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0471461"/>
      </p:ext>
    </p:extLst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9AF6B7C9-659E-48F2-8FB9-5AE8A5C3548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184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359930"/>
      </p:ext>
    </p:extLst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D584166-6961-46C6-B8F5-44F1944782A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185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92486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37B5F0F-4982-4A43-AC78-B6371C509A7A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3072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3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5184222"/>
      </p:ext>
    </p:extLst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897366-93D7-413F-9EC1-22E1774E3B6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186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607035"/>
      </p:ext>
    </p:extLst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A897366-93D7-413F-9EC1-22E1774E3B67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187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867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974837"/>
      </p:ext>
    </p:extLst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DC77A4-8EBD-4F73-B8F2-F811083B7D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188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8922557"/>
      </p:ext>
    </p:extLst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DC77A4-8EBD-4F73-B8F2-F811083B7D6D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189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3277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1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74266069"/>
      </p:ext>
    </p:extLst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7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AD0227-51A1-4C94-9EE0-C301D392C20B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3481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481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789847"/>
      </p:ext>
    </p:extLst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F786945-170A-4136-8844-49ADC29A5CB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191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3686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686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2505892"/>
      </p:ext>
    </p:extLst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3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7F6A9B5-CEC6-4136-BA03-9939F622ABB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192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3891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891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7739506"/>
      </p:ext>
    </p:extLst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D30C2BE-875E-43FB-A379-42A0866E252E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193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4096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63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 dirty="0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562055"/>
      </p:ext>
    </p:extLst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1CBF60A-DCE8-4CEB-996E-073139D651B0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196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95813666"/>
      </p:ext>
    </p:extLst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1CBF60A-DCE8-4CEB-996E-073139D651B0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197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6983422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151718D2-CAB1-474E-A04B-54A8C0EAA8A8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40</a:t>
            </a:fld>
            <a:endParaRPr kumimoji="0" lang="en-US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66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85208555"/>
      </p:ext>
    </p:extLst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1CBF60A-DCE8-4CEB-996E-073139D651B0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198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70915489"/>
      </p:ext>
    </p:extLst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1CBF60A-DCE8-4CEB-996E-073139D651B0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199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79817729"/>
      </p:ext>
    </p:extLst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1CBF60A-DCE8-4CEB-996E-073139D651B0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200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17007600"/>
      </p:ext>
    </p:extLst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1CBF60A-DCE8-4CEB-996E-073139D651B0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201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282012"/>
      </p:ext>
    </p:extLst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1CBF60A-DCE8-4CEB-996E-073139D651B0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202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21993607"/>
      </p:ext>
    </p:extLst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1CBF60A-DCE8-4CEB-996E-073139D651B0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203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23742481"/>
      </p:ext>
    </p:extLst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1CBF60A-DCE8-4CEB-996E-073139D651B0}" type="slidenum">
              <a:rPr kumimoji="0" lang="en-GB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itchFamily="18" charset="0"/>
                <a:ea typeface="MS PGothic" pitchFamily="34" charset="-128"/>
                <a:cs typeface="+mn-cs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204</a:t>
            </a:fld>
            <a:endParaRPr kumimoji="0" lang="en-GB" altLang="en-US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24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itchFamily="18" charset="0"/>
              <a:ea typeface="MS PGothic" pitchFamily="34" charset="-128"/>
              <a:cs typeface="+mn-cs"/>
            </a:endParaRPr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64623221"/>
      </p:ext>
    </p:extLst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7" name="Rectangle 1031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eaLnBrk="1" hangingPunct="1"/>
            <a:fld id="{C2D46E8E-783B-4BEC-AFC5-779A2EE4B1DD}" type="slidenum">
              <a:rPr lang="en-US" altLang="en-US" sz="1200">
                <a:solidFill>
                  <a:srgbClr val="000000"/>
                </a:solidFill>
                <a:latin typeface="Times New Roman" pitchFamily="18" charset="0"/>
              </a:rPr>
              <a:pPr eaLnBrk="1" hangingPunct="1"/>
              <a:t>210</a:t>
            </a:fld>
            <a:endParaRPr lang="en-US" altLang="en-US" sz="12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45058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5059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 altLang="en-US">
              <a:latin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01994745"/>
      </p:ext>
    </p:extLst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5" name="Rectangle 103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fld id="{89BFE112-C377-4BCE-B81D-05CA901F435B}" type="slidenum">
              <a:rPr lang="en-US" altLang="en-US" sz="1200">
                <a:solidFill>
                  <a:srgbClr val="000000"/>
                </a:solidFill>
              </a:rPr>
              <a:pPr eaLnBrk="1" hangingPunct="1"/>
              <a:t>278</a:t>
            </a:fld>
            <a:endParaRPr lang="en-US" altLang="en-US" sz="1200">
              <a:solidFill>
                <a:srgbClr val="000000"/>
              </a:solidFill>
            </a:endParaRPr>
          </a:p>
        </p:txBody>
      </p:sp>
      <p:sp>
        <p:nvSpPr>
          <p:cNvPr id="5222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2227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/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7371508"/>
      </p:ext>
    </p:extLst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410" name="Rectangle 25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fld id="{F1CBF60A-DCE8-4CEB-996E-073139D651B0}" type="slidenum">
              <a:rPr lang="en-GB" altLang="en-US" sz="1200" smtClean="0"/>
              <a:pPr eaLnBrk="1" hangingPunct="1"/>
              <a:t>279</a:t>
            </a:fld>
            <a:endParaRPr lang="en-GB" altLang="en-US" sz="1200"/>
          </a:p>
        </p:txBody>
      </p:sp>
      <p:sp>
        <p:nvSpPr>
          <p:cNvPr id="273411" name="Text Box 1"/>
          <p:cNvSpPr txBox="1">
            <a:spLocks noChangeArrowheads="1"/>
          </p:cNvSpPr>
          <p:nvPr/>
        </p:nvSpPr>
        <p:spPr bwMode="auto">
          <a:xfrm>
            <a:off x="1209675" y="693738"/>
            <a:ext cx="4424363" cy="3414712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lIns="82058" tIns="41029" rIns="82058" bIns="41029" anchor="ctr"/>
          <a:lstStyle>
            <a:lvl1pPr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73412" name="Rectangle 2"/>
          <p:cNvSpPr>
            <a:spLocks noGrp="1" noChangeArrowheads="1"/>
          </p:cNvSpPr>
          <p:nvPr>
            <p:ph type="body"/>
          </p:nvPr>
        </p:nvSpPr>
        <p:spPr bwMode="auto">
          <a:xfrm>
            <a:off x="685800" y="4341813"/>
            <a:ext cx="5461000" cy="4087812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none" numCol="1" anchor="ctr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103832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30330" y="3124200"/>
            <a:ext cx="8277066" cy="838200"/>
          </a:xfrm>
        </p:spPr>
        <p:txBody>
          <a:bodyPr/>
          <a:lstStyle>
            <a:lvl1pPr>
              <a:defRPr sz="4399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60659" y="4191000"/>
            <a:ext cx="6654112" cy="990600"/>
          </a:xfrm>
        </p:spPr>
        <p:txBody>
          <a:bodyPr/>
          <a:lstStyle>
            <a:lvl1pPr marL="0" indent="0" algn="ctr">
              <a:buFontTx/>
              <a:buNone/>
              <a:defRPr sz="4299" b="1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730329" y="6248400"/>
            <a:ext cx="2028693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222222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 defTabSz="84655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Linux+ Guide to Linux Certification, Second Edition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327056" y="6248400"/>
            <a:ext cx="3083613" cy="457200"/>
          </a:xfrm>
        </p:spPr>
        <p:txBody>
          <a:bodyPr/>
          <a:lstStyle>
            <a:lvl1pPr algn="ctr">
              <a:defRPr>
                <a:latin typeface="Times New Roman" charset="0"/>
              </a:defRPr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78703" y="6248400"/>
            <a:ext cx="2028693" cy="457200"/>
          </a:xfrm>
        </p:spPr>
        <p:txBody>
          <a:bodyPr/>
          <a:lstStyle>
            <a:lvl1pPr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6BD07A6F-49B2-46CC-8694-7874204663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66094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054E59-0785-479E-97CA-D3C26E97C43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3196017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19277" y="381000"/>
            <a:ext cx="2150414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8035" y="381000"/>
            <a:ext cx="6288947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C385D-0273-440B-8A17-C776D5F973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54243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30330" y="3124200"/>
            <a:ext cx="8277066" cy="838200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60659" y="4191000"/>
            <a:ext cx="6654112" cy="990600"/>
          </a:xfrm>
        </p:spPr>
        <p:txBody>
          <a:bodyPr/>
          <a:lstStyle>
            <a:lvl1pPr marL="0" indent="0" algn="ctr">
              <a:buFontTx/>
              <a:buNone/>
              <a:defRPr sz="4300" b="1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730329" y="6248400"/>
            <a:ext cx="2028693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solidFill>
                  <a:srgbClr val="222222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Linux+ Guide to Linux Certification, Second Edition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327056" y="6248400"/>
            <a:ext cx="3083613" cy="457200"/>
          </a:xfrm>
        </p:spPr>
        <p:txBody>
          <a:bodyPr/>
          <a:lstStyle>
            <a:lvl1pPr algn="ctr">
              <a:defRPr smtClean="0">
                <a:latin typeface="Times New Roman" charset="0"/>
              </a:defRPr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78703" y="6248400"/>
            <a:ext cx="2028693" cy="457200"/>
          </a:xfrm>
        </p:spPr>
        <p:txBody>
          <a:bodyPr/>
          <a:lstStyle>
            <a:lvl1pPr>
              <a:defRPr>
                <a:latin typeface="Times New Roman" pitchFamily="18" charset="0"/>
              </a:defRPr>
            </a:lvl1pPr>
          </a:lstStyle>
          <a:p>
            <a:fld id="{C09014C9-52E7-4CD1-84B8-B056EC91347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45827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6556077-34C1-4F14-A168-CF3BEE6B5F34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028456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213" y="4406901"/>
            <a:ext cx="8277066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9213" y="2906713"/>
            <a:ext cx="8277066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E982802-01CC-47D4-A101-EE861CF046D9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89812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8034" y="1676400"/>
            <a:ext cx="4219681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0010" y="1676400"/>
            <a:ext cx="4219681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3761659-3234-4C40-A788-6674B111F051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040231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886" y="274638"/>
            <a:ext cx="876395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6886" y="1535113"/>
            <a:ext cx="43025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886" y="2174875"/>
            <a:ext cx="43025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6629" y="1535113"/>
            <a:ext cx="430421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6629" y="2174875"/>
            <a:ext cx="430421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31463BA-AF67-4764-9AFD-4090969756D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420924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471A776-FABC-43D3-830A-D8AF575AB36C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06536393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E37609D-94FD-4933-BF1E-43B02B6004F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1041196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887" y="273050"/>
            <a:ext cx="320364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7180" y="273051"/>
            <a:ext cx="544365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87" y="1435101"/>
            <a:ext cx="320364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C6A3B321-6EAC-4AD5-93B9-CE2485F843F8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825067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46806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8662" y="4800600"/>
            <a:ext cx="584263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08662" y="612775"/>
            <a:ext cx="584263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8662" y="5367338"/>
            <a:ext cx="584263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32F5CA3-0D52-411D-97E9-8E04CDF8950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281406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8907299-9E05-4B77-9632-38C020D334BB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508170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19277" y="381000"/>
            <a:ext cx="2150414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8034" y="381000"/>
            <a:ext cx="6288947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A51E8C32-6342-4ADF-8FED-CF27CA2EADAD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04573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17217" y="1122363"/>
            <a:ext cx="7303294" cy="2387600"/>
          </a:xfrm>
        </p:spPr>
        <p:txBody>
          <a:bodyPr anchor="b"/>
          <a:lstStyle>
            <a:lvl1pPr algn="ctr">
              <a:defRPr sz="550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17217" y="3602038"/>
            <a:ext cx="7303294" cy="1655762"/>
          </a:xfrm>
        </p:spPr>
        <p:txBody>
          <a:bodyPr/>
          <a:lstStyle>
            <a:lvl1pPr marL="0" indent="0" algn="ctr">
              <a:buNone/>
              <a:defRPr sz="2201"/>
            </a:lvl1pPr>
            <a:lvl2pPr marL="419344" indent="0" algn="ctr">
              <a:buNone/>
              <a:defRPr sz="1834"/>
            </a:lvl2pPr>
            <a:lvl3pPr marL="838688" indent="0" algn="ctr">
              <a:buNone/>
              <a:defRPr sz="1651"/>
            </a:lvl3pPr>
            <a:lvl4pPr marL="1258032" indent="0" algn="ctr">
              <a:buNone/>
              <a:defRPr sz="1468"/>
            </a:lvl4pPr>
            <a:lvl5pPr marL="1677375" indent="0" algn="ctr">
              <a:buNone/>
              <a:defRPr sz="1468"/>
            </a:lvl5pPr>
            <a:lvl6pPr marL="2096719" indent="0" algn="ctr">
              <a:buNone/>
              <a:defRPr sz="1468"/>
            </a:lvl6pPr>
            <a:lvl7pPr marL="2516063" indent="0" algn="ctr">
              <a:buNone/>
              <a:defRPr sz="1468"/>
            </a:lvl7pPr>
            <a:lvl8pPr marL="2935407" indent="0" algn="ctr">
              <a:buNone/>
              <a:defRPr sz="1468"/>
            </a:lvl8pPr>
            <a:lvl9pPr marL="3354751" indent="0" algn="ctr">
              <a:buNone/>
              <a:defRPr sz="1468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8503649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40637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4397" y="1709741"/>
            <a:ext cx="8398788" cy="2852737"/>
          </a:xfrm>
        </p:spPr>
        <p:txBody>
          <a:bodyPr anchor="b"/>
          <a:lstStyle>
            <a:lvl1pPr>
              <a:defRPr sz="5503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4397" y="4589466"/>
            <a:ext cx="8398788" cy="1500187"/>
          </a:xfrm>
        </p:spPr>
        <p:txBody>
          <a:bodyPr/>
          <a:lstStyle>
            <a:lvl1pPr marL="0" indent="0">
              <a:buNone/>
              <a:defRPr sz="2201">
                <a:solidFill>
                  <a:schemeClr val="tx1">
                    <a:tint val="75000"/>
                  </a:schemeClr>
                </a:solidFill>
              </a:defRPr>
            </a:lvl1pPr>
            <a:lvl2pPr marL="419344" indent="0">
              <a:buNone/>
              <a:defRPr sz="1834">
                <a:solidFill>
                  <a:schemeClr val="tx1">
                    <a:tint val="75000"/>
                  </a:schemeClr>
                </a:solidFill>
              </a:defRPr>
            </a:lvl2pPr>
            <a:lvl3pPr marL="838688" indent="0">
              <a:buNone/>
              <a:defRPr sz="1651">
                <a:solidFill>
                  <a:schemeClr val="tx1">
                    <a:tint val="75000"/>
                  </a:schemeClr>
                </a:solidFill>
              </a:defRPr>
            </a:lvl3pPr>
            <a:lvl4pPr marL="1258032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4pPr>
            <a:lvl5pPr marL="1677375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5pPr>
            <a:lvl6pPr marL="2096719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6pPr>
            <a:lvl7pPr marL="2516063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7pPr>
            <a:lvl8pPr marL="2935407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8pPr>
            <a:lvl9pPr marL="3354751" indent="0">
              <a:buNone/>
              <a:defRPr sz="146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974916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9469" y="1825625"/>
            <a:ext cx="413853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29723" y="1825625"/>
            <a:ext cx="4138533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307574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737" y="365128"/>
            <a:ext cx="8398788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0738" y="1681163"/>
            <a:ext cx="4119514" cy="823912"/>
          </a:xfrm>
        </p:spPr>
        <p:txBody>
          <a:bodyPr anchor="b"/>
          <a:lstStyle>
            <a:lvl1pPr marL="0" indent="0">
              <a:buNone/>
              <a:defRPr sz="2201" b="1"/>
            </a:lvl1pPr>
            <a:lvl2pPr marL="419344" indent="0">
              <a:buNone/>
              <a:defRPr sz="1834" b="1"/>
            </a:lvl2pPr>
            <a:lvl3pPr marL="838688" indent="0">
              <a:buNone/>
              <a:defRPr sz="1651" b="1"/>
            </a:lvl3pPr>
            <a:lvl4pPr marL="1258032" indent="0">
              <a:buNone/>
              <a:defRPr sz="1468" b="1"/>
            </a:lvl4pPr>
            <a:lvl5pPr marL="1677375" indent="0">
              <a:buNone/>
              <a:defRPr sz="1468" b="1"/>
            </a:lvl5pPr>
            <a:lvl6pPr marL="2096719" indent="0">
              <a:buNone/>
              <a:defRPr sz="1468" b="1"/>
            </a:lvl6pPr>
            <a:lvl7pPr marL="2516063" indent="0">
              <a:buNone/>
              <a:defRPr sz="1468" b="1"/>
            </a:lvl7pPr>
            <a:lvl8pPr marL="2935407" indent="0">
              <a:buNone/>
              <a:defRPr sz="1468" b="1"/>
            </a:lvl8pPr>
            <a:lvl9pPr marL="3354751" indent="0">
              <a:buNone/>
              <a:defRPr sz="14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0738" y="2505075"/>
            <a:ext cx="411951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29723" y="1681163"/>
            <a:ext cx="4139802" cy="823912"/>
          </a:xfrm>
        </p:spPr>
        <p:txBody>
          <a:bodyPr anchor="b"/>
          <a:lstStyle>
            <a:lvl1pPr marL="0" indent="0">
              <a:buNone/>
              <a:defRPr sz="2201" b="1"/>
            </a:lvl1pPr>
            <a:lvl2pPr marL="419344" indent="0">
              <a:buNone/>
              <a:defRPr sz="1834" b="1"/>
            </a:lvl2pPr>
            <a:lvl3pPr marL="838688" indent="0">
              <a:buNone/>
              <a:defRPr sz="1651" b="1"/>
            </a:lvl3pPr>
            <a:lvl4pPr marL="1258032" indent="0">
              <a:buNone/>
              <a:defRPr sz="1468" b="1"/>
            </a:lvl4pPr>
            <a:lvl5pPr marL="1677375" indent="0">
              <a:buNone/>
              <a:defRPr sz="1468" b="1"/>
            </a:lvl5pPr>
            <a:lvl6pPr marL="2096719" indent="0">
              <a:buNone/>
              <a:defRPr sz="1468" b="1"/>
            </a:lvl6pPr>
            <a:lvl7pPr marL="2516063" indent="0">
              <a:buNone/>
              <a:defRPr sz="1468" b="1"/>
            </a:lvl7pPr>
            <a:lvl8pPr marL="2935407" indent="0">
              <a:buNone/>
              <a:defRPr sz="1468" b="1"/>
            </a:lvl8pPr>
            <a:lvl9pPr marL="3354751" indent="0">
              <a:buNone/>
              <a:defRPr sz="1468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29723" y="2505075"/>
            <a:ext cx="4139802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99475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243961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4115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213" y="4406901"/>
            <a:ext cx="8277066" cy="1362075"/>
          </a:xfrm>
        </p:spPr>
        <p:txBody>
          <a:bodyPr anchor="t"/>
          <a:lstStyle>
            <a:lvl1pPr algn="l">
              <a:defRPr sz="3999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9213" y="2906714"/>
            <a:ext cx="8277066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180" indent="0">
              <a:buNone/>
              <a:defRPr sz="1800"/>
            </a:lvl2pPr>
            <a:lvl3pPr marL="914360" indent="0">
              <a:buNone/>
              <a:defRPr sz="1600"/>
            </a:lvl3pPr>
            <a:lvl4pPr marL="1371540" indent="0">
              <a:buNone/>
              <a:defRPr sz="1400"/>
            </a:lvl4pPr>
            <a:lvl5pPr marL="1828721" indent="0">
              <a:buNone/>
              <a:defRPr sz="1400"/>
            </a:lvl5pPr>
            <a:lvl6pPr marL="2285901" indent="0">
              <a:buNone/>
              <a:defRPr sz="1400"/>
            </a:lvl6pPr>
            <a:lvl7pPr marL="2743081" indent="0">
              <a:buNone/>
              <a:defRPr sz="1400"/>
            </a:lvl7pPr>
            <a:lvl8pPr marL="3200261" indent="0">
              <a:buNone/>
              <a:defRPr sz="1400"/>
            </a:lvl8pPr>
            <a:lvl9pPr marL="3657441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51563-9516-4805-BE0A-0F87CCE5BAE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977669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738" y="457200"/>
            <a:ext cx="3140670" cy="1600200"/>
          </a:xfrm>
        </p:spPr>
        <p:txBody>
          <a:bodyPr anchor="b"/>
          <a:lstStyle>
            <a:lvl1pPr>
              <a:defRPr sz="293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39803" y="987428"/>
            <a:ext cx="4929723" cy="4873625"/>
          </a:xfrm>
        </p:spPr>
        <p:txBody>
          <a:bodyPr/>
          <a:lstStyle>
            <a:lvl1pPr>
              <a:defRPr sz="2935"/>
            </a:lvl1pPr>
            <a:lvl2pPr>
              <a:defRPr sz="2568"/>
            </a:lvl2pPr>
            <a:lvl3pPr>
              <a:defRPr sz="2201"/>
            </a:lvl3pPr>
            <a:lvl4pPr>
              <a:defRPr sz="1834"/>
            </a:lvl4pPr>
            <a:lvl5pPr>
              <a:defRPr sz="1834"/>
            </a:lvl5pPr>
            <a:lvl6pPr>
              <a:defRPr sz="1834"/>
            </a:lvl6pPr>
            <a:lvl7pPr>
              <a:defRPr sz="1834"/>
            </a:lvl7pPr>
            <a:lvl8pPr>
              <a:defRPr sz="1834"/>
            </a:lvl8pPr>
            <a:lvl9pPr>
              <a:defRPr sz="1834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738" y="2057400"/>
            <a:ext cx="3140670" cy="3811588"/>
          </a:xfrm>
        </p:spPr>
        <p:txBody>
          <a:bodyPr/>
          <a:lstStyle>
            <a:lvl1pPr marL="0" indent="0">
              <a:buNone/>
              <a:defRPr sz="1468"/>
            </a:lvl1pPr>
            <a:lvl2pPr marL="419344" indent="0">
              <a:buNone/>
              <a:defRPr sz="1284"/>
            </a:lvl2pPr>
            <a:lvl3pPr marL="838688" indent="0">
              <a:buNone/>
              <a:defRPr sz="1101"/>
            </a:lvl3pPr>
            <a:lvl4pPr marL="1258032" indent="0">
              <a:buNone/>
              <a:defRPr sz="917"/>
            </a:lvl4pPr>
            <a:lvl5pPr marL="1677375" indent="0">
              <a:buNone/>
              <a:defRPr sz="917"/>
            </a:lvl5pPr>
            <a:lvl6pPr marL="2096719" indent="0">
              <a:buNone/>
              <a:defRPr sz="917"/>
            </a:lvl6pPr>
            <a:lvl7pPr marL="2516063" indent="0">
              <a:buNone/>
              <a:defRPr sz="917"/>
            </a:lvl7pPr>
            <a:lvl8pPr marL="2935407" indent="0">
              <a:buNone/>
              <a:defRPr sz="917"/>
            </a:lvl8pPr>
            <a:lvl9pPr marL="3354751" indent="0">
              <a:buNone/>
              <a:defRPr sz="91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330247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0738" y="457200"/>
            <a:ext cx="3140670" cy="1600200"/>
          </a:xfrm>
        </p:spPr>
        <p:txBody>
          <a:bodyPr anchor="b"/>
          <a:lstStyle>
            <a:lvl1pPr>
              <a:defRPr sz="293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139803" y="987428"/>
            <a:ext cx="4929723" cy="4873625"/>
          </a:xfrm>
        </p:spPr>
        <p:txBody>
          <a:bodyPr/>
          <a:lstStyle>
            <a:lvl1pPr marL="0" indent="0">
              <a:buNone/>
              <a:defRPr sz="2935"/>
            </a:lvl1pPr>
            <a:lvl2pPr marL="419344" indent="0">
              <a:buNone/>
              <a:defRPr sz="2568"/>
            </a:lvl2pPr>
            <a:lvl3pPr marL="838688" indent="0">
              <a:buNone/>
              <a:defRPr sz="2201"/>
            </a:lvl3pPr>
            <a:lvl4pPr marL="1258032" indent="0">
              <a:buNone/>
              <a:defRPr sz="1834"/>
            </a:lvl4pPr>
            <a:lvl5pPr marL="1677375" indent="0">
              <a:buNone/>
              <a:defRPr sz="1834"/>
            </a:lvl5pPr>
            <a:lvl6pPr marL="2096719" indent="0">
              <a:buNone/>
              <a:defRPr sz="1834"/>
            </a:lvl6pPr>
            <a:lvl7pPr marL="2516063" indent="0">
              <a:buNone/>
              <a:defRPr sz="1834"/>
            </a:lvl7pPr>
            <a:lvl8pPr marL="2935407" indent="0">
              <a:buNone/>
              <a:defRPr sz="1834"/>
            </a:lvl8pPr>
            <a:lvl9pPr marL="3354751" indent="0">
              <a:buNone/>
              <a:defRPr sz="1834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0738" y="2057400"/>
            <a:ext cx="3140670" cy="3811588"/>
          </a:xfrm>
        </p:spPr>
        <p:txBody>
          <a:bodyPr/>
          <a:lstStyle>
            <a:lvl1pPr marL="0" indent="0">
              <a:buNone/>
              <a:defRPr sz="1468"/>
            </a:lvl1pPr>
            <a:lvl2pPr marL="419344" indent="0">
              <a:buNone/>
              <a:defRPr sz="1284"/>
            </a:lvl2pPr>
            <a:lvl3pPr marL="838688" indent="0">
              <a:buNone/>
              <a:defRPr sz="1101"/>
            </a:lvl3pPr>
            <a:lvl4pPr marL="1258032" indent="0">
              <a:buNone/>
              <a:defRPr sz="917"/>
            </a:lvl4pPr>
            <a:lvl5pPr marL="1677375" indent="0">
              <a:buNone/>
              <a:defRPr sz="917"/>
            </a:lvl5pPr>
            <a:lvl6pPr marL="2096719" indent="0">
              <a:buNone/>
              <a:defRPr sz="917"/>
            </a:lvl6pPr>
            <a:lvl7pPr marL="2516063" indent="0">
              <a:buNone/>
              <a:defRPr sz="917"/>
            </a:lvl7pPr>
            <a:lvl8pPr marL="2935407" indent="0">
              <a:buNone/>
              <a:defRPr sz="917"/>
            </a:lvl8pPr>
            <a:lvl9pPr marL="3354751" indent="0">
              <a:buNone/>
              <a:defRPr sz="91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694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1201544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968559" y="365125"/>
            <a:ext cx="2099697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9469" y="365125"/>
            <a:ext cx="6177369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69470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375BA7AC-D5B2-4EAB-A1FF-2BEE77A7CE74}" type="datetimeFigureOut">
              <a:rPr lang="en-US">
                <a:solidFill>
                  <a:prstClr val="black"/>
                </a:solidFill>
              </a:rPr>
              <a:pPr/>
              <a:t>5/22/2023</a:t>
            </a:fld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25623" y="6356353"/>
            <a:ext cx="3286482" cy="365125"/>
          </a:xfrm>
          <a:prstGeom prst="rect">
            <a:avLst/>
          </a:prstGeom>
        </p:spPr>
        <p:txBody>
          <a:bodyPr/>
          <a:lstStyle/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877268" y="6356353"/>
            <a:ext cx="2190988" cy="365125"/>
          </a:xfrm>
          <a:prstGeom prst="rect">
            <a:avLst/>
          </a:prstGeom>
        </p:spPr>
        <p:txBody>
          <a:bodyPr/>
          <a:lstStyle/>
          <a:p>
            <a:fld id="{D192214B-8AB3-47AC-8DCC-1843CB75F973}" type="slidenum">
              <a:rPr lang="en-US">
                <a:solidFill>
                  <a:prstClr val="black"/>
                </a:solidFill>
              </a:rPr>
              <a:pPr/>
              <a:t>‹#›</a:t>
            </a:fld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91889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30330" y="3124200"/>
            <a:ext cx="8277066" cy="838200"/>
          </a:xfrm>
        </p:spPr>
        <p:txBody>
          <a:bodyPr/>
          <a:lstStyle>
            <a:lvl1pPr>
              <a:defRPr sz="439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460659" y="4191000"/>
            <a:ext cx="6654112" cy="990600"/>
          </a:xfrm>
        </p:spPr>
        <p:txBody>
          <a:bodyPr/>
          <a:lstStyle>
            <a:lvl1pPr marL="0" indent="0" algn="ctr">
              <a:buFontTx/>
              <a:buNone/>
              <a:defRPr sz="4296" b="1"/>
            </a:lvl1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 bwMode="auto">
          <a:xfrm>
            <a:off x="730330" y="6248400"/>
            <a:ext cx="2028693" cy="45720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399">
                <a:solidFill>
                  <a:srgbClr val="222222"/>
                </a:solidFill>
                <a:latin typeface="Times New Roman" charset="0"/>
                <a:ea typeface="ＭＳ Ｐゴシック" charset="0"/>
                <a:cs typeface="ＭＳ Ｐゴシック" charset="0"/>
              </a:defRPr>
            </a:lvl1pPr>
          </a:lstStyle>
          <a:p>
            <a:pPr defTabSz="84587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Linux+ Guide to Linux Certification, Second Edition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xfrm>
            <a:off x="3327056" y="6248400"/>
            <a:ext cx="3083613" cy="457200"/>
          </a:xfrm>
        </p:spPr>
        <p:txBody>
          <a:bodyPr/>
          <a:lstStyle>
            <a:lvl1pPr algn="ctr">
              <a:defRPr>
                <a:latin typeface="Times New Roman" charset="0"/>
              </a:defRPr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978704" y="6248400"/>
            <a:ext cx="2028693" cy="457200"/>
          </a:xfrm>
        </p:spPr>
        <p:txBody>
          <a:bodyPr/>
          <a:lstStyle>
            <a:lvl1pPr>
              <a:defRPr>
                <a:latin typeface="Times New Roman" pitchFamily="18" charset="0"/>
              </a:defRPr>
            </a:lvl1pPr>
          </a:lstStyle>
          <a:p>
            <a:pPr>
              <a:defRPr/>
            </a:pPr>
            <a:fld id="{6BD07A6F-49B2-46CC-8694-78742046637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764248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46524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213" y="4406903"/>
            <a:ext cx="8277066" cy="1362075"/>
          </a:xfrm>
        </p:spPr>
        <p:txBody>
          <a:bodyPr anchor="t"/>
          <a:lstStyle>
            <a:lvl1pPr algn="l">
              <a:defRPr sz="3996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9213" y="2906716"/>
            <a:ext cx="8277066" cy="1500187"/>
          </a:xfrm>
        </p:spPr>
        <p:txBody>
          <a:bodyPr anchor="b"/>
          <a:lstStyle>
            <a:lvl1pPr marL="0" indent="0">
              <a:buNone/>
              <a:defRPr sz="1998"/>
            </a:lvl1pPr>
            <a:lvl2pPr marL="456814" indent="0">
              <a:buNone/>
              <a:defRPr sz="1799"/>
            </a:lvl2pPr>
            <a:lvl3pPr marL="913629" indent="0">
              <a:buNone/>
              <a:defRPr sz="1599"/>
            </a:lvl3pPr>
            <a:lvl4pPr marL="1370443" indent="0">
              <a:buNone/>
              <a:defRPr sz="1399"/>
            </a:lvl4pPr>
            <a:lvl5pPr marL="1827258" indent="0">
              <a:buNone/>
              <a:defRPr sz="1399"/>
            </a:lvl5pPr>
            <a:lvl6pPr marL="2284072" indent="0">
              <a:buNone/>
              <a:defRPr sz="1399"/>
            </a:lvl6pPr>
            <a:lvl7pPr marL="2740887" indent="0">
              <a:buNone/>
              <a:defRPr sz="1399"/>
            </a:lvl7pPr>
            <a:lvl8pPr marL="3197701" indent="0">
              <a:buNone/>
              <a:defRPr sz="1399"/>
            </a:lvl8pPr>
            <a:lvl9pPr marL="3654515" indent="0">
              <a:buNone/>
              <a:defRPr sz="13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8D51563-9516-4805-BE0A-0F87CCE5BAE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2159943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8034" y="1676400"/>
            <a:ext cx="4219681" cy="4572000"/>
          </a:xfrm>
        </p:spPr>
        <p:txBody>
          <a:bodyPr/>
          <a:lstStyle>
            <a:lvl1pPr>
              <a:defRPr sz="2798"/>
            </a:lvl1pPr>
            <a:lvl2pPr>
              <a:defRPr sz="2398"/>
            </a:lvl2pPr>
            <a:lvl3pPr>
              <a:defRPr sz="1998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0011" y="1676400"/>
            <a:ext cx="4219681" cy="4572000"/>
          </a:xfrm>
        </p:spPr>
        <p:txBody>
          <a:bodyPr/>
          <a:lstStyle>
            <a:lvl1pPr>
              <a:defRPr sz="2798"/>
            </a:lvl1pPr>
            <a:lvl2pPr>
              <a:defRPr sz="2398"/>
            </a:lvl2pPr>
            <a:lvl3pPr>
              <a:defRPr sz="1998"/>
            </a:lvl3pPr>
            <a:lvl4pPr>
              <a:defRPr sz="1799"/>
            </a:lvl4pPr>
            <a:lvl5pPr>
              <a:defRPr sz="1799"/>
            </a:lvl5pPr>
            <a:lvl6pPr>
              <a:defRPr sz="1799"/>
            </a:lvl6pPr>
            <a:lvl7pPr>
              <a:defRPr sz="1799"/>
            </a:lvl7pPr>
            <a:lvl8pPr>
              <a:defRPr sz="1799"/>
            </a:lvl8pPr>
            <a:lvl9pPr>
              <a:defRPr sz="17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BC43D5-2C6B-4F34-8BE0-B2269FA1DD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05276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886" y="274638"/>
            <a:ext cx="876395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6887" y="1535113"/>
            <a:ext cx="4302519" cy="639762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814" indent="0">
              <a:buNone/>
              <a:defRPr sz="1998" b="1"/>
            </a:lvl2pPr>
            <a:lvl3pPr marL="913629" indent="0">
              <a:buNone/>
              <a:defRPr sz="1799" b="1"/>
            </a:lvl3pPr>
            <a:lvl4pPr marL="1370443" indent="0">
              <a:buNone/>
              <a:defRPr sz="1599" b="1"/>
            </a:lvl4pPr>
            <a:lvl5pPr marL="1827258" indent="0">
              <a:buNone/>
              <a:defRPr sz="1599" b="1"/>
            </a:lvl5pPr>
            <a:lvl6pPr marL="2284072" indent="0">
              <a:buNone/>
              <a:defRPr sz="1599" b="1"/>
            </a:lvl6pPr>
            <a:lvl7pPr marL="2740887" indent="0">
              <a:buNone/>
              <a:defRPr sz="1599" b="1"/>
            </a:lvl7pPr>
            <a:lvl8pPr marL="3197701" indent="0">
              <a:buNone/>
              <a:defRPr sz="1599" b="1"/>
            </a:lvl8pPr>
            <a:lvl9pPr marL="3654515" indent="0">
              <a:buNone/>
              <a:defRPr sz="15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887" y="2174875"/>
            <a:ext cx="4302519" cy="3951288"/>
          </a:xfrm>
        </p:spPr>
        <p:txBody>
          <a:bodyPr/>
          <a:lstStyle>
            <a:lvl1pPr>
              <a:defRPr sz="2398"/>
            </a:lvl1pPr>
            <a:lvl2pPr>
              <a:defRPr sz="1998"/>
            </a:lvl2pPr>
            <a:lvl3pPr>
              <a:defRPr sz="1799"/>
            </a:lvl3pPr>
            <a:lvl4pPr>
              <a:defRPr sz="1599"/>
            </a:lvl4pPr>
            <a:lvl5pPr>
              <a:defRPr sz="1599"/>
            </a:lvl5pPr>
            <a:lvl6pPr>
              <a:defRPr sz="1599"/>
            </a:lvl6pPr>
            <a:lvl7pPr>
              <a:defRPr sz="1599"/>
            </a:lvl7pPr>
            <a:lvl8pPr>
              <a:defRPr sz="1599"/>
            </a:lvl8pPr>
            <a:lvl9pPr>
              <a:defRPr sz="15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6631" y="1535113"/>
            <a:ext cx="4304209" cy="639762"/>
          </a:xfrm>
        </p:spPr>
        <p:txBody>
          <a:bodyPr anchor="b"/>
          <a:lstStyle>
            <a:lvl1pPr marL="0" indent="0">
              <a:buNone/>
              <a:defRPr sz="2398" b="1"/>
            </a:lvl1pPr>
            <a:lvl2pPr marL="456814" indent="0">
              <a:buNone/>
              <a:defRPr sz="1998" b="1"/>
            </a:lvl2pPr>
            <a:lvl3pPr marL="913629" indent="0">
              <a:buNone/>
              <a:defRPr sz="1799" b="1"/>
            </a:lvl3pPr>
            <a:lvl4pPr marL="1370443" indent="0">
              <a:buNone/>
              <a:defRPr sz="1599" b="1"/>
            </a:lvl4pPr>
            <a:lvl5pPr marL="1827258" indent="0">
              <a:buNone/>
              <a:defRPr sz="1599" b="1"/>
            </a:lvl5pPr>
            <a:lvl6pPr marL="2284072" indent="0">
              <a:buNone/>
              <a:defRPr sz="1599" b="1"/>
            </a:lvl6pPr>
            <a:lvl7pPr marL="2740887" indent="0">
              <a:buNone/>
              <a:defRPr sz="1599" b="1"/>
            </a:lvl7pPr>
            <a:lvl8pPr marL="3197701" indent="0">
              <a:buNone/>
              <a:defRPr sz="1599" b="1"/>
            </a:lvl8pPr>
            <a:lvl9pPr marL="3654515" indent="0">
              <a:buNone/>
              <a:defRPr sz="1599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6631" y="2174875"/>
            <a:ext cx="4304209" cy="3951288"/>
          </a:xfrm>
        </p:spPr>
        <p:txBody>
          <a:bodyPr/>
          <a:lstStyle>
            <a:lvl1pPr>
              <a:defRPr sz="2398"/>
            </a:lvl1pPr>
            <a:lvl2pPr>
              <a:defRPr sz="1998"/>
            </a:lvl2pPr>
            <a:lvl3pPr>
              <a:defRPr sz="1799"/>
            </a:lvl3pPr>
            <a:lvl4pPr>
              <a:defRPr sz="1599"/>
            </a:lvl4pPr>
            <a:lvl5pPr>
              <a:defRPr sz="1599"/>
            </a:lvl5pPr>
            <a:lvl6pPr>
              <a:defRPr sz="1599"/>
            </a:lvl6pPr>
            <a:lvl7pPr>
              <a:defRPr sz="1599"/>
            </a:lvl7pPr>
            <a:lvl8pPr>
              <a:defRPr sz="1599"/>
            </a:lvl8pPr>
            <a:lvl9pPr>
              <a:defRPr sz="1599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EA570E-81C1-4C02-A389-471327DFF66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8810185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392C82-554D-4A9F-B6FC-AEA270041AA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380689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8034" y="1676400"/>
            <a:ext cx="4219681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0010" y="1676400"/>
            <a:ext cx="4219681" cy="4572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3BC43D5-2C6B-4F34-8BE0-B2269FA1DDE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5176459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9EB730-830B-4C2E-9CAC-497C9C0C71B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45106213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887" y="273050"/>
            <a:ext cx="3203644" cy="1162050"/>
          </a:xfrm>
        </p:spPr>
        <p:txBody>
          <a:bodyPr anchor="b"/>
          <a:lstStyle>
            <a:lvl1pPr algn="l">
              <a:defRPr sz="199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7180" y="273053"/>
            <a:ext cx="5443659" cy="5853113"/>
          </a:xfrm>
        </p:spPr>
        <p:txBody>
          <a:bodyPr/>
          <a:lstStyle>
            <a:lvl1pPr>
              <a:defRPr sz="3197"/>
            </a:lvl1pPr>
            <a:lvl2pPr>
              <a:defRPr sz="2798"/>
            </a:lvl2pPr>
            <a:lvl3pPr>
              <a:defRPr sz="2398"/>
            </a:lvl3pPr>
            <a:lvl4pPr>
              <a:defRPr sz="1998"/>
            </a:lvl4pPr>
            <a:lvl5pPr>
              <a:defRPr sz="1998"/>
            </a:lvl5pPr>
            <a:lvl6pPr>
              <a:defRPr sz="1998"/>
            </a:lvl6pPr>
            <a:lvl7pPr>
              <a:defRPr sz="1998"/>
            </a:lvl7pPr>
            <a:lvl8pPr>
              <a:defRPr sz="1998"/>
            </a:lvl8pPr>
            <a:lvl9pPr>
              <a:defRPr sz="1998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87" y="1435103"/>
            <a:ext cx="3203644" cy="4691063"/>
          </a:xfrm>
        </p:spPr>
        <p:txBody>
          <a:bodyPr/>
          <a:lstStyle>
            <a:lvl1pPr marL="0" indent="0">
              <a:buNone/>
              <a:defRPr sz="1399"/>
            </a:lvl1pPr>
            <a:lvl2pPr marL="456814" indent="0">
              <a:buNone/>
              <a:defRPr sz="1199"/>
            </a:lvl2pPr>
            <a:lvl3pPr marL="913629" indent="0">
              <a:buNone/>
              <a:defRPr sz="999"/>
            </a:lvl3pPr>
            <a:lvl4pPr marL="1370443" indent="0">
              <a:buNone/>
              <a:defRPr sz="899"/>
            </a:lvl4pPr>
            <a:lvl5pPr marL="1827258" indent="0">
              <a:buNone/>
              <a:defRPr sz="899"/>
            </a:lvl5pPr>
            <a:lvl6pPr marL="2284072" indent="0">
              <a:buNone/>
              <a:defRPr sz="899"/>
            </a:lvl6pPr>
            <a:lvl7pPr marL="2740887" indent="0">
              <a:buNone/>
              <a:defRPr sz="899"/>
            </a:lvl7pPr>
            <a:lvl8pPr marL="3197701" indent="0">
              <a:buNone/>
              <a:defRPr sz="899"/>
            </a:lvl8pPr>
            <a:lvl9pPr marL="3654515" indent="0">
              <a:buNone/>
              <a:defRPr sz="8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DC2BE9-C3A0-4A31-B6F8-4D3141C1FF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796789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8663" y="4800600"/>
            <a:ext cx="5842635" cy="566738"/>
          </a:xfrm>
        </p:spPr>
        <p:txBody>
          <a:bodyPr anchor="b"/>
          <a:lstStyle>
            <a:lvl1pPr algn="l">
              <a:defRPr sz="1998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08663" y="612776"/>
            <a:ext cx="5842635" cy="4114800"/>
          </a:xfrm>
        </p:spPr>
        <p:txBody>
          <a:bodyPr/>
          <a:lstStyle>
            <a:lvl1pPr marL="0" indent="0">
              <a:buNone/>
              <a:defRPr sz="3197"/>
            </a:lvl1pPr>
            <a:lvl2pPr marL="456814" indent="0">
              <a:buNone/>
              <a:defRPr sz="2798"/>
            </a:lvl2pPr>
            <a:lvl3pPr marL="913629" indent="0">
              <a:buNone/>
              <a:defRPr sz="2398"/>
            </a:lvl3pPr>
            <a:lvl4pPr marL="1370443" indent="0">
              <a:buNone/>
              <a:defRPr sz="1998"/>
            </a:lvl4pPr>
            <a:lvl5pPr marL="1827258" indent="0">
              <a:buNone/>
              <a:defRPr sz="1998"/>
            </a:lvl5pPr>
            <a:lvl6pPr marL="2284072" indent="0">
              <a:buNone/>
              <a:defRPr sz="1998"/>
            </a:lvl6pPr>
            <a:lvl7pPr marL="2740887" indent="0">
              <a:buNone/>
              <a:defRPr sz="1998"/>
            </a:lvl7pPr>
            <a:lvl8pPr marL="3197701" indent="0">
              <a:buNone/>
              <a:defRPr sz="1998"/>
            </a:lvl8pPr>
            <a:lvl9pPr marL="3654515" indent="0">
              <a:buNone/>
              <a:defRPr sz="1998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8663" y="5367338"/>
            <a:ext cx="5842635" cy="804862"/>
          </a:xfrm>
        </p:spPr>
        <p:txBody>
          <a:bodyPr/>
          <a:lstStyle>
            <a:lvl1pPr marL="0" indent="0">
              <a:buNone/>
              <a:defRPr sz="1399"/>
            </a:lvl1pPr>
            <a:lvl2pPr marL="456814" indent="0">
              <a:buNone/>
              <a:defRPr sz="1199"/>
            </a:lvl2pPr>
            <a:lvl3pPr marL="913629" indent="0">
              <a:buNone/>
              <a:defRPr sz="999"/>
            </a:lvl3pPr>
            <a:lvl4pPr marL="1370443" indent="0">
              <a:buNone/>
              <a:defRPr sz="899"/>
            </a:lvl4pPr>
            <a:lvl5pPr marL="1827258" indent="0">
              <a:buNone/>
              <a:defRPr sz="899"/>
            </a:lvl5pPr>
            <a:lvl6pPr marL="2284072" indent="0">
              <a:buNone/>
              <a:defRPr sz="899"/>
            </a:lvl6pPr>
            <a:lvl7pPr marL="2740887" indent="0">
              <a:buNone/>
              <a:defRPr sz="899"/>
            </a:lvl7pPr>
            <a:lvl8pPr marL="3197701" indent="0">
              <a:buNone/>
              <a:defRPr sz="899"/>
            </a:lvl8pPr>
            <a:lvl9pPr marL="3654515" indent="0">
              <a:buNone/>
              <a:defRPr sz="899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A5D563-7C76-4E75-87F1-430831F83A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149224803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054E59-0785-479E-97CA-D3C26E97C43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3125941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19278" y="381000"/>
            <a:ext cx="2150414" cy="58674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68036" y="381000"/>
            <a:ext cx="6288947" cy="58674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2C385D-0273-440B-8A17-C776D5F9732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65496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886" y="274638"/>
            <a:ext cx="8763953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6886" y="1535113"/>
            <a:ext cx="430251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0" indent="0">
              <a:buNone/>
              <a:defRPr sz="2000" b="1"/>
            </a:lvl2pPr>
            <a:lvl3pPr marL="914360" indent="0">
              <a:buNone/>
              <a:defRPr sz="1800" b="1"/>
            </a:lvl3pPr>
            <a:lvl4pPr marL="1371540" indent="0">
              <a:buNone/>
              <a:defRPr sz="1600" b="1"/>
            </a:lvl4pPr>
            <a:lvl5pPr marL="1828721" indent="0">
              <a:buNone/>
              <a:defRPr sz="1600" b="1"/>
            </a:lvl5pPr>
            <a:lvl6pPr marL="2285901" indent="0">
              <a:buNone/>
              <a:defRPr sz="1600" b="1"/>
            </a:lvl6pPr>
            <a:lvl7pPr marL="2743081" indent="0">
              <a:buNone/>
              <a:defRPr sz="1600" b="1"/>
            </a:lvl7pPr>
            <a:lvl8pPr marL="3200261" indent="0">
              <a:buNone/>
              <a:defRPr sz="1600" b="1"/>
            </a:lvl8pPr>
            <a:lvl9pPr marL="365744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886" y="2174875"/>
            <a:ext cx="430251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46630" y="1535113"/>
            <a:ext cx="4304209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0" indent="0">
              <a:buNone/>
              <a:defRPr sz="2000" b="1"/>
            </a:lvl2pPr>
            <a:lvl3pPr marL="914360" indent="0">
              <a:buNone/>
              <a:defRPr sz="1800" b="1"/>
            </a:lvl3pPr>
            <a:lvl4pPr marL="1371540" indent="0">
              <a:buNone/>
              <a:defRPr sz="1600" b="1"/>
            </a:lvl4pPr>
            <a:lvl5pPr marL="1828721" indent="0">
              <a:buNone/>
              <a:defRPr sz="1600" b="1"/>
            </a:lvl5pPr>
            <a:lvl6pPr marL="2285901" indent="0">
              <a:buNone/>
              <a:defRPr sz="1600" b="1"/>
            </a:lvl6pPr>
            <a:lvl7pPr marL="2743081" indent="0">
              <a:buNone/>
              <a:defRPr sz="1600" b="1"/>
            </a:lvl7pPr>
            <a:lvl8pPr marL="3200261" indent="0">
              <a:buNone/>
              <a:defRPr sz="1600" b="1"/>
            </a:lvl8pPr>
            <a:lvl9pPr marL="3657441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946630" y="2174875"/>
            <a:ext cx="4304209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8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3EA570E-81C1-4C02-A389-471327DFF66E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7606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392C82-554D-4A9F-B6FC-AEA270041AA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4478392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3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9EB730-830B-4C2E-9CAC-497C9C0C71B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929791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887" y="273050"/>
            <a:ext cx="320364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07180" y="273051"/>
            <a:ext cx="5443659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86887" y="1435101"/>
            <a:ext cx="320364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80" indent="0">
              <a:buNone/>
              <a:defRPr sz="1200"/>
            </a:lvl2pPr>
            <a:lvl3pPr marL="914360" indent="0">
              <a:buNone/>
              <a:defRPr sz="1000"/>
            </a:lvl3pPr>
            <a:lvl4pPr marL="1371540" indent="0">
              <a:buNone/>
              <a:defRPr sz="900"/>
            </a:lvl4pPr>
            <a:lvl5pPr marL="1828721" indent="0">
              <a:buNone/>
              <a:defRPr sz="900"/>
            </a:lvl5pPr>
            <a:lvl6pPr marL="2285901" indent="0">
              <a:buNone/>
              <a:defRPr sz="900"/>
            </a:lvl6pPr>
            <a:lvl7pPr marL="2743081" indent="0">
              <a:buNone/>
              <a:defRPr sz="900"/>
            </a:lvl7pPr>
            <a:lvl8pPr marL="3200261" indent="0">
              <a:buNone/>
              <a:defRPr sz="900"/>
            </a:lvl8pPr>
            <a:lvl9pPr marL="365744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6DC2BE9-C3A0-4A31-B6F8-4D3141C1FFA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39292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08662" y="4800600"/>
            <a:ext cx="584263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08662" y="612776"/>
            <a:ext cx="584263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80" indent="0">
              <a:buNone/>
              <a:defRPr sz="2800"/>
            </a:lvl2pPr>
            <a:lvl3pPr marL="914360" indent="0">
              <a:buNone/>
              <a:defRPr sz="2400"/>
            </a:lvl3pPr>
            <a:lvl4pPr marL="1371540" indent="0">
              <a:buNone/>
              <a:defRPr sz="2000"/>
            </a:lvl4pPr>
            <a:lvl5pPr marL="1828721" indent="0">
              <a:buNone/>
              <a:defRPr sz="2000"/>
            </a:lvl5pPr>
            <a:lvl6pPr marL="2285901" indent="0">
              <a:buNone/>
              <a:defRPr sz="2000"/>
            </a:lvl6pPr>
            <a:lvl7pPr marL="2743081" indent="0">
              <a:buNone/>
              <a:defRPr sz="2000"/>
            </a:lvl7pPr>
            <a:lvl8pPr marL="3200261" indent="0">
              <a:buNone/>
              <a:defRPr sz="2000"/>
            </a:lvl8pPr>
            <a:lvl9pPr marL="3657441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08662" y="5367338"/>
            <a:ext cx="584263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80" indent="0">
              <a:buNone/>
              <a:defRPr sz="1200"/>
            </a:lvl2pPr>
            <a:lvl3pPr marL="914360" indent="0">
              <a:buNone/>
              <a:defRPr sz="1000"/>
            </a:lvl3pPr>
            <a:lvl4pPr marL="1371540" indent="0">
              <a:buNone/>
              <a:defRPr sz="900"/>
            </a:lvl4pPr>
            <a:lvl5pPr marL="1828721" indent="0">
              <a:buNone/>
              <a:defRPr sz="900"/>
            </a:lvl5pPr>
            <a:lvl6pPr marL="2285901" indent="0">
              <a:buNone/>
              <a:defRPr sz="900"/>
            </a:lvl6pPr>
            <a:lvl7pPr marL="2743081" indent="0">
              <a:buNone/>
              <a:defRPr sz="900"/>
            </a:lvl7pPr>
            <a:lvl8pPr marL="3200261" indent="0">
              <a:buNone/>
              <a:defRPr sz="900"/>
            </a:lvl8pPr>
            <a:lvl9pPr marL="3657441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5A5D563-7C76-4E75-87F1-430831F83A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63607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8034" y="381000"/>
            <a:ext cx="8601657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8034" y="1295401"/>
            <a:ext cx="8601657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68034" y="6324601"/>
            <a:ext cx="6248374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solidFill>
                  <a:srgbClr val="22222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 defTabSz="84655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78703" y="6324601"/>
            <a:ext cx="2190988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>
                <a:solidFill>
                  <a:srgbClr val="222222"/>
                </a:solidFill>
                <a:latin typeface="Arial" pitchFamily="34" charset="0"/>
                <a:ea typeface="MS PGothic" pitchFamily="34" charset="-128"/>
              </a:defRPr>
            </a:lvl1pPr>
          </a:lstStyle>
          <a:p>
            <a:pPr defTabSz="846552" fontAlgn="base">
              <a:spcBef>
                <a:spcPct val="0"/>
              </a:spcBef>
              <a:spcAft>
                <a:spcPct val="0"/>
              </a:spcAft>
              <a:defRPr/>
            </a:pPr>
            <a:fld id="{EECBAB90-F380-4A7C-A3EC-C9AFA9EB0263}" type="slidenum">
              <a:rPr lang="en-US" altLang="en-US" smtClean="0"/>
              <a:pPr defTabSz="846552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28033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9" r:id="rId1"/>
    <p:sldLayoutId id="2147484010" r:id="rId2"/>
    <p:sldLayoutId id="2147484011" r:id="rId3"/>
    <p:sldLayoutId id="2147484012" r:id="rId4"/>
    <p:sldLayoutId id="2147484013" r:id="rId5"/>
    <p:sldLayoutId id="2147484014" r:id="rId6"/>
    <p:sldLayoutId id="2147484015" r:id="rId7"/>
    <p:sldLayoutId id="2147484016" r:id="rId8"/>
    <p:sldLayoutId id="2147484017" r:id="rId9"/>
    <p:sldLayoutId id="2147484018" r:id="rId10"/>
    <p:sldLayoutId id="2147484019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+mj-lt"/>
          <a:ea typeface="MS PGothic" pitchFamily="34" charset="-128"/>
          <a:cs typeface="ＭＳ Ｐゴシック" pitchFamily="-65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5pPr>
      <a:lvl6pPr marL="45718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6pPr>
      <a:lvl7pPr marL="91436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7pPr>
      <a:lvl8pPr marL="137154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8pPr>
      <a:lvl9pPr marL="1828721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9pPr>
    </p:titleStyle>
    <p:bodyStyle>
      <a:lvl1pPr marL="342885" indent="-342885" algn="l" rtl="0" eaLnBrk="0" fontAlgn="base" hangingPunct="0">
        <a:spcBef>
          <a:spcPct val="20000"/>
        </a:spcBef>
        <a:spcAft>
          <a:spcPct val="0"/>
        </a:spcAft>
        <a:buClr>
          <a:srgbClr val="2D2DB9"/>
        </a:buClr>
        <a:buFont typeface="Wingdings" pitchFamily="2" charset="2"/>
        <a:buChar char="§"/>
        <a:defRPr sz="2600">
          <a:solidFill>
            <a:srgbClr val="222222"/>
          </a:solidFill>
          <a:latin typeface="+mn-lt"/>
          <a:ea typeface="MS PGothic" pitchFamily="34" charset="-128"/>
          <a:cs typeface="ＭＳ Ｐゴシック" pitchFamily="-65" charset="-128"/>
        </a:defRPr>
      </a:lvl1pPr>
      <a:lvl2pPr marL="742917" indent="-285738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rgbClr val="222222"/>
          </a:solidFill>
          <a:latin typeface="+mn-lt"/>
          <a:ea typeface="MS PGothic" pitchFamily="34" charset="-128"/>
        </a:defRPr>
      </a:lvl2pPr>
      <a:lvl3pPr marL="1142950" indent="-22859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rgbClr val="222222"/>
          </a:solidFill>
          <a:latin typeface="+mn-lt"/>
          <a:ea typeface="MS PGothic" pitchFamily="34" charset="-128"/>
        </a:defRPr>
      </a:lvl3pPr>
      <a:lvl4pPr marL="1600131" indent="-22859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rgbClr val="222222"/>
          </a:solidFill>
          <a:latin typeface="+mn-lt"/>
          <a:ea typeface="MS PGothic" pitchFamily="34" charset="-128"/>
        </a:defRPr>
      </a:lvl4pPr>
      <a:lvl5pPr marL="2057311" indent="-22859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  <a:ea typeface="MS PGothic" pitchFamily="34" charset="-128"/>
        </a:defRPr>
      </a:lvl5pPr>
      <a:lvl6pPr marL="2514490" indent="-22859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</a:defRPr>
      </a:lvl6pPr>
      <a:lvl7pPr marL="2971671" indent="-22859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</a:defRPr>
      </a:lvl7pPr>
      <a:lvl8pPr marL="3428851" indent="-22859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</a:defRPr>
      </a:lvl8pPr>
      <a:lvl9pPr marL="3886032" indent="-22859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</a:defRPr>
      </a:lvl9pPr>
    </p:bodyStyle>
    <p:otherStyle>
      <a:defPPr>
        <a:defRPr lang="en-US"/>
      </a:defPPr>
      <a:lvl1pPr marL="0" algn="l" defTabSz="91436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0" algn="l" defTabSz="91436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0" algn="l" defTabSz="91436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0" algn="l" defTabSz="91436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1" algn="l" defTabSz="91436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1" algn="l" defTabSz="91436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81" algn="l" defTabSz="91436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61" algn="l" defTabSz="91436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41" algn="l" defTabSz="91436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8034" y="381000"/>
            <a:ext cx="8601657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8034" y="1295400"/>
            <a:ext cx="8601657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68034" y="6324600"/>
            <a:ext cx="6248374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 smtClean="0">
                <a:solidFill>
                  <a:srgbClr val="22222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78703" y="6324600"/>
            <a:ext cx="2190988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222222"/>
                </a:solidFill>
                <a:latin typeface="Arial" pitchFamily="34" charset="0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59A33E89-56BA-4489-ACFB-045B09264CFD}" type="slidenum">
              <a:rPr lang="en-US" altLang="en-US" smtClean="0">
                <a:ea typeface="MS PGothic" pitchFamily="34" charset="-128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altLang="en-US"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378732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33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+mj-lt"/>
          <a:ea typeface="MS PGothic" pitchFamily="34" charset="-128"/>
          <a:cs typeface="ＭＳ Ｐゴシック" pitchFamily="-65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600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3600">
          <a:solidFill>
            <a:srgbClr val="22222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2D2DB9"/>
        </a:buClr>
        <a:buFont typeface="Wingdings" pitchFamily="2" charset="2"/>
        <a:buChar char="§"/>
        <a:defRPr sz="2600">
          <a:solidFill>
            <a:srgbClr val="222222"/>
          </a:solidFill>
          <a:latin typeface="+mn-lt"/>
          <a:ea typeface="MS PGothic" pitchFamily="34" charset="-128"/>
          <a:cs typeface="ＭＳ Ｐゴシック" pitchFamily="-65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400">
          <a:solidFill>
            <a:srgbClr val="222222"/>
          </a:solidFill>
          <a:latin typeface="+mn-lt"/>
          <a:ea typeface="MS PGothic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200">
          <a:solidFill>
            <a:srgbClr val="222222"/>
          </a:solidFill>
          <a:latin typeface="+mn-lt"/>
          <a:ea typeface="MS PGothic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200">
          <a:solidFill>
            <a:srgbClr val="222222"/>
          </a:solidFill>
          <a:latin typeface="+mn-lt"/>
          <a:ea typeface="MS PGothic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  <a:ea typeface="MS PGothic" pitchFamily="34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Times New Roman" charset="0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1"/>
            <a:ext cx="9737725" cy="11611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59369" y="1161143"/>
            <a:ext cx="9042173" cy="50158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31249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3" r:id="rId1"/>
    <p:sldLayoutId id="2147484094" r:id="rId2"/>
    <p:sldLayoutId id="2147484095" r:id="rId3"/>
    <p:sldLayoutId id="2147484096" r:id="rId4"/>
    <p:sldLayoutId id="2147484097" r:id="rId5"/>
    <p:sldLayoutId id="2147484098" r:id="rId6"/>
    <p:sldLayoutId id="2147484099" r:id="rId7"/>
    <p:sldLayoutId id="2147484100" r:id="rId8"/>
    <p:sldLayoutId id="2147484101" r:id="rId9"/>
    <p:sldLayoutId id="2147484102" r:id="rId10"/>
    <p:sldLayoutId id="2147484103" r:id="rId11"/>
  </p:sldLayoutIdLst>
  <p:txStyles>
    <p:titleStyle>
      <a:lvl1pPr algn="ctr" defTabSz="838688" rtl="0" eaLnBrk="1" latinLnBrk="0" hangingPunct="1">
        <a:lnSpc>
          <a:spcPct val="90000"/>
        </a:lnSpc>
        <a:spcBef>
          <a:spcPct val="0"/>
        </a:spcBef>
        <a:buNone/>
        <a:defRPr sz="4036" kern="1200">
          <a:solidFill>
            <a:srgbClr val="002060"/>
          </a:solidFill>
          <a:latin typeface="Elephant" panose="02020904090505020303" pitchFamily="18" charset="0"/>
          <a:ea typeface="+mj-ea"/>
          <a:cs typeface="+mj-cs"/>
        </a:defRPr>
      </a:lvl1pPr>
    </p:titleStyle>
    <p:bodyStyle>
      <a:lvl1pPr marL="209672" indent="-209672" algn="l" defTabSz="838688" rtl="0" eaLnBrk="1" latinLnBrk="0" hangingPunct="1">
        <a:lnSpc>
          <a:spcPct val="90000"/>
        </a:lnSpc>
        <a:spcBef>
          <a:spcPts val="917"/>
        </a:spcBef>
        <a:buFont typeface="Arial" panose="020B0604020202020204" pitchFamily="34" charset="0"/>
        <a:buChar char="•"/>
        <a:defRPr sz="3669" kern="1200">
          <a:solidFill>
            <a:schemeClr val="tx1"/>
          </a:solidFill>
          <a:latin typeface="+mn-lt"/>
          <a:ea typeface="+mn-ea"/>
          <a:cs typeface="+mn-cs"/>
        </a:defRPr>
      </a:lvl1pPr>
      <a:lvl2pPr marL="629016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3302" kern="1200">
          <a:solidFill>
            <a:schemeClr val="tx1"/>
          </a:solidFill>
          <a:latin typeface="+mn-lt"/>
          <a:ea typeface="+mn-ea"/>
          <a:cs typeface="+mn-cs"/>
        </a:defRPr>
      </a:lvl2pPr>
      <a:lvl3pPr marL="1048360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2935" kern="1200">
          <a:solidFill>
            <a:schemeClr val="tx1"/>
          </a:solidFill>
          <a:latin typeface="+mn-lt"/>
          <a:ea typeface="+mn-ea"/>
          <a:cs typeface="+mn-cs"/>
        </a:defRPr>
      </a:lvl3pPr>
      <a:lvl4pPr marL="1467703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4pPr>
      <a:lvl5pPr marL="1887047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2568" kern="1200">
          <a:solidFill>
            <a:schemeClr val="tx1"/>
          </a:solidFill>
          <a:latin typeface="+mn-lt"/>
          <a:ea typeface="+mn-ea"/>
          <a:cs typeface="+mn-cs"/>
        </a:defRPr>
      </a:lvl5pPr>
      <a:lvl6pPr marL="2306391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651" kern="1200">
          <a:solidFill>
            <a:schemeClr val="tx1"/>
          </a:solidFill>
          <a:latin typeface="+mn-lt"/>
          <a:ea typeface="+mn-ea"/>
          <a:cs typeface="+mn-cs"/>
        </a:defRPr>
      </a:lvl6pPr>
      <a:lvl7pPr marL="2725735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651" kern="1200">
          <a:solidFill>
            <a:schemeClr val="tx1"/>
          </a:solidFill>
          <a:latin typeface="+mn-lt"/>
          <a:ea typeface="+mn-ea"/>
          <a:cs typeface="+mn-cs"/>
        </a:defRPr>
      </a:lvl7pPr>
      <a:lvl8pPr marL="3145079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651" kern="1200">
          <a:solidFill>
            <a:schemeClr val="tx1"/>
          </a:solidFill>
          <a:latin typeface="+mn-lt"/>
          <a:ea typeface="+mn-ea"/>
          <a:cs typeface="+mn-cs"/>
        </a:defRPr>
      </a:lvl8pPr>
      <a:lvl9pPr marL="3564423" indent="-209672" algn="l" defTabSz="838688" rtl="0" eaLnBrk="1" latinLnBrk="0" hangingPunct="1">
        <a:lnSpc>
          <a:spcPct val="90000"/>
        </a:lnSpc>
        <a:spcBef>
          <a:spcPts val="459"/>
        </a:spcBef>
        <a:buFont typeface="Arial" panose="020B0604020202020204" pitchFamily="34" charset="0"/>
        <a:buChar char="•"/>
        <a:defRPr sz="16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1pPr>
      <a:lvl2pPr marL="419344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2pPr>
      <a:lvl3pPr marL="838688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3pPr>
      <a:lvl4pPr marL="1258032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4pPr>
      <a:lvl5pPr marL="1677375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5pPr>
      <a:lvl6pPr marL="2096719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6pPr>
      <a:lvl7pPr marL="2516063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7pPr>
      <a:lvl8pPr marL="2935407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8pPr>
      <a:lvl9pPr marL="3354751" algn="l" defTabSz="838688" rtl="0" eaLnBrk="1" latinLnBrk="0" hangingPunct="1">
        <a:defRPr sz="16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68034" y="381000"/>
            <a:ext cx="8601657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68034" y="1295401"/>
            <a:ext cx="8601657" cy="495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568034" y="6324601"/>
            <a:ext cx="6248374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399">
                <a:solidFill>
                  <a:srgbClr val="222222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 defTabSz="845875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/>
              <a:t>Guide to Programming with Python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978703" y="6324601"/>
            <a:ext cx="2190988" cy="38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399">
                <a:solidFill>
                  <a:srgbClr val="222222"/>
                </a:solidFill>
                <a:latin typeface="Arial" pitchFamily="34" charset="0"/>
                <a:ea typeface="MS PGothic" pitchFamily="34" charset="-128"/>
              </a:defRPr>
            </a:lvl1pPr>
          </a:lstStyle>
          <a:p>
            <a:pPr defTabSz="845875" fontAlgn="base">
              <a:spcBef>
                <a:spcPct val="0"/>
              </a:spcBef>
              <a:spcAft>
                <a:spcPct val="0"/>
              </a:spcAft>
              <a:defRPr/>
            </a:pPr>
            <a:fld id="{EECBAB90-F380-4A7C-A3EC-C9AFA9EB0263}" type="slidenum">
              <a:rPr lang="en-US" altLang="en-US" smtClean="0"/>
              <a:pPr defTabSz="84587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956959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105" r:id="rId1"/>
    <p:sldLayoutId id="2147484106" r:id="rId2"/>
    <p:sldLayoutId id="2147484107" r:id="rId3"/>
    <p:sldLayoutId id="2147484108" r:id="rId4"/>
    <p:sldLayoutId id="2147484109" r:id="rId5"/>
    <p:sldLayoutId id="2147484110" r:id="rId6"/>
    <p:sldLayoutId id="2147484111" r:id="rId7"/>
    <p:sldLayoutId id="2147484112" r:id="rId8"/>
    <p:sldLayoutId id="2147484113" r:id="rId9"/>
    <p:sldLayoutId id="2147484114" r:id="rId10"/>
    <p:sldLayoutId id="2147484115" r:id="rId11"/>
  </p:sldLayoutIdLst>
  <p:hf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3597">
          <a:solidFill>
            <a:srgbClr val="2D2DB9"/>
          </a:solidFill>
          <a:latin typeface="+mj-lt"/>
          <a:ea typeface="MS PGothic" pitchFamily="34" charset="-128"/>
          <a:cs typeface="ＭＳ Ｐゴシック" pitchFamily="-65" charset="-128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3597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3597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3597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3597">
          <a:solidFill>
            <a:srgbClr val="2D2DB9"/>
          </a:solidFill>
          <a:latin typeface="Arial" charset="0"/>
          <a:ea typeface="MS PGothic" pitchFamily="34" charset="-128"/>
          <a:cs typeface="ＭＳ Ｐゴシック" pitchFamily="-65" charset="-128"/>
        </a:defRPr>
      </a:lvl5pPr>
      <a:lvl6pPr marL="456814" algn="ctr" rtl="0" eaLnBrk="1" fontAlgn="base" hangingPunct="1">
        <a:spcBef>
          <a:spcPct val="0"/>
        </a:spcBef>
        <a:spcAft>
          <a:spcPct val="0"/>
        </a:spcAft>
        <a:defRPr sz="3597">
          <a:solidFill>
            <a:srgbClr val="222222"/>
          </a:solidFill>
          <a:latin typeface="Arial" charset="0"/>
        </a:defRPr>
      </a:lvl6pPr>
      <a:lvl7pPr marL="913629" algn="ctr" rtl="0" eaLnBrk="1" fontAlgn="base" hangingPunct="1">
        <a:spcBef>
          <a:spcPct val="0"/>
        </a:spcBef>
        <a:spcAft>
          <a:spcPct val="0"/>
        </a:spcAft>
        <a:defRPr sz="3597">
          <a:solidFill>
            <a:srgbClr val="222222"/>
          </a:solidFill>
          <a:latin typeface="Arial" charset="0"/>
        </a:defRPr>
      </a:lvl7pPr>
      <a:lvl8pPr marL="1370443" algn="ctr" rtl="0" eaLnBrk="1" fontAlgn="base" hangingPunct="1">
        <a:spcBef>
          <a:spcPct val="0"/>
        </a:spcBef>
        <a:spcAft>
          <a:spcPct val="0"/>
        </a:spcAft>
        <a:defRPr sz="3597">
          <a:solidFill>
            <a:srgbClr val="222222"/>
          </a:solidFill>
          <a:latin typeface="Arial" charset="0"/>
        </a:defRPr>
      </a:lvl8pPr>
      <a:lvl9pPr marL="1827258" algn="ctr" rtl="0" eaLnBrk="1" fontAlgn="base" hangingPunct="1">
        <a:spcBef>
          <a:spcPct val="0"/>
        </a:spcBef>
        <a:spcAft>
          <a:spcPct val="0"/>
        </a:spcAft>
        <a:defRPr sz="3597">
          <a:solidFill>
            <a:srgbClr val="222222"/>
          </a:solidFill>
          <a:latin typeface="Arial" charset="0"/>
        </a:defRPr>
      </a:lvl9pPr>
    </p:titleStyle>
    <p:bodyStyle>
      <a:lvl1pPr marL="342611" indent="-342611" algn="l" rtl="0" eaLnBrk="0" fontAlgn="base" hangingPunct="0">
        <a:spcBef>
          <a:spcPct val="20000"/>
        </a:spcBef>
        <a:spcAft>
          <a:spcPct val="0"/>
        </a:spcAft>
        <a:buClr>
          <a:srgbClr val="2D2DB9"/>
        </a:buClr>
        <a:buFont typeface="Wingdings" pitchFamily="2" charset="2"/>
        <a:buChar char="§"/>
        <a:defRPr sz="2598">
          <a:solidFill>
            <a:srgbClr val="222222"/>
          </a:solidFill>
          <a:latin typeface="+mn-lt"/>
          <a:ea typeface="MS PGothic" pitchFamily="34" charset="-128"/>
          <a:cs typeface="ＭＳ Ｐゴシック" pitchFamily="-65" charset="-128"/>
        </a:defRPr>
      </a:lvl1pPr>
      <a:lvl2pPr marL="742323" indent="-285509" algn="l" rtl="0" eaLnBrk="0" fontAlgn="base" hangingPunct="0">
        <a:spcBef>
          <a:spcPct val="20000"/>
        </a:spcBef>
        <a:spcAft>
          <a:spcPct val="0"/>
        </a:spcAft>
        <a:buChar char="–"/>
        <a:defRPr sz="2398">
          <a:solidFill>
            <a:srgbClr val="222222"/>
          </a:solidFill>
          <a:latin typeface="+mn-lt"/>
          <a:ea typeface="MS PGothic" pitchFamily="34" charset="-128"/>
        </a:defRPr>
      </a:lvl2pPr>
      <a:lvl3pPr marL="1142036" indent="-228407" algn="l" rtl="0" eaLnBrk="0" fontAlgn="base" hangingPunct="0">
        <a:spcBef>
          <a:spcPct val="20000"/>
        </a:spcBef>
        <a:spcAft>
          <a:spcPct val="0"/>
        </a:spcAft>
        <a:buChar char="•"/>
        <a:defRPr sz="2198">
          <a:solidFill>
            <a:srgbClr val="222222"/>
          </a:solidFill>
          <a:latin typeface="+mn-lt"/>
          <a:ea typeface="MS PGothic" pitchFamily="34" charset="-128"/>
        </a:defRPr>
      </a:lvl3pPr>
      <a:lvl4pPr marL="1598851" indent="-228407" algn="l" rtl="0" eaLnBrk="0" fontAlgn="base" hangingPunct="0">
        <a:spcBef>
          <a:spcPct val="20000"/>
        </a:spcBef>
        <a:spcAft>
          <a:spcPct val="0"/>
        </a:spcAft>
        <a:buChar char="–"/>
        <a:defRPr sz="2198">
          <a:solidFill>
            <a:srgbClr val="222222"/>
          </a:solidFill>
          <a:latin typeface="+mn-lt"/>
          <a:ea typeface="MS PGothic" pitchFamily="34" charset="-128"/>
        </a:defRPr>
      </a:lvl4pPr>
      <a:lvl5pPr marL="2055665" indent="-228407" algn="l" rtl="0" eaLnBrk="0" fontAlgn="base" hangingPunct="0">
        <a:spcBef>
          <a:spcPct val="20000"/>
        </a:spcBef>
        <a:spcAft>
          <a:spcPct val="0"/>
        </a:spcAft>
        <a:buChar char="»"/>
        <a:defRPr sz="1998">
          <a:solidFill>
            <a:schemeClr val="tx1"/>
          </a:solidFill>
          <a:latin typeface="Times New Roman" charset="0"/>
          <a:ea typeface="MS PGothic" pitchFamily="34" charset="-128"/>
        </a:defRPr>
      </a:lvl5pPr>
      <a:lvl6pPr marL="2512478" indent="-228407" algn="l" rtl="0" eaLnBrk="1" fontAlgn="base" hangingPunct="1">
        <a:spcBef>
          <a:spcPct val="20000"/>
        </a:spcBef>
        <a:spcAft>
          <a:spcPct val="0"/>
        </a:spcAft>
        <a:buChar char="»"/>
        <a:defRPr sz="1998">
          <a:solidFill>
            <a:schemeClr val="tx1"/>
          </a:solidFill>
          <a:latin typeface="Times New Roman" charset="0"/>
        </a:defRPr>
      </a:lvl6pPr>
      <a:lvl7pPr marL="2969294" indent="-228407" algn="l" rtl="0" eaLnBrk="1" fontAlgn="base" hangingPunct="1">
        <a:spcBef>
          <a:spcPct val="20000"/>
        </a:spcBef>
        <a:spcAft>
          <a:spcPct val="0"/>
        </a:spcAft>
        <a:buChar char="»"/>
        <a:defRPr sz="1998">
          <a:solidFill>
            <a:schemeClr val="tx1"/>
          </a:solidFill>
          <a:latin typeface="Times New Roman" charset="0"/>
        </a:defRPr>
      </a:lvl7pPr>
      <a:lvl8pPr marL="3426108" indent="-228407" algn="l" rtl="0" eaLnBrk="1" fontAlgn="base" hangingPunct="1">
        <a:spcBef>
          <a:spcPct val="20000"/>
        </a:spcBef>
        <a:spcAft>
          <a:spcPct val="0"/>
        </a:spcAft>
        <a:buChar char="»"/>
        <a:defRPr sz="1998">
          <a:solidFill>
            <a:schemeClr val="tx1"/>
          </a:solidFill>
          <a:latin typeface="Times New Roman" charset="0"/>
        </a:defRPr>
      </a:lvl8pPr>
      <a:lvl9pPr marL="3882923" indent="-228407" algn="l" rtl="0" eaLnBrk="1" fontAlgn="base" hangingPunct="1">
        <a:spcBef>
          <a:spcPct val="20000"/>
        </a:spcBef>
        <a:spcAft>
          <a:spcPct val="0"/>
        </a:spcAft>
        <a:buChar char="»"/>
        <a:defRPr sz="1998">
          <a:solidFill>
            <a:schemeClr val="tx1"/>
          </a:solidFill>
          <a:latin typeface="Times New Roman" charset="0"/>
        </a:defRPr>
      </a:lvl9pPr>
    </p:bodyStyle>
    <p:otherStyle>
      <a:defPPr>
        <a:defRPr lang="en-US"/>
      </a:defPPr>
      <a:lvl1pPr marL="0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1pPr>
      <a:lvl2pPr marL="456814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2pPr>
      <a:lvl3pPr marL="913629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3pPr>
      <a:lvl4pPr marL="1370443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4pPr>
      <a:lvl5pPr marL="1827258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5pPr>
      <a:lvl6pPr marL="2284072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6pPr>
      <a:lvl7pPr marL="2740887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7pPr>
      <a:lvl8pPr marL="3197701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8pPr>
      <a:lvl9pPr marL="3654515" algn="l" defTabSz="913629" rtl="0" eaLnBrk="1" latinLnBrk="0" hangingPunct="1">
        <a:defRPr sz="17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9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fif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0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1.xml"/></Relationships>
</file>

<file path=ppt/slides/_rels/slide10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10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3.xml"/></Relationships>
</file>

<file path=ppt/slides/_rels/slide1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1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3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4.xml"/></Relationships>
</file>

<file path=ppt/slides/_rels/slide1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13.xml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5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6.xml"/></Relationships>
</file>

<file path=ppt/slides/_rels/slide1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13.xml"/></Relationships>
</file>

<file path=ppt/slides/_rels/slide1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7.xml"/></Relationships>
</file>

<file path=ppt/slides/_rels/slide1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13.xml"/></Relationships>
</file>

<file path=ppt/slides/_rels/slide1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1.xml"/><Relationship Id="rId1" Type="http://schemas.openxmlformats.org/officeDocument/2006/relationships/slideLayout" Target="../slideLayouts/slideLayout13.xml"/></Relationships>
</file>

<file path=ppt/slides/_rels/slide1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2.xml"/><Relationship Id="rId1" Type="http://schemas.openxmlformats.org/officeDocument/2006/relationships/slideLayout" Target="../slideLayouts/slideLayout13.xml"/></Relationships>
</file>

<file path=ppt/slides/_rels/slide1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3.xml"/><Relationship Id="rId1" Type="http://schemas.openxmlformats.org/officeDocument/2006/relationships/slideLayout" Target="../slideLayouts/slideLayout13.xml"/></Relationships>
</file>

<file path=ppt/slides/_rels/slide1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4.xml"/><Relationship Id="rId1" Type="http://schemas.openxmlformats.org/officeDocument/2006/relationships/slideLayout" Target="../slideLayouts/slideLayout13.xml"/></Relationships>
</file>

<file path=ppt/slides/_rels/slide1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5.xml"/><Relationship Id="rId1" Type="http://schemas.openxmlformats.org/officeDocument/2006/relationships/slideLayout" Target="../slideLayouts/slideLayout13.xml"/></Relationships>
</file>

<file path=ppt/slides/_rels/slide1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8.xml"/></Relationships>
</file>

<file path=ppt/slides/_rels/slide1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29.xml"/></Relationships>
</file>

<file path=ppt/slides/_rels/slide1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6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tags" Target="../tags/tag3.xml"/></Relationships>
</file>

<file path=ppt/slides/_rels/slide1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0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1.xml"/></Relationships>
</file>

<file path=ppt/slides/_rels/slide13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3.xml"/></Relationships>
</file>

<file path=ppt/slides/_rels/slide1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4.xml"/></Relationships>
</file>

<file path=ppt/slides/_rels/slide13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6.xml"/></Relationships>
</file>

<file path=ppt/slides/_rels/slide14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7.xml"/></Relationships>
</file>

<file path=ppt/slides/_rels/slide1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8.xml"/></Relationships>
</file>

<file path=ppt/slides/_rels/slide1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39.xml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0.xml"/></Relationships>
</file>

<file path=ppt/slides/_rels/slide1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8.xml"/><Relationship Id="rId1" Type="http://schemas.openxmlformats.org/officeDocument/2006/relationships/slideLayout" Target="../slideLayouts/slideLayout13.xml"/></Relationships>
</file>

<file path=ppt/slides/_rels/slide1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9.xml"/><Relationship Id="rId1" Type="http://schemas.openxmlformats.org/officeDocument/2006/relationships/slideLayout" Target="../slideLayouts/slideLayout13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0.xml"/><Relationship Id="rId1" Type="http://schemas.openxmlformats.org/officeDocument/2006/relationships/slideLayout" Target="../slideLayouts/slideLayout13.xml"/></Relationships>
</file>

<file path=ppt/slides/_rels/slide1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1.xml"/><Relationship Id="rId1" Type="http://schemas.openxmlformats.org/officeDocument/2006/relationships/slideLayout" Target="../slideLayouts/slideLayout13.xml"/></Relationships>
</file>

<file path=ppt/slides/_rels/slide1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2.xml"/><Relationship Id="rId1" Type="http://schemas.openxmlformats.org/officeDocument/2006/relationships/slideLayout" Target="../slideLayouts/slideLayout13.xml"/></Relationships>
</file>

<file path=ppt/slides/_rels/slide1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3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4.xml"/><Relationship Id="rId1" Type="http://schemas.openxmlformats.org/officeDocument/2006/relationships/slideLayout" Target="../slideLayouts/slideLayout13.xml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1.xml"/></Relationships>
</file>

<file path=ppt/slides/_rels/slide16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2.xml"/></Relationships>
</file>

<file path=ppt/slides/_rels/slide16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3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4.xml"/></Relationships>
</file>

<file path=ppt/slides/_rels/slide1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5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7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8.xml"/></Relationships>
</file>

<file path=ppt/slides/_rels/slide17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49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0.xml"/></Relationships>
</file>

<file path=ppt/slides/_rels/slide17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1.xml"/></Relationships>
</file>

<file path=ppt/slides/_rels/slide17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8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3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6.xml"/><Relationship Id="rId1" Type="http://schemas.openxmlformats.org/officeDocument/2006/relationships/slideLayout" Target="../slideLayouts/slideLayout13.xml"/></Relationships>
</file>

<file path=ppt/slides/_rels/slide1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7.xml"/><Relationship Id="rId1" Type="http://schemas.openxmlformats.org/officeDocument/2006/relationships/slideLayout" Target="../slideLayouts/slideLayout13.xml"/></Relationships>
</file>

<file path=ppt/slides/_rels/slide18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4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5.xml"/></Relationships>
</file>

<file path=ppt/slides/_rels/slide18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0.xml"/><Relationship Id="rId1" Type="http://schemas.openxmlformats.org/officeDocument/2006/relationships/slideLayout" Target="../slideLayouts/slideLayout13.xml"/></Relationships>
</file>

<file path=ppt/slides/_rels/slide18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6.xml"/></Relationships>
</file>

<file path=ppt/slides/_rels/slide18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7.xml"/></Relationships>
</file>

<file path=ppt/slides/_rels/slide1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3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9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4.xml"/><Relationship Id="rId1" Type="http://schemas.openxmlformats.org/officeDocument/2006/relationships/slideLayout" Target="../slideLayouts/slideLayout13.xml"/></Relationships>
</file>

<file path=ppt/slides/_rels/slide19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5.xml"/><Relationship Id="rId1" Type="http://schemas.openxmlformats.org/officeDocument/2006/relationships/slideLayout" Target="../slideLayouts/slideLayout13.xml"/></Relationships>
</file>

<file path=ppt/slides/_rels/slide19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6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8.xml"/></Relationships>
</file>

<file path=ppt/slides/_rels/slide19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59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0.xml"/></Relationships>
</file>

<file path=ppt/slides/_rels/slide19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9.xml"/><Relationship Id="rId1" Type="http://schemas.openxmlformats.org/officeDocument/2006/relationships/slideLayout" Target="../slideLayouts/slideLayout13.xml"/></Relationships>
</file>

<file path=ppt/slides/_rels/slide19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0.xml"/><Relationship Id="rId1" Type="http://schemas.openxmlformats.org/officeDocument/2006/relationships/slideLayout" Target="../slideLayouts/slideLayout13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2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2.xml"/></Relationships>
</file>

<file path=ppt/slides/_rels/slide20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3.xml"/><Relationship Id="rId1" Type="http://schemas.openxmlformats.org/officeDocument/2006/relationships/slideLayout" Target="../slideLayouts/slideLayout13.xml"/></Relationships>
</file>

<file path=ppt/slides/_rels/slide20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4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3.xml"/></Relationships>
</file>

<file path=ppt/slides/_rels/slide20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5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4.xml"/></Relationships>
</file>

<file path=ppt/slides/_rels/slide20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6.xml"/><Relationship Id="rId1" Type="http://schemas.openxmlformats.org/officeDocument/2006/relationships/slideLayout" Target="../slideLayouts/slideLayout13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6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3.xml"/></Relationships>
</file>

<file path=ppt/slides/_rels/slide209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6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7.xml"/></Relationships>
</file>

<file path=ppt/slides/_rels/slide2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67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3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2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6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3.xml"/></Relationships>
</file>

<file path=ppt/slides/_rels/slide2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3.xml"/></Relationships>
</file>

<file path=ppt/slides/_rels/slide2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2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2.png"/></Relationships>
</file>

<file path=ppt/slides/_rels/slide2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70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3.xml"/></Relationships>
</file>

<file path=ppt/slides/_rels/slide2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2.png"/></Relationships>
</file>

<file path=ppt/slides/_rels/slide2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2.png"/></Relationships>
</file>

<file path=ppt/slides/_rels/slide2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2.png"/></Relationships>
</file>

<file path=ppt/slides/_rels/slide2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2.png"/></Relationships>
</file>

<file path=ppt/slides/_rels/slide2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7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3.xml"/></Relationships>
</file>

<file path=ppt/slides/_rels/slide2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2" Type="http://schemas.microsoft.com/office/2007/relationships/media" Target="../media/media18.m4a"/><Relationship Id="rId1" Type="http://schemas.openxmlformats.org/officeDocument/2006/relationships/tags" Target="../tags/tag7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13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3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4.xml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5.xml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6.xml"/></Relationships>
</file>

<file path=ppt/slides/_rels/slide24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7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8.xml"/></Relationships>
</file>

<file path=ppt/slides/_rels/slide24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79.xml"/></Relationships>
</file>

<file path=ppt/slides/_rels/slide2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1.xml"/></Relationships>
</file>

<file path=ppt/slides/_rels/slide2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2.xml"/></Relationships>
</file>

<file path=ppt/slides/_rels/slide25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3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4.xml"/><Relationship Id="rId4" Type="http://schemas.openxmlformats.org/officeDocument/2006/relationships/image" Target="../media/image6.jpeg"/></Relationships>
</file>

<file path=ppt/slides/_rels/slide25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5.xml"/></Relationships>
</file>

<file path=ppt/slides/_rels/slide25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6.xml"/></Relationships>
</file>

<file path=ppt/slides/_rels/slide25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7.xml"/></Relationships>
</file>

<file path=ppt/slides/_rels/slide2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8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6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9.xml"/></Relationships>
</file>

<file path=ppt/slides/_rels/slide26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1.xml"/></Relationships>
</file>

<file path=ppt/slides/_rels/slide2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2.xml"/></Relationships>
</file>

<file path=ppt/slides/_rels/slide2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3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8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4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9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8.xml"/></Relationships>
</file>

<file path=ppt/slides/_rels/slide2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0.xml"/><Relationship Id="rId1" Type="http://schemas.openxmlformats.org/officeDocument/2006/relationships/slideLayout" Target="../slideLayouts/slideLayout13.xml"/></Relationships>
</file>

<file path=ppt/slides/_rels/slide28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1.xml"/><Relationship Id="rId1" Type="http://schemas.openxmlformats.org/officeDocument/2006/relationships/slideLayout" Target="../slideLayouts/slideLayout13.xml"/></Relationships>
</file>

<file path=ppt/slides/_rels/slide28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2.xml"/><Relationship Id="rId1" Type="http://schemas.openxmlformats.org/officeDocument/2006/relationships/slideLayout" Target="../slideLayouts/slideLayout13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35.xml"/><Relationship Id="rId1" Type="http://schemas.openxmlformats.org/officeDocument/2006/relationships/tags" Target="../tags/tag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4.xml"/><Relationship Id="rId1" Type="http://schemas.openxmlformats.org/officeDocument/2006/relationships/tags" Target="../tags/tag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7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/Relationships>
</file>

<file path=ppt/slides/_rels/slide7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7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7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1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2.xml"/></Relationships>
</file>

<file path=ppt/slides/_rels/slide8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3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0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4.xml"/></Relationships>
</file>

<file path=ppt/slides/_rels/slide9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5.xml"/><Relationship Id="rId4" Type="http://schemas.openxmlformats.org/officeDocument/2006/relationships/image" Target="../media/image1.jfif"/></Relationships>
</file>

<file path=ppt/slides/_rels/slide9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9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9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6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7.xml"/></Relationships>
</file>

<file path=ppt/slides/_rels/slide9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18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&gt;&gt;&gt;</a:t>
            </a: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del _[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],_[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13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];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builtins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WeWillCoverL8R</a:t>
            </a:r>
            <a:endParaRPr kumimoji="0" lang="en-US" altLang="zh-TW" sz="2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bytearray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'bytes',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classmethod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compile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delattr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eval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exe</a:t>
            </a:r>
            <a:r>
              <a:rPr kumimoji="0" lang="en-US" altLang="zh-TW" sz="2600" b="1" i="0" u="none" strike="noStrike" kern="0" cap="none" spc="-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</a:t>
            </a:r>
            <a:r>
              <a:rPr kumimoji="0" lang="en-US" altLang="zh-TW" sz="2600" b="0" i="0" u="none" strike="noStrike" kern="0" cap="none" spc="-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frozense</a:t>
            </a:r>
            <a:r>
              <a:rPr kumimoji="0" lang="en-US" altLang="zh-TW" sz="2600" b="0" i="0" u="none" strike="noStrike" kern="0" cap="none" spc="-5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</a:t>
            </a: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 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getattr</a:t>
            </a: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</a:t>
            </a:r>
            <a:r>
              <a:rPr kumimoji="0" lang="en-US" altLang="zh-TW" sz="2600" b="0" i="0" u="none" strike="noStrike" kern="0" cap="none" spc="-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hasattr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'isinstance',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issubclass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altLang="zh-TW" sz="2598" b="0" i="0" u="none" strike="noStrike" kern="120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emoryview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'object', 'property',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setattr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slice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staticmethod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'super']</a:t>
            </a:r>
          </a:p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&gt;&gt;&gt; _.remove('slice')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sorted({*_}-{'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compile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eval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exec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'})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  <a:endParaRPr lang="en-US" altLang="zh-TW" sz="2600" kern="0" spc="-96" dirty="0">
              <a:solidFill>
                <a:srgbClr val="FFFFFF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4C9BA74-4334-42CF-9A43-C3FE504F2195}"/>
              </a:ext>
            </a:extLst>
          </p:cNvPr>
          <p:cNvCxnSpPr/>
          <p:nvPr/>
        </p:nvCxnSpPr>
        <p:spPr>
          <a:xfrm>
            <a:off x="1058862" y="6454002"/>
            <a:ext cx="0" cy="347472"/>
          </a:xfrm>
          <a:prstGeom prst="line">
            <a:avLst/>
          </a:prstGeom>
          <a:ln w="38100">
            <a:solidFill>
              <a:srgbClr val="FFFF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F436B842-6A56-47EB-B328-F0FE3042102F}"/>
              </a:ext>
            </a:extLst>
          </p:cNvPr>
          <p:cNvSpPr/>
          <p:nvPr/>
        </p:nvSpPr>
        <p:spPr bwMode="auto">
          <a:xfrm>
            <a:off x="5760719" y="4943470"/>
            <a:ext cx="3360412" cy="1573617"/>
          </a:xfrm>
          <a:prstGeom prst="wedgeRoundRectCallout">
            <a:avLst>
              <a:gd name="adj1" fmla="val -93435"/>
              <a:gd name="adj2" fmla="val 32741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By now, we’ve looked at every </a:t>
            </a:r>
            <a:r>
              <a:rPr kumimoji="0" lang="en-US" sz="2400" b="0" i="0" u="none" strike="noStrike" kern="120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builtin</a:t>
            </a:r>
            <a:r>
              <a:rPr kumimoji="0" lang="en-US" sz="2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 function, except for those that are for classes.</a:t>
            </a:r>
          </a:p>
        </p:txBody>
      </p:sp>
      <p:sp>
        <p:nvSpPr>
          <p:cNvPr id="9" name="Trapezoid 8">
            <a:extLst>
              <a:ext uri="{FF2B5EF4-FFF2-40B4-BE49-F238E27FC236}">
                <a16:creationId xmlns:a16="http://schemas.microsoft.com/office/drawing/2014/main" id="{E7AB3B4A-928F-44FD-B722-DD7A1877B38C}"/>
              </a:ext>
            </a:extLst>
          </p:cNvPr>
          <p:cNvSpPr>
            <a:spLocks noChangeAspect="1"/>
          </p:cNvSpPr>
          <p:nvPr/>
        </p:nvSpPr>
        <p:spPr bwMode="auto">
          <a:xfrm rot="18900000">
            <a:off x="-675749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11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135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0894206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()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111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'__annotations__', '__</a:t>
            </a:r>
            <a:r>
              <a:rPr lang="en-US" altLang="zh-TW" sz="2220" kern="0" spc="-102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, '__name__', '__package__', '__spec__'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rgbClr val="FFAFAF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'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__main__</a:t>
            </a:r>
            <a:r>
              <a:rPr lang="en-US" altLang="zh-TW" sz="2220" kern="0" dirty="0">
                <a:latin typeface="Lucida Console" panose="020B0609040504020204" pitchFamily="49" charset="0"/>
              </a:rPr>
              <a:t>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dirty="0">
                <a:latin typeface="Lucida Console" panose="020B0609040504020204" pitchFamily="49" charset="0"/>
              </a:rPr>
              <a:t>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9FF74E02-3B4E-4D64-A50B-954E364BFB86}"/>
              </a:ext>
            </a:extLst>
          </p:cNvPr>
          <p:cNvSpPr/>
          <p:nvPr/>
        </p:nvSpPr>
        <p:spPr bwMode="auto">
          <a:xfrm>
            <a:off x="4459693" y="5154655"/>
            <a:ext cx="3360412" cy="1271715"/>
          </a:xfrm>
          <a:prstGeom prst="wedgeRoundRectCallout">
            <a:avLst>
              <a:gd name="adj1" fmla="val -59588"/>
              <a:gd name="adj2" fmla="val -102223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In lecture 3 (slides 77-85),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we looked at these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dunder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attributes…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8B34EA21-C154-477C-BEC3-A22CD4D16B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3168429"/>
      </p:ext>
    </p:extLst>
  </p:cSld>
  <p:clrMapOvr>
    <a:masterClrMapping/>
  </p:clrMapOvr>
  <p:extLst mod="1"/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return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round(self.val,5)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b="1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13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3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==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1545981" y="4532731"/>
            <a:ext cx="845213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7064090"/>
      </p:ext>
    </p:extLst>
  </p:cSld>
  <p:clrMapOvr>
    <a:masterClrMapping/>
  </p:clrMapOvr>
  <p:extLst mod="1"/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return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round(self.val,5)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b="1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13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3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==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1545981" y="4532731"/>
            <a:ext cx="845213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52747945"/>
      </p:ext>
    </p:extLst>
  </p:cSld>
  <p:clrMapOvr>
    <a:masterClrMapping/>
  </p:clrMapOvr>
  <p:extLst mod="1"/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def __</a:t>
            </a:r>
            <a:r>
              <a:rPr lang="en-US" altLang="zh-TW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self,x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return </a:t>
            </a:r>
            <a:r>
              <a:rPr lang="en-US" altLang="zh-TW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==x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b="1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13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3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==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True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1545981" y="4532731"/>
            <a:ext cx="845213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2" name="向下箭號 1"/>
          <p:cNvSpPr/>
          <p:nvPr/>
        </p:nvSpPr>
        <p:spPr bwMode="auto">
          <a:xfrm rot="12110206">
            <a:off x="1823202" y="1539007"/>
            <a:ext cx="1332781" cy="4366848"/>
          </a:xfrm>
          <a:prstGeom prst="down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zh-TW" alt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743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def __</a:t>
            </a:r>
            <a:r>
              <a:rPr lang="en-US" altLang="zh-TW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self,x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return </a:t>
            </a:r>
            <a:r>
              <a:rPr lang="en-US" altLang="zh-TW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==x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b="1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13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3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==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True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1545981" y="4532731"/>
            <a:ext cx="845213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49262" y="3439886"/>
            <a:ext cx="6934200" cy="1524000"/>
            <a:chOff x="2057400" y="3733800"/>
            <a:chExt cx="6934200" cy="1524000"/>
          </a:xfrm>
        </p:grpSpPr>
        <p:sp>
          <p:nvSpPr>
            <p:cNvPr id="5" name="Rounded Rectangular Callout 6"/>
            <p:cNvSpPr/>
            <p:nvPr/>
          </p:nvSpPr>
          <p:spPr bwMode="auto">
            <a:xfrm>
              <a:off x="2057400" y="3733800"/>
              <a:ext cx="6934200" cy="1524000"/>
            </a:xfrm>
            <a:prstGeom prst="wedgeRoundRectCallout">
              <a:avLst>
                <a:gd name="adj1" fmla="val -32995"/>
                <a:gd name="adj2" fmla="val 130985"/>
                <a:gd name="adj3" fmla="val 16667"/>
              </a:avLst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90000"/>
                </a:lnSpc>
              </a:pPr>
              <a: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  <a:t>Aha, a new mystery!</a:t>
              </a:r>
              <a:b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</a:br>
              <a: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  <a:t>Slide #91 showed that </a:t>
              </a:r>
              <a:b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</a:br>
              <a: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  <a:t>== isn't reciprocal.</a:t>
              </a:r>
              <a:endParaRPr lang="zh-TW" altLang="en-US" sz="3200" dirty="0">
                <a:solidFill>
                  <a:srgbClr val="000000"/>
                </a:solidFill>
                <a:latin typeface="Times New Roman" charset="0"/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8400" y="3733800"/>
              <a:ext cx="2445288" cy="152400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 bwMode="auto">
            <a:xfrm>
              <a:off x="6172200" y="3733800"/>
              <a:ext cx="228600" cy="1524000"/>
            </a:xfrm>
            <a:prstGeom prst="rect">
              <a:avLst/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charset="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8594203" y="3733800"/>
              <a:ext cx="112854" cy="1524000"/>
            </a:xfrm>
            <a:prstGeom prst="rect">
              <a:avLst/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63150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525462" y="762000"/>
            <a:ext cx="8763000" cy="6096000"/>
          </a:xfrm>
        </p:spPr>
        <p:txBody>
          <a:bodyPr/>
          <a:lstStyle/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from mystery import </a:t>
            </a:r>
            <a:r>
              <a:rPr lang="en-US" altLang="ja-JP" b="1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</a:t>
            </a:r>
            <a:r>
              <a:rPr lang="en-US" altLang="ja-JP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#What</a:t>
            </a:r>
            <a:r>
              <a:rPr lang="en-US" altLang="ja-JP" sz="24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are</a:t>
            </a:r>
            <a:r>
              <a:rPr lang="en-US" altLang="ja-JP" sz="24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sz="20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&amp;</a:t>
            </a:r>
            <a:r>
              <a:rPr lang="en-US" altLang="ja-JP" sz="20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?</a:t>
            </a:r>
            <a:r>
              <a:rPr lang="en-US" altLang="ja-JP" sz="24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Le</a:t>
            </a:r>
            <a:r>
              <a:rPr lang="en-US" altLang="ja-JP" b="1" spc="-3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t’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ja-JP" sz="24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ja-JP" sz="24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some</a:t>
            </a:r>
            <a:r>
              <a:rPr lang="en-US" altLang="ja-JP" sz="24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test</a:t>
            </a:r>
            <a:r>
              <a:rPr lang="en-US" altLang="ja-JP" b="1" spc="-3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print(type(</a:t>
            </a:r>
            <a:r>
              <a:rPr lang="en-US" altLang="ja-JP" b="1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),type(</a:t>
            </a:r>
            <a:r>
              <a:rPr lang="en-US" altLang="ja-JP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),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sep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=", ")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&lt;class '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mystery.</a:t>
            </a:r>
            <a:r>
              <a:rPr lang="en-US" altLang="ja-JP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'&gt;, &lt;class '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mystery.</a:t>
            </a:r>
            <a:r>
              <a:rPr lang="en-US" altLang="ja-JP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==</a:t>
            </a:r>
            <a:r>
              <a:rPr lang="en-US" altLang="ja-JP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Are they the same?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==</a:t>
            </a:r>
            <a:r>
              <a:rPr lang="en-US" altLang="ja-JP" b="1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b="1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b="1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If</a:t>
            </a:r>
            <a:r>
              <a:rPr lang="en-US" altLang="ja-JP" sz="16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tha</a:t>
            </a:r>
            <a:r>
              <a:rPr lang="en-US" altLang="ja-JP" b="1" spc="-3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ja-JP" b="1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’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ja-JP" sz="18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</a:t>
            </a:r>
            <a:r>
              <a:rPr lang="en-US" altLang="ja-JP" b="1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sz="12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this</a:t>
            </a:r>
            <a:r>
              <a:rPr lang="en-US" altLang="ja-JP" sz="18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ja-JP" sz="20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to</a:t>
            </a:r>
            <a:r>
              <a:rPr lang="en-US" altLang="ja-JP" b="1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sz="1200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right?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False</a:t>
            </a:r>
            <a:endParaRPr lang="en-US" altLang="ja-JP" dirty="0">
              <a:solidFill>
                <a:schemeClr val="tx1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25462" y="762000"/>
            <a:ext cx="838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rgbClr val="FFFFFF">
                  <a:lumMod val="6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rgbClr val="FFFFFF">
                  <a:lumMod val="6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rgbClr val="FFFFFF">
                  <a:lumMod val="6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rgbClr val="FFFFFF">
                  <a:lumMod val="6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3" name="AutoShape 2" descr="All aboard the Murder Mystery Express | Duluth News Tribune"/>
          <p:cNvSpPr>
            <a:spLocks noChangeAspect="1" noChangeArrowheads="1"/>
          </p:cNvSpPr>
          <p:nvPr/>
        </p:nvSpPr>
        <p:spPr bwMode="auto">
          <a:xfrm>
            <a:off x="452437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2354262" y="3733800"/>
            <a:ext cx="6934200" cy="1524000"/>
            <a:chOff x="2057400" y="3733800"/>
            <a:chExt cx="6934200" cy="1524000"/>
          </a:xfrm>
        </p:grpSpPr>
        <p:sp>
          <p:nvSpPr>
            <p:cNvPr id="8" name="Rounded Rectangular Callout 6"/>
            <p:cNvSpPr/>
            <p:nvPr/>
          </p:nvSpPr>
          <p:spPr bwMode="auto">
            <a:xfrm>
              <a:off x="2057400" y="3733800"/>
              <a:ext cx="6934200" cy="1524000"/>
            </a:xfrm>
            <a:prstGeom prst="wedgeRoundRectCallout">
              <a:avLst>
                <a:gd name="adj1" fmla="val -63136"/>
                <a:gd name="adj2" fmla="val -47110"/>
                <a:gd name="adj3" fmla="val 16667"/>
              </a:avLst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90000"/>
                </a:lnSpc>
              </a:pPr>
              <a: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  <a:t>Aha, a mystery!</a:t>
              </a:r>
              <a:b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</a:br>
              <a: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  <a:t>How can == be true one</a:t>
              </a:r>
              <a:b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</a:br>
              <a: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  <a:t>way, but not the other?</a:t>
              </a:r>
              <a:endParaRPr lang="zh-TW" altLang="en-US" sz="3200" dirty="0">
                <a:solidFill>
                  <a:srgbClr val="000000"/>
                </a:solidFill>
                <a:latin typeface="Times New Roman" charset="0"/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8400" y="3733800"/>
              <a:ext cx="2445288" cy="1524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 bwMode="auto">
            <a:xfrm>
              <a:off x="6172200" y="3733800"/>
              <a:ext cx="228600" cy="1524000"/>
            </a:xfrm>
            <a:prstGeom prst="rect">
              <a:avLst/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charset="0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8594203" y="3733800"/>
              <a:ext cx="112854" cy="1524000"/>
            </a:xfrm>
            <a:prstGeom prst="rect">
              <a:avLst/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charset="0"/>
              </a:endParaRPr>
            </a:p>
          </p:txBody>
        </p:sp>
      </p:grpSp>
      <p:sp>
        <p:nvSpPr>
          <p:cNvPr id="14" name="Trapezoid 13"/>
          <p:cNvSpPr>
            <a:spLocks noChangeAspect="1"/>
          </p:cNvSpPr>
          <p:nvPr/>
        </p:nvSpPr>
        <p:spPr bwMode="auto">
          <a:xfrm rot="2700000" flipH="1">
            <a:off x="7641608" y="401036"/>
            <a:ext cx="2725649" cy="643997"/>
          </a:xfrm>
          <a:prstGeom prst="trapezoid">
            <a:avLst>
              <a:gd name="adj" fmla="val 100370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0" rIns="91440" bIns="45720" numCol="1" rtlCol="0" anchor="ctr" anchorCtr="1" compatLnSpc="1">
            <a:prstTxWarp prst="textNoShape">
              <a:avLst/>
            </a:prstTxWarp>
          </a:bodyPr>
          <a:lstStyle/>
          <a:p>
            <a:pPr algn="ctr" defTabSz="846552">
              <a:lnSpc>
                <a:spcPct val="70000"/>
              </a:lnSpc>
            </a:pPr>
            <a:r>
              <a:rPr lang="en-US" sz="2400" spc="-5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Recall</a:t>
            </a:r>
            <a:br>
              <a:rPr lang="en-US" sz="2400" spc="-50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4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#91</a:t>
            </a:r>
            <a:endParaRPr lang="en-US" sz="2800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6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Solve the mystery…</a:t>
            </a:r>
          </a:p>
        </p:txBody>
      </p:sp>
    </p:spTree>
    <p:extLst>
      <p:ext uri="{BB962C8B-B14F-4D97-AF65-F5344CB8AC3E}">
        <p14:creationId xmlns:p14="http://schemas.microsoft.com/office/powerpoint/2010/main" val="28669692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extLst mod="1"/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def __</a:t>
            </a:r>
            <a:r>
              <a:rPr lang="en-US" altLang="zh-TW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self,x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return </a:t>
            </a:r>
            <a:r>
              <a:rPr lang="en-US" altLang="zh-TW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==x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b="1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13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3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==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True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1545981" y="4532731"/>
            <a:ext cx="845213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449262" y="3439886"/>
            <a:ext cx="6934200" cy="1524000"/>
            <a:chOff x="2057400" y="3733800"/>
            <a:chExt cx="6934200" cy="1524000"/>
          </a:xfrm>
        </p:grpSpPr>
        <p:sp>
          <p:nvSpPr>
            <p:cNvPr id="5" name="Rounded Rectangular Callout 6"/>
            <p:cNvSpPr/>
            <p:nvPr/>
          </p:nvSpPr>
          <p:spPr bwMode="auto">
            <a:xfrm>
              <a:off x="2057400" y="3733800"/>
              <a:ext cx="6934200" cy="1524000"/>
            </a:xfrm>
            <a:prstGeom prst="wedgeRoundRectCallout">
              <a:avLst>
                <a:gd name="adj1" fmla="val -32995"/>
                <a:gd name="adj2" fmla="val 130985"/>
                <a:gd name="adj3" fmla="val 16667"/>
              </a:avLst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90000"/>
                </a:lnSpc>
              </a:pPr>
              <a: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  <a:t>Aha, a new mystery!</a:t>
              </a:r>
              <a:b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</a:br>
              <a: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  <a:t>Slide #91 showed that </a:t>
              </a:r>
              <a:b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</a:br>
              <a:r>
                <a:rPr lang="en-US" altLang="zh-TW" sz="3200" dirty="0">
                  <a:solidFill>
                    <a:srgbClr val="000000"/>
                  </a:solidFill>
                  <a:latin typeface="Times New Roman" charset="0"/>
                </a:rPr>
                <a:t>== isn't reciprocal.</a:t>
              </a:r>
              <a:endParaRPr lang="zh-TW" altLang="en-US" sz="3200" dirty="0">
                <a:solidFill>
                  <a:srgbClr val="000000"/>
                </a:solidFill>
                <a:latin typeface="Times New Roman" charset="0"/>
              </a:endParaRPr>
            </a:p>
          </p:txBody>
        </p:sp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8400" y="3733800"/>
              <a:ext cx="2445288" cy="1524000"/>
            </a:xfrm>
            <a:prstGeom prst="rect">
              <a:avLst/>
            </a:prstGeom>
          </p:spPr>
        </p:pic>
        <p:sp>
          <p:nvSpPr>
            <p:cNvPr id="7" name="Rectangle 6"/>
            <p:cNvSpPr/>
            <p:nvPr/>
          </p:nvSpPr>
          <p:spPr bwMode="auto">
            <a:xfrm>
              <a:off x="6172200" y="3733800"/>
              <a:ext cx="228600" cy="1524000"/>
            </a:xfrm>
            <a:prstGeom prst="rect">
              <a:avLst/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charset="0"/>
              </a:endParaRP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8594203" y="3733800"/>
              <a:ext cx="112854" cy="1524000"/>
            </a:xfrm>
            <a:prstGeom prst="rect">
              <a:avLst/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endParaRPr lang="en-US">
                <a:latin typeface="Times New Roman" charset="0"/>
              </a:endParaRPr>
            </a:p>
          </p:txBody>
        </p:sp>
      </p:grpSp>
      <p:sp>
        <p:nvSpPr>
          <p:cNvPr id="2" name="Rounded Rectangular Callout 1"/>
          <p:cNvSpPr/>
          <p:nvPr/>
        </p:nvSpPr>
        <p:spPr bwMode="auto">
          <a:xfrm>
            <a:off x="2430462" y="5486400"/>
            <a:ext cx="6858000" cy="1371600"/>
          </a:xfrm>
          <a:prstGeom prst="wedgeRoundRectCallout">
            <a:avLst>
              <a:gd name="adj1" fmla="val -66739"/>
              <a:gd name="adj2" fmla="val 33506"/>
              <a:gd name="adj3" fmla="val 16667"/>
            </a:avLst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r>
              <a:rPr lang="en-US" sz="2800" dirty="0">
                <a:latin typeface="Times New Roman" charset="0"/>
              </a:rPr>
              <a:t>But our change of the </a:t>
            </a:r>
            <a:r>
              <a:rPr lang="en-US" sz="2800" dirty="0" err="1">
                <a:latin typeface="Times New Roman" charset="0"/>
              </a:rPr>
              <a:t>myfloat</a:t>
            </a:r>
            <a:r>
              <a:rPr lang="en-US" sz="2800" dirty="0">
                <a:latin typeface="Times New Roman" charset="0"/>
              </a:rPr>
              <a:t> class has now cause the float class to also understand how to equality-compare to a </a:t>
            </a:r>
            <a:r>
              <a:rPr lang="en-US" sz="2800" dirty="0" err="1">
                <a:latin typeface="Times New Roman" charset="0"/>
              </a:rPr>
              <a:t>myfloat</a:t>
            </a:r>
            <a:r>
              <a:rPr lang="en-US" sz="2800" dirty="0">
                <a:latin typeface="Times New Roman" charset="0"/>
              </a:rPr>
              <a:t>. </a:t>
            </a:r>
            <a:r>
              <a:rPr lang="en-US" sz="2800" b="1" i="1" dirty="0">
                <a:solidFill>
                  <a:srgbClr val="FFFF00"/>
                </a:solidFill>
                <a:latin typeface="Times New Roman" charset="0"/>
              </a:rPr>
              <a:t>HOW?</a:t>
            </a:r>
            <a:endParaRPr lang="en-US" sz="2800" dirty="0">
              <a:solidFill>
                <a:srgbClr val="FFFF00"/>
              </a:solidFill>
              <a:latin typeface="Times New Roman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65140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 mod="1"/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830262" y="685800"/>
            <a:ext cx="8458200" cy="6172200"/>
          </a:xfrm>
        </p:spPr>
        <p:txBody>
          <a:bodyPr/>
          <a:lstStyle/>
          <a:p>
            <a:pPr marL="0" indent="0" eaLnBrk="1" hangingPunct="1">
              <a:spcBef>
                <a:spcPts val="0"/>
              </a:spcBef>
              <a:buNone/>
            </a:pPr>
            <a:r>
              <a:rPr lang="en-US" altLang="ja-JP" sz="2800" dirty="0">
                <a:solidFill>
                  <a:schemeClr val="tx1"/>
                </a:solidFill>
                <a:cs typeface="Courier New" panose="02070309020205020404" pitchFamily="49" charset="0"/>
              </a:rPr>
              <a:t>What if the float class implements </a:t>
            </a:r>
            <a:r>
              <a:rPr lang="en-US" altLang="ja-JP" sz="2800" dirty="0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z="2800" dirty="0" err="1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eq</a:t>
            </a:r>
            <a:r>
              <a:rPr lang="en-US" altLang="ja-JP" sz="2800" dirty="0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z="2800" dirty="0">
                <a:solidFill>
                  <a:schemeClr val="tx1"/>
                </a:solidFill>
                <a:cs typeface="Courier New" panose="02070309020205020404" pitchFamily="49" charset="0"/>
              </a:rPr>
              <a:t> in a way that is similar to the following:</a:t>
            </a: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def __</a:t>
            </a:r>
            <a:r>
              <a:rPr lang="en-US" altLang="ja-JP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eq</a:t>
            </a: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__(</a:t>
            </a:r>
            <a:r>
              <a:rPr lang="en-US" altLang="ja-JP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ja-JP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dirty="0" err="1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if(type(x) not in </a:t>
            </a:r>
            <a:r>
              <a:rPr lang="en-US" altLang="ja-JP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float.typesIknow</a:t>
            </a: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return </a:t>
            </a:r>
            <a:r>
              <a:rPr lang="en-US" altLang="ja-JP" dirty="0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== </a:t>
            </a:r>
            <a:r>
              <a:rPr lang="en-US" altLang="ja-JP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self.real</a:t>
            </a:r>
            <a:endParaRPr lang="en-US" altLang="ja-JP" dirty="0">
              <a:solidFill>
                <a:srgbClr val="00B0F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try: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</a:t>
            </a:r>
            <a:r>
              <a:rPr lang="en-US" altLang="ja-JP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tmp</a:t>
            </a: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=float(</a:t>
            </a:r>
            <a:r>
              <a:rPr lang="en-US" altLang="ja-JP" dirty="0">
                <a:solidFill>
                  <a:srgbClr val="1400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except: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return False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return 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allBytesSam</a:t>
            </a:r>
            <a:r>
              <a:rPr lang="en-US" altLang="ja-JP" spc="-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spc="-3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</a:t>
            </a:r>
            <a:r>
              <a:rPr lang="en-US" altLang="ja-JP" spc="-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f.</a:t>
            </a:r>
            <a:r>
              <a:rPr lang="en-US" altLang="ja-JP" spc="-3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</a:t>
            </a:r>
            <a:r>
              <a:rPr lang="en-US" altLang="ja-JP" spc="-6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</a:t>
            </a:r>
            <a:r>
              <a:rPr lang="en-US" altLang="ja-JP" spc="-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tm</a:t>
            </a:r>
            <a:r>
              <a:rPr lang="en-US" altLang="ja-JP" spc="-4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0" indent="0" eaLnBrk="1" hangingPunct="1">
              <a:spcBef>
                <a:spcPts val="0"/>
              </a:spcBef>
              <a:buNone/>
            </a:pPr>
            <a:endParaRPr lang="en-US" altLang="ja-JP" sz="160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altLang="ja-JP" sz="2800" dirty="0">
                <a:solidFill>
                  <a:schemeClr val="tx1"/>
                </a:solidFill>
                <a:cs typeface="Courier New" panose="02070309020205020404" pitchFamily="49" charset="0"/>
              </a:rPr>
              <a:t>The advantages of such an implementation are that:</a:t>
            </a:r>
          </a:p>
          <a:p>
            <a:pPr eaLnBrk="1" hangingPunct="1">
              <a:spcBef>
                <a:spcPts val="0"/>
              </a:spcBef>
            </a:pPr>
            <a:r>
              <a:rPr lang="en-US" altLang="ja-JP" dirty="0">
                <a:solidFill>
                  <a:schemeClr val="accent2"/>
                </a:solidFill>
                <a:cs typeface="Courier New" panose="02070309020205020404" pitchFamily="49" charset="0"/>
              </a:rPr>
              <a:t>It lets the float type work with newly created types.</a:t>
            </a:r>
          </a:p>
          <a:p>
            <a:pPr eaLnBrk="1" hangingPunct="1">
              <a:spcBef>
                <a:spcPts val="0"/>
              </a:spcBef>
            </a:pPr>
            <a:r>
              <a:rPr lang="en-US" altLang="ja-JP" dirty="0">
                <a:solidFill>
                  <a:schemeClr val="accent2"/>
                </a:solidFill>
                <a:cs typeface="Courier New" panose="02070309020205020404" pitchFamily="49" charset="0"/>
              </a:rPr>
              <a:t>It avoids programmer bugs where someone assumes that knowing a==b implies knowing that b==a.</a:t>
            </a:r>
          </a:p>
        </p:txBody>
      </p:sp>
      <p:cxnSp>
        <p:nvCxnSpPr>
          <p:cNvPr id="3" name="直線接點 2"/>
          <p:cNvCxnSpPr/>
          <p:nvPr/>
        </p:nvCxnSpPr>
        <p:spPr bwMode="auto">
          <a:xfrm flipH="1">
            <a:off x="3802062" y="1905000"/>
            <a:ext cx="533400" cy="53340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2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cxnSp>
        <p:nvCxnSpPr>
          <p:cNvPr id="6" name="直線接點 5"/>
          <p:cNvCxnSpPr/>
          <p:nvPr/>
        </p:nvCxnSpPr>
        <p:spPr bwMode="auto">
          <a:xfrm>
            <a:off x="3802062" y="1905000"/>
            <a:ext cx="1143000" cy="53340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arrow" w="med" len="med"/>
          </a:ln>
          <a:effectLst/>
        </p:spPr>
      </p:cxnSp>
      <p:sp>
        <p:nvSpPr>
          <p:cNvPr id="7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Solve the mystery…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7323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91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91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91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38200"/>
            <a:ext cx="8763000" cy="6019800"/>
          </a:xfrm>
        </p:spPr>
        <p:txBody>
          <a:bodyPr/>
          <a:lstStyle/>
          <a:p>
            <a:pPr marL="0" indent="0" eaLnBrk="1" hangingPunct="1">
              <a:spcBef>
                <a:spcPts val="2400"/>
              </a:spcBef>
              <a:buNone/>
            </a:pPr>
            <a:r>
              <a:rPr lang="en-US" altLang="en-US" sz="3600" dirty="0">
                <a:latin typeface="+mn-ea"/>
              </a:rPr>
              <a:t>For classes that act like sets, lists, etc.:</a:t>
            </a:r>
          </a:p>
          <a:p>
            <a:pPr marL="233363" indent="-60325" eaLnBrk="1" hangingPunct="1"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rgbClr val="FFAB00"/>
                </a:solidFill>
                <a:latin typeface="Lucida Console" panose="020B0609040504020204" pitchFamily="49" charset="0"/>
              </a:rPr>
              <a:t>__contains__(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FFAB00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FFAB00"/>
                </a:solidFill>
                <a:latin typeface="Lucida Console" panose="020B0609040504020204" pitchFamily="49" charset="0"/>
              </a:rPr>
              <a:t>)</a:t>
            </a:r>
            <a:endParaRPr lang="en-US" altLang="en-US" sz="3200" dirty="0">
              <a:solidFill>
                <a:srgbClr val="FFAB00"/>
              </a:solidFill>
            </a:endParaRPr>
          </a:p>
          <a:p>
            <a:pPr marL="457200" indent="-223838" eaLnBrk="1" hangingPunct="1">
              <a:spcBef>
                <a:spcPts val="0"/>
              </a:spcBef>
              <a:buNone/>
            </a:pPr>
            <a:r>
              <a:rPr lang="en-US" altLang="en-US" sz="3200" dirty="0"/>
              <a:t>  Lets the client know if it contains a specific value, by typing: </a:t>
            </a:r>
            <a:r>
              <a:rPr lang="en-US" altLang="en-US" sz="3200" dirty="0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FFAB00"/>
                </a:solidFill>
                <a:latin typeface="Lucida Console" panose="020B0609040504020204" pitchFamily="49" charset="0"/>
              </a:rPr>
              <a:t>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</a:p>
          <a:p>
            <a:pPr marL="284163" indent="-50800" eaLnBrk="1" hangingPunct="1">
              <a:spcBef>
                <a:spcPts val="1200"/>
              </a:spcBef>
              <a:buNone/>
            </a:pPr>
            <a:r>
              <a:rPr lang="en-US" altLang="en-US" sz="3200" dirty="0">
                <a:solidFill>
                  <a:srgbClr val="92D05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rgbClr val="92D050"/>
                </a:solidFill>
                <a:latin typeface="Lucida Console" panose="020B0609040504020204" pitchFamily="49" charset="0"/>
              </a:rPr>
              <a:t>len</a:t>
            </a:r>
            <a:r>
              <a:rPr lang="en-US" altLang="en-US" sz="3200" dirty="0">
                <a:solidFill>
                  <a:srgbClr val="92D05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92D050"/>
                </a:solidFill>
                <a:latin typeface="Lucida Console" panose="020B0609040504020204" pitchFamily="49" charset="0"/>
              </a:rPr>
              <a:t>)</a:t>
            </a:r>
            <a:endParaRPr lang="en-US" altLang="en-US" sz="3200" dirty="0">
              <a:solidFill>
                <a:srgbClr val="92D050"/>
              </a:solidFill>
            </a:endParaRPr>
          </a:p>
          <a:p>
            <a:pPr marL="457200" indent="-223838" eaLnBrk="1" hangingPunct="1">
              <a:spcBef>
                <a:spcPts val="0"/>
              </a:spcBef>
              <a:buNone/>
            </a:pPr>
            <a:r>
              <a:rPr lang="en-US" altLang="en-US" sz="3200" dirty="0"/>
              <a:t>  Get the size, by typing: </a:t>
            </a:r>
            <a:r>
              <a:rPr lang="en-US" altLang="en-US" sz="3200" dirty="0" err="1">
                <a:solidFill>
                  <a:srgbClr val="92D050"/>
                </a:solidFill>
                <a:latin typeface="Lucida Console" panose="020B0609040504020204" pitchFamily="49" charset="0"/>
              </a:rPr>
              <a:t>len</a:t>
            </a:r>
            <a:r>
              <a:rPr lang="en-US" altLang="en-US" sz="3200" dirty="0">
                <a:solidFill>
                  <a:srgbClr val="92D050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rgbClr val="92D050"/>
                </a:solidFill>
                <a:latin typeface="Lucida Console" panose="020B0609040504020204" pitchFamily="49" charset="0"/>
              </a:rPr>
              <a:t>)</a:t>
            </a:r>
          </a:p>
          <a:p>
            <a:pPr marL="284163" indent="-50800" eaLnBrk="1" hangingPunct="1">
              <a:spcBef>
                <a:spcPts val="2400"/>
              </a:spcBef>
              <a:buNone/>
            </a:pP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	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More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3454602080"/>
      </p:ext>
    </p:extLst>
  </p:cSld>
  <p:clrMapOvr>
    <a:masterClrMapping/>
  </p:clrMapOvr>
  <p:extLst mod="1"/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For classes that are </a:t>
            </a:r>
            <a:r>
              <a:rPr lang="en-US" altLang="en-US" sz="3600" dirty="0" err="1"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23838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/>
              <a:t>  The client iterates through the class instance by typing: 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for item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rgbClr val="FFAB00"/>
                </a:solidFill>
                <a:latin typeface="Lucida Console" panose="020B0609040504020204" pitchFamily="49" charset="0"/>
              </a:rPr>
              <a:t>__next__(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FFAB00"/>
                </a:solidFill>
                <a:latin typeface="Lucida Console" panose="020B0609040504020204" pitchFamily="49" charset="0"/>
              </a:rPr>
              <a:t>)</a:t>
            </a:r>
            <a:endParaRPr lang="en-US" altLang="en-US" sz="3200" dirty="0">
              <a:solidFill>
                <a:srgbClr val="FFAB00"/>
              </a:solidFill>
            </a:endParaRPr>
          </a:p>
          <a:p>
            <a:pPr marL="457200" indent="-223838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/>
              <a:t>	The client gets the next item of the instance by typing: </a:t>
            </a:r>
            <a:r>
              <a:rPr lang="en-US" altLang="en-US" sz="3200" dirty="0">
                <a:solidFill>
                  <a:srgbClr val="FFAB00"/>
                </a:solidFill>
                <a:latin typeface="Lucida Console" panose="020B0609040504020204" pitchFamily="49" charset="0"/>
              </a:rPr>
              <a:t>next(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rgbClr val="FFAB00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23838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/>
              <a:t>	(__next__() is also needed so as to allow 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for item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/>
              <a:t>to work) </a:t>
            </a:r>
            <a:endParaRPr lang="en-US" altLang="en-US" sz="3200" dirty="0">
              <a:solidFill>
                <a:srgbClr val="FFAB00"/>
              </a:solidFill>
              <a:latin typeface="Lucida Console" panose="020B0609040504020204" pitchFamily="49" charset="0"/>
            </a:endParaRPr>
          </a:p>
          <a:p>
            <a:pPr marL="284163" indent="-173038" eaLnBrk="1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altLang="en-US" sz="3200" dirty="0">
                <a:solidFill>
                  <a:srgbClr val="92D050"/>
                </a:solidFill>
                <a:latin typeface="Lucida Console" panose="020B0609040504020204" pitchFamily="49" charset="0"/>
              </a:rPr>
              <a:t>__reverse__(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92D050"/>
                </a:solidFill>
                <a:latin typeface="Lucida Console" panose="020B0609040504020204" pitchFamily="49" charset="0"/>
              </a:rPr>
              <a:t>)</a:t>
            </a:r>
            <a:endParaRPr lang="en-US" altLang="en-US" sz="3200" dirty="0">
              <a:solidFill>
                <a:srgbClr val="92D050"/>
              </a:solidFill>
            </a:endParaRPr>
          </a:p>
          <a:p>
            <a:pPr marL="457200" indent="-223838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/>
              <a:t> The client iterates in reverse, by typing: </a:t>
            </a:r>
            <a:r>
              <a:rPr lang="en-US" altLang="en-US" sz="3200" dirty="0">
                <a:solidFill>
                  <a:srgbClr val="92D050"/>
                </a:solidFill>
                <a:latin typeface="Lucida Console" panose="020B0609040504020204" pitchFamily="49" charset="0"/>
              </a:rPr>
              <a:t>reversed(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rgbClr val="92D050"/>
                </a:solidFill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2528747746"/>
      </p:ext>
    </p:extLst>
  </p:cSld>
  <p:clrMapOvr>
    <a:masterClrMapping/>
  </p:clrMapOvr>
  <p:extLst mod="1"/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sz="3200" dirty="0" err="1">
                <a:solidFill>
                  <a:srgbClr val="F2A700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():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count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):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self.it=range(count,0,-1)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spc="-1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accent2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  <a:endParaRPr lang="en-US" altLang="en-US" sz="32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return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endParaRPr lang="en-US" altLang="en-US" sz="32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rgbClr val="F2A700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(10); print(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range(10, 0, -1)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range(10,0,-1)]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601662" y="896112"/>
            <a:ext cx="12954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 eaLnBrk="1" hangingPunct="1">
              <a:lnSpc>
                <a:spcPct val="90000"/>
              </a:lnSpc>
              <a:buNone/>
              <a:defRPr/>
            </a:pPr>
            <a:endParaRPr lang="en-US" altLang="en-US" sz="3600" kern="0" dirty="0"/>
          </a:p>
          <a:p>
            <a:pPr marL="233363" indent="-60325" defTabSz="914400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  <a:defRPr/>
            </a:pPr>
            <a:endParaRPr lang="en-US" altLang="en-US" sz="3200" kern="0" dirty="0">
              <a:solidFill>
                <a:srgbClr val="3333CC"/>
              </a:solidFill>
              <a:latin typeface="Arial"/>
            </a:endParaRP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3200" kern="0" dirty="0">
              <a:solidFill>
                <a:srgbClr val="000000">
                  <a:lumMod val="50000"/>
                  <a:lumOff val="50000"/>
                </a:srgbClr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endParaRPr lang="en-US" altLang="en-US" sz="3200" kern="0" dirty="0">
              <a:solidFill>
                <a:srgbClr val="000000">
                  <a:lumMod val="50000"/>
                  <a:lumOff val="50000"/>
                </a:srgbClr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endParaRPr lang="en-US" altLang="en-US" sz="3200" kern="0" dirty="0">
              <a:solidFill>
                <a:srgbClr val="009999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endParaRPr lang="en-US" altLang="en-US" sz="3200" kern="0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  <a:endParaRPr lang="en-US" altLang="en-US" sz="3200" kern="0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defTabSz="914400" eaLnBrk="1" hangingPunct="1">
              <a:lnSpc>
                <a:spcPct val="88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3200" kern="0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88000"/>
              </a:lnSpc>
              <a:spcBef>
                <a:spcPts val="0"/>
              </a:spcBef>
              <a:buNone/>
              <a:defRPr/>
            </a:pPr>
            <a:endParaRPr lang="en-US" altLang="en-US" sz="3200" kern="0" dirty="0">
              <a:solidFill>
                <a:srgbClr val="009999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88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3200" kern="0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88000"/>
              </a:lnSpc>
              <a:spcBef>
                <a:spcPts val="0"/>
              </a:spcBef>
              <a:buNone/>
              <a:defRPr/>
            </a:pPr>
            <a:endParaRPr lang="en-US" altLang="en-US" sz="3200" kern="0" dirty="0">
              <a:solidFill>
                <a:srgbClr val="009999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88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3200" kern="0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630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7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7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7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57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57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573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573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573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5734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()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111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'__annotations__', '__</a:t>
            </a:r>
            <a:r>
              <a:rPr lang="en-US" altLang="zh-TW" sz="2220" kern="0" spc="-102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, '__name__', '__package__', '__spec__'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rgbClr val="FFAFAF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'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__main__</a:t>
            </a:r>
            <a:r>
              <a:rPr lang="en-US" altLang="zh-TW" sz="2220" kern="0" dirty="0">
                <a:latin typeface="Lucida Console" panose="020B0609040504020204" pitchFamily="49" charset="0"/>
              </a:rPr>
              <a:t>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tx1"/>
                </a:solidFill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9FF74E02-3B4E-4D64-A50B-954E364BFB86}"/>
              </a:ext>
            </a:extLst>
          </p:cNvPr>
          <p:cNvSpPr/>
          <p:nvPr/>
        </p:nvSpPr>
        <p:spPr bwMode="auto">
          <a:xfrm>
            <a:off x="4459693" y="5154655"/>
            <a:ext cx="3360412" cy="1271715"/>
          </a:xfrm>
          <a:prstGeom prst="wedgeRoundRectCallout">
            <a:avLst>
              <a:gd name="adj1" fmla="val -59588"/>
              <a:gd name="adj2" fmla="val -102223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In lecture 3 (slides 77-85),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we looked at these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dunder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attributes…</a:t>
            </a:r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53D42FCD-6AD5-4C72-8A39-B6659ED4A5A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6060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decel="1000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decel="1000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decel="1000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decel="1000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decel="1000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decel="1000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  <p:extLst mod="1"/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count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):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self.it=range(count,0,-1)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spc="-1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accent2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  <a:endParaRPr lang="en-US" altLang="en-US" sz="32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return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rgbClr val="F2A700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(10); print(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range(10, 0, -1)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range(10,0,-1)]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33688753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"/>
    </mc:Choice>
    <mc:Fallback>
      <p:transition advTm="300"/>
    </mc:Fallback>
  </mc:AlternateContent>
  <p:extLst mod="1"/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self.it=range(count,0,-1)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spc="-1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accent2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  <a:endParaRPr lang="en-US" altLang="en-US" sz="32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return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rgbClr val="F2A700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(10); print(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range(10, 0, -1)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range(10,0,-1)]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x in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01662" y="6429376"/>
            <a:ext cx="1295400" cy="486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457200" indent="-279400" defTabSz="914400" eaLnBrk="1" hangingPunct="1">
              <a:lnSpc>
                <a:spcPct val="88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3200" kern="0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77216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spc="-1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accent2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  <a:endParaRPr lang="en-US" altLang="en-US" sz="32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return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rgbClr val="F2A700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(10); print(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range(10, 0, -1)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range(10,0,-1)]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BFBFB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x in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1386711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 advTm="300"/>
    </mc:Choice>
    <mc:Fallback>
      <p:transition advTm="300"/>
    </mc:Fallback>
  </mc:AlternateContent>
  <p:extLst mod="1"/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return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rgbClr val="F2A700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(10); print(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range(10, 0, -1)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cd.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it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for x in range(10,0,-1)]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BFBFB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[x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x in 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cd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[10, 9, 8, 7, 6, 5, 4, 3, 2, 1]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 bwMode="auto">
          <a:xfrm>
            <a:off x="601662" y="6429376"/>
            <a:ext cx="1295400" cy="486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457200" indent="-279400" defTabSz="914400" eaLnBrk="1" hangingPunct="1">
              <a:lnSpc>
                <a:spcPct val="88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3200" kern="0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7957553"/>
      </p:ext>
    </p:extLst>
  </p:cSld>
  <p:clrMapOvr>
    <a:masterClrMapping/>
  </p:clrMapOvr>
  <p:extLst mod="1"/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sz="3200" dirty="0" err="1">
                <a:solidFill>
                  <a:srgbClr val="F2A700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():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3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spc="-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3200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spc="-1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spc="-1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3200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):</a:t>
            </a:r>
            <a:r>
              <a:rPr lang="en-US" altLang="en-US" sz="3200" spc="-1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1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.c</a:t>
            </a:r>
            <a:r>
              <a:rPr lang="en-US" altLang="en-US" sz="3200" spc="-100" dirty="0">
                <a:solidFill>
                  <a:srgbClr val="009999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_(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return</a:t>
            </a:r>
            <a:r>
              <a:rPr lang="en-US" altLang="en-US" sz="20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if</a:t>
            </a:r>
            <a:r>
              <a:rPr lang="en-US" altLang="en-US" sz="20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</a:t>
            </a:r>
            <a:r>
              <a:rPr lang="en-US" altLang="en-US" sz="3200" spc="-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3200" spc="-3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l</a:t>
            </a:r>
            <a:r>
              <a:rPr lang="en-US" altLang="en-US" sz="3200" spc="-6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z="3200" spc="-5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z="3200" spc="-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1: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r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se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S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o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p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It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e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rat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io</a:t>
            </a:r>
            <a:r>
              <a:rPr lang="en-US" altLang="en-US" sz="3200" spc="-500" dirty="0" err="1">
                <a:solidFill>
                  <a:srgbClr val="FF00FF"/>
                </a:solidFill>
                <a:latin typeface="Lucida Sans" panose="020B0602030504020204" pitchFamily="34" charset="0"/>
              </a:rPr>
              <a:t>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.c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-=1;return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.c+1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endParaRPr lang="en-US" altLang="en-US" sz="32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72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  <p:sp>
        <p:nvSpPr>
          <p:cNvPr id="9" name="Rectangle 3"/>
          <p:cNvSpPr txBox="1">
            <a:spLocks noChangeArrowheads="1"/>
          </p:cNvSpPr>
          <p:nvPr/>
        </p:nvSpPr>
        <p:spPr bwMode="auto">
          <a:xfrm>
            <a:off x="601662" y="896112"/>
            <a:ext cx="12192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 eaLnBrk="1" hangingPunct="1">
              <a:lnSpc>
                <a:spcPct val="90000"/>
              </a:lnSpc>
              <a:buNone/>
              <a:defRPr/>
            </a:pPr>
            <a:endParaRPr lang="en-US" altLang="en-US" sz="3600" kern="0" dirty="0">
              <a:solidFill>
                <a:srgbClr val="BFBFBF"/>
              </a:solidFill>
            </a:endParaRPr>
          </a:p>
          <a:p>
            <a:pPr marL="233363" indent="-60325" defTabSz="914400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  <a:defRPr/>
            </a:pPr>
            <a:endParaRPr lang="en-US" altLang="en-US" sz="3200" kern="0" dirty="0">
              <a:solidFill>
                <a:srgbClr val="BFBFBF"/>
              </a:solidFill>
              <a:latin typeface="Arial"/>
            </a:endParaRP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BFBFBF"/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BFBFBF"/>
                </a:solidFill>
                <a:latin typeface="Lucida Console" panose="020B0609040504020204" pitchFamily="49" charset="0"/>
              </a:rPr>
              <a:t>...</a:t>
            </a:r>
            <a:endParaRPr lang="en-US" altLang="en-US" sz="3200" kern="0" spc="-100" dirty="0">
              <a:solidFill>
                <a:srgbClr val="BFBFBF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BFBFBF"/>
                </a:solidFill>
                <a:latin typeface="Lucida Console" panose="020B0609040504020204" pitchFamily="49" charset="0"/>
              </a:rPr>
              <a:t>...</a:t>
            </a:r>
            <a:endParaRPr lang="en-US" altLang="en-US" sz="3200" kern="0" spc="-100" dirty="0">
              <a:solidFill>
                <a:srgbClr val="BFBFBF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BFBFBF"/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BFBFBF"/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BFBFBF"/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defTabSz="914400" eaLnBrk="1" hangingPunct="1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BFBFBF"/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defTabSz="914400" eaLnBrk="1" hangingPunct="1">
              <a:lnSpc>
                <a:spcPct val="85000"/>
              </a:lnSpc>
              <a:spcBef>
                <a:spcPts val="300"/>
              </a:spcBef>
              <a:buNone/>
              <a:defRPr/>
            </a:pPr>
            <a:r>
              <a:rPr lang="en-US" altLang="en-US" sz="3200" kern="0" dirty="0">
                <a:solidFill>
                  <a:srgbClr val="BFBFBF"/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457200" indent="-279400" defTabSz="914400" eaLnBrk="1" hangingPunct="1">
              <a:lnSpc>
                <a:spcPct val="85000"/>
              </a:lnSpc>
              <a:spcBef>
                <a:spcPts val="0"/>
              </a:spcBef>
              <a:buNone/>
              <a:defRPr/>
            </a:pPr>
            <a:endParaRPr lang="en-US" altLang="en-US" sz="3200" kern="0" dirty="0">
              <a:solidFill>
                <a:srgbClr val="BFBFBF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85000"/>
              </a:lnSpc>
              <a:spcBef>
                <a:spcPts val="0"/>
              </a:spcBef>
              <a:buNone/>
              <a:defRPr/>
            </a:pPr>
            <a:endParaRPr lang="en-US" altLang="en-US" sz="3200" kern="0" dirty="0">
              <a:solidFill>
                <a:srgbClr val="BFBFBF"/>
              </a:solidFill>
              <a:latin typeface="Lucida Console" panose="020B0609040504020204" pitchFamily="49" charset="0"/>
            </a:endParaRPr>
          </a:p>
          <a:p>
            <a:pPr marL="457200" indent="-279400" defTabSz="914400" eaLnBrk="1" hangingPunct="1">
              <a:lnSpc>
                <a:spcPct val="72000"/>
              </a:lnSpc>
              <a:spcBef>
                <a:spcPts val="0"/>
              </a:spcBef>
              <a:buNone/>
              <a:defRPr/>
            </a:pPr>
            <a:r>
              <a:rPr lang="en-US" altLang="en-US" sz="3200" kern="0" dirty="0">
                <a:solidFill>
                  <a:srgbClr val="BFBFBF"/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50840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73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573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573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573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573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573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5734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5734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5734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"/>
                            </p:stCondLst>
                            <p:childTnLst>
                              <p:par>
                                <p:cTn id="8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spc="-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3200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spc="-1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1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spc="-1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3200" spc="-1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):</a:t>
            </a:r>
            <a:r>
              <a:rPr lang="en-US" altLang="en-US" sz="3200" spc="-1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1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.c</a:t>
            </a:r>
            <a:r>
              <a:rPr lang="en-US" altLang="en-US" sz="3200" spc="-100" dirty="0">
                <a:solidFill>
                  <a:srgbClr val="009999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_(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return</a:t>
            </a:r>
            <a:r>
              <a:rPr lang="en-US" altLang="en-US" sz="20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if</a:t>
            </a:r>
            <a:r>
              <a:rPr lang="en-US" altLang="en-US" sz="20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</a:t>
            </a:r>
            <a:r>
              <a:rPr lang="en-US" altLang="en-US" sz="3200" spc="-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3200" spc="-3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l</a:t>
            </a:r>
            <a:r>
              <a:rPr lang="en-US" altLang="en-US" sz="3200" spc="-6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z="3200" spc="-5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z="3200" spc="-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1: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r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se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S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o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p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It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e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rat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io</a:t>
            </a:r>
            <a:r>
              <a:rPr lang="en-US" altLang="en-US" sz="3200" spc="-500" dirty="0" err="1">
                <a:solidFill>
                  <a:srgbClr val="FF00FF"/>
                </a:solidFill>
                <a:latin typeface="Lucida Sans" panose="020B0602030504020204" pitchFamily="34" charset="0"/>
              </a:rPr>
              <a:t>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.c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-=1;return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.c+1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73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3645995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"/>
    </mc:Choice>
    <mc:Fallback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__next__(self)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_(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return</a:t>
            </a:r>
            <a:r>
              <a:rPr lang="en-US" altLang="en-US" sz="20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if</a:t>
            </a:r>
            <a:r>
              <a:rPr lang="en-US" altLang="en-US" sz="20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</a:t>
            </a:r>
            <a:r>
              <a:rPr lang="en-US" altLang="en-US" sz="3200" spc="-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3200" spc="-3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l</a:t>
            </a:r>
            <a:r>
              <a:rPr lang="en-US" altLang="en-US" sz="3200" spc="-6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z="3200" spc="-5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z="3200" spc="-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1: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r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se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S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o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p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It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e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rat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io</a:t>
            </a:r>
            <a:r>
              <a:rPr lang="en-US" altLang="en-US" sz="3200" spc="-500" dirty="0" err="1">
                <a:solidFill>
                  <a:srgbClr val="FF00FF"/>
                </a:solidFill>
                <a:latin typeface="Lucida Sans" panose="020B0602030504020204" pitchFamily="34" charset="0"/>
              </a:rPr>
              <a:t>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.c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-=1;return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.c+1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73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del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.__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</a:p>
        </p:txBody>
      </p:sp>
      <p:sp>
        <p:nvSpPr>
          <p:cNvPr id="4" name="Rectangle 3"/>
          <p:cNvSpPr/>
          <p:nvPr/>
        </p:nvSpPr>
        <p:spPr>
          <a:xfrm>
            <a:off x="782028" y="6246744"/>
            <a:ext cx="925253" cy="611257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32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sz="3200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96600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__next__(self)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if</a:t>
            </a:r>
            <a:r>
              <a:rPr lang="en-US" altLang="en-US" sz="20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</a:t>
            </a:r>
            <a:r>
              <a:rPr lang="en-US" altLang="en-US" sz="3200" spc="-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3200" spc="-3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l</a:t>
            </a:r>
            <a:r>
              <a:rPr lang="en-US" altLang="en-US" sz="3200" spc="-6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z="3200" spc="-5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z="3200" spc="-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1: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r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se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S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o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p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It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e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rat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io</a:t>
            </a:r>
            <a:r>
              <a:rPr lang="en-US" altLang="en-US" sz="3200" spc="-500" dirty="0" err="1">
                <a:solidFill>
                  <a:srgbClr val="FF00FF"/>
                </a:solidFill>
                <a:latin typeface="Lucida Sans" panose="020B0602030504020204" pitchFamily="34" charset="0"/>
              </a:rPr>
              <a:t>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.c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-=1;return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.c+1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73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del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.__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4" name="Rectangle 3"/>
          <p:cNvSpPr/>
          <p:nvPr/>
        </p:nvSpPr>
        <p:spPr>
          <a:xfrm>
            <a:off x="782028" y="6221897"/>
            <a:ext cx="925253" cy="636104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32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sz="3200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33579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__next__(self)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if</a:t>
            </a:r>
            <a:r>
              <a:rPr lang="en-US" altLang="en-US" sz="20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spc="-1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</a:t>
            </a:r>
            <a:r>
              <a:rPr lang="en-US" altLang="en-US" sz="3200" spc="-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3200" spc="-3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l</a:t>
            </a:r>
            <a:r>
              <a:rPr lang="en-US" altLang="en-US" sz="3200" spc="-6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z="3200" spc="-5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z="3200" spc="-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1: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r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320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en-US" sz="320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se</a:t>
            </a:r>
            <a:r>
              <a:rPr lang="en-US" altLang="en-US" sz="32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S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o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p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It</a:t>
            </a:r>
            <a:r>
              <a:rPr lang="en-US" altLang="en-US" sz="3200" spc="-70" dirty="0" err="1">
                <a:solidFill>
                  <a:srgbClr val="FF00FF"/>
                </a:solidFill>
                <a:latin typeface="Lucida Sans" panose="020B0602030504020204" pitchFamily="34" charset="0"/>
              </a:rPr>
              <a:t>e</a:t>
            </a:r>
            <a:r>
              <a:rPr lang="en-US" altLang="en-US" sz="3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rat</a:t>
            </a:r>
            <a:r>
              <a:rPr lang="en-US" altLang="en-US" sz="3200" spc="-200" dirty="0" err="1">
                <a:solidFill>
                  <a:srgbClr val="FF00FF"/>
                </a:solidFill>
                <a:latin typeface="Lucida Sans" panose="020B0602030504020204" pitchFamily="34" charset="0"/>
              </a:rPr>
              <a:t>io</a:t>
            </a:r>
            <a:r>
              <a:rPr lang="en-US" altLang="en-US" sz="3200" spc="-500" dirty="0" err="1">
                <a:solidFill>
                  <a:srgbClr val="FF00FF"/>
                </a:solidFill>
                <a:latin typeface="Lucida Sans" panose="020B0602030504020204" pitchFamily="34" charset="0"/>
              </a:rPr>
              <a:t>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.c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-=1;return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.c+1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del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.__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931754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"/>
    </mc:Choice>
    <mc:Fallback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__next__(self)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009999"/>
                </a:solidFill>
                <a:latin typeface="Lucida Console" panose="020B0609040504020204" pitchFamily="49" charset="0"/>
              </a:rPr>
              <a:t>.c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-=1;return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>
                <a:solidFill>
                  <a:srgbClr val="009999"/>
                </a:solidFill>
                <a:latin typeface="Lucida Console" panose="020B0609040504020204" pitchFamily="49" charset="0"/>
              </a:rPr>
              <a:t>.c+1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del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.__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4284573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"/>
    </mc:Choice>
    <mc:Fallback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() #</a:t>
            </a:r>
            <a:r>
              <a:rPr lang="en-US" altLang="zh-TW" sz="111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['__annotations__', '__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 '__name__', '__package__', '__spec__']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9FF74E02-3B4E-4D64-A50B-954E364BFB86}"/>
              </a:ext>
            </a:extLst>
          </p:cNvPr>
          <p:cNvSpPr/>
          <p:nvPr/>
        </p:nvSpPr>
        <p:spPr bwMode="auto">
          <a:xfrm>
            <a:off x="4459693" y="5154655"/>
            <a:ext cx="3360412" cy="1271715"/>
          </a:xfrm>
          <a:prstGeom prst="wedgeRoundRectCallout">
            <a:avLst>
              <a:gd name="adj1" fmla="val 59204"/>
              <a:gd name="adj2" fmla="val -109955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We learned about “_”</a:t>
            </a:r>
            <a:br>
              <a:rPr lang="en-US" sz="2400" dirty="0">
                <a:solidFill>
                  <a:srgbClr val="FFFFFF"/>
                </a:solidFill>
                <a:latin typeface="Times New Roman" charset="0"/>
              </a:rPr>
            </a:b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in lecture 1…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67866"/>
      </p:ext>
    </p:extLst>
  </p:cSld>
  <p:clrMapOvr>
    <a:masterClrMapping/>
  </p:clrMapOvr>
  <p:extLst mod="1"/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__next__(self)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del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.__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</p:txBody>
      </p:sp>
      <p:sp>
        <p:nvSpPr>
          <p:cNvPr id="4" name="Rectangle 3"/>
          <p:cNvSpPr/>
          <p:nvPr/>
        </p:nvSpPr>
        <p:spPr>
          <a:xfrm>
            <a:off x="782028" y="6248401"/>
            <a:ext cx="925253" cy="580085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32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sz="3200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62509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__next__(self)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del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.__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Traceback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 (most recent call last):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32031323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"/>
    </mc:Choice>
    <mc:Fallback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__next__(self)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del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.__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Traceback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 (most recent call last):</a:t>
            </a:r>
          </a:p>
          <a:p>
            <a:pPr marL="457200" indent="-279400" eaLnBrk="1" hangingPunct="1">
              <a:lnSpc>
                <a:spcPct val="94000"/>
              </a:lnSpc>
              <a:spcBef>
                <a:spcPts val="0"/>
              </a:spcBef>
              <a:buNone/>
            </a:pP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  File "&lt;</a:t>
            </a: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stdin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&gt;", line 1, in &lt;module&gt;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3585431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"/>
    </mc:Choice>
    <mc:Fallback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__next__(self)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del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.__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Traceback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 (most recent call last):</a:t>
            </a:r>
          </a:p>
          <a:p>
            <a:pPr marL="457200" indent="-279400" eaLnBrk="1" hangingPunct="1">
              <a:lnSpc>
                <a:spcPct val="94000"/>
              </a:lnSpc>
              <a:spcBef>
                <a:spcPts val="0"/>
              </a:spcBef>
              <a:buNone/>
            </a:pP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  File "&lt;</a:t>
            </a: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stdin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&gt;", line 1, in &lt;module&gt;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TypeError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: '</a:t>
            </a: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CountDown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' object is not </a:t>
            </a: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iterable</a:t>
            </a:r>
            <a:endParaRPr lang="en-US" altLang="en-US" sz="32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endParaRPr lang="en-US" altLang="en-US" sz="32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1771470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 advTm="300"/>
    </mc:Choice>
    <mc:Fallback>
      <p:transition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96112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0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Another way to make a class </a:t>
            </a:r>
            <a:r>
              <a:rPr lang="en-US" altLang="en-US" sz="3600" b="1" dirty="0" err="1">
                <a:solidFill>
                  <a:srgbClr val="FF00FF"/>
                </a:solidFill>
                <a:latin typeface="+mn-ea"/>
                <a:ea typeface="+mn-ea"/>
              </a:rPr>
              <a:t>iterable</a:t>
            </a:r>
            <a:r>
              <a:rPr lang="en-US" altLang="en-US" sz="3600" dirty="0">
                <a:latin typeface="+mn-ea"/>
                <a:ea typeface="+mn-ea"/>
              </a:rPr>
              <a:t>:</a:t>
            </a:r>
          </a:p>
          <a:p>
            <a:pPr marL="233363" indent="-60325" eaLnBrk="1" hangingPunct="1">
              <a:lnSpc>
                <a:spcPct val="90000"/>
              </a:lnSpc>
              <a:spcBef>
                <a:spcPts val="600"/>
              </a:spcBef>
              <a:spcAft>
                <a:spcPts val="1500"/>
              </a:spcAft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__next__(self)</a:t>
            </a:r>
            <a:r>
              <a:rPr lang="en-US" altLang="en-US" sz="3200" dirty="0">
                <a:solidFill>
                  <a:schemeClr val="accent2"/>
                </a:solidFill>
              </a:rPr>
              <a:t> 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[7, 6, 5, 4, 3, 2, 1]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del 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.__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iter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32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CountDown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9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);</a:t>
            </a:r>
            <a:r>
              <a:rPr lang="en-US" altLang="en-US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next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9</a:t>
            </a:r>
          </a:p>
          <a:p>
            <a:pPr marL="457200" indent="-279400" eaLnBrk="1" hangingPunct="1">
              <a:lnSpc>
                <a:spcPct val="88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8</a:t>
            </a:r>
          </a:p>
          <a:p>
            <a:pPr marL="457200" indent="-279400"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[y </a:t>
            </a:r>
            <a:r>
              <a:rPr lang="en-US" altLang="en-US" sz="3200" b="1" dirty="0">
                <a:solidFill>
                  <a:srgbClr val="FF00FF"/>
                </a:solidFill>
                <a:latin typeface="Lucida Console" panose="020B0609040504020204" pitchFamily="49" charset="0"/>
              </a:rPr>
              <a:t>for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 y in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457200" indent="-279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Traceback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 (most recent call last):</a:t>
            </a:r>
          </a:p>
          <a:p>
            <a:pPr marL="457200" indent="-279400" eaLnBrk="1" hangingPunct="1">
              <a:lnSpc>
                <a:spcPct val="94000"/>
              </a:lnSpc>
              <a:spcBef>
                <a:spcPts val="0"/>
              </a:spcBef>
              <a:buNone/>
            </a:pP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  File "&lt;</a:t>
            </a: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stdin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&gt;", line 1, in &lt;module&gt;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TypeError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: '</a:t>
            </a: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CountDown</a:t>
            </a:r>
            <a:r>
              <a:rPr lang="en-US" altLang="en-US" sz="3200" spc="-100" dirty="0">
                <a:solidFill>
                  <a:srgbClr val="FF9797"/>
                </a:solidFill>
                <a:latin typeface="Lucida Sans" panose="020B0602030504020204" pitchFamily="34" charset="0"/>
              </a:rPr>
              <a:t>' object is not </a:t>
            </a:r>
            <a:r>
              <a:rPr lang="en-US" altLang="en-US" sz="3200" spc="-100" dirty="0" err="1">
                <a:solidFill>
                  <a:srgbClr val="FF9797"/>
                </a:solidFill>
                <a:latin typeface="Lucida Sans" panose="020B0602030504020204" pitchFamily="34" charset="0"/>
              </a:rPr>
              <a:t>iterable</a:t>
            </a:r>
            <a:endParaRPr lang="en-US" altLang="en-US" sz="3200" spc="-100" dirty="0">
              <a:solidFill>
                <a:srgbClr val="FF9797"/>
              </a:solidFill>
              <a:latin typeface="Lucida Sans" panose="020B0602030504020204" pitchFamily="34" charset="0"/>
            </a:endParaRP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457200" indent="-279400" eaLnBrk="1" hangingPunct="1">
              <a:lnSpc>
                <a:spcPct val="85000"/>
              </a:lnSpc>
              <a:spcBef>
                <a:spcPts val="0"/>
              </a:spcBef>
              <a:buNone/>
            </a:pPr>
            <a:endParaRPr lang="en-US" altLang="en-US" sz="32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solidFill>
                  <a:schemeClr val="accent2"/>
                </a:solidFill>
                <a:latin typeface="Elephant" panose="02020904090505020303" pitchFamily="18" charset="0"/>
              </a:rPr>
              <a:t>Iterable</a:t>
            </a:r>
            <a:r>
              <a:rPr lang="en-US" altLang="en-US" sz="4400" dirty="0">
                <a:solidFill>
                  <a:schemeClr val="accent2"/>
                </a:solidFill>
                <a:latin typeface="Elephant" panose="02020904090505020303" pitchFamily="18" charset="0"/>
              </a:rPr>
              <a:t>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1415013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734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77824"/>
            <a:ext cx="8458200" cy="6019800"/>
          </a:xfrm>
        </p:spPr>
        <p:txBody>
          <a:bodyPr/>
          <a:lstStyle/>
          <a:p>
            <a:pPr marL="0" indent="0" eaLnBrk="1" hangingPunct="1">
              <a:lnSpc>
                <a:spcPct val="94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For classes that act like dictionaries (or like lists, if the index is used as a key):</a:t>
            </a:r>
          </a:p>
          <a:p>
            <a:pPr marL="233363" indent="-60325" eaLnBrk="1" hangingPunct="1">
              <a:lnSpc>
                <a:spcPct val="94000"/>
              </a:lnSpc>
              <a:spcBef>
                <a:spcPts val="600"/>
              </a:spcBef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getitem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rgbClr val="006600"/>
                </a:solidFill>
              </a:rPr>
              <a:t> </a:t>
            </a:r>
          </a:p>
          <a:p>
            <a:pPr marL="284163" indent="-50800" eaLnBrk="1" hangingPunct="1">
              <a:lnSpc>
                <a:spcPct val="94000"/>
              </a:lnSpc>
              <a:spcBef>
                <a:spcPts val="0"/>
              </a:spcBef>
              <a:buNone/>
            </a:pPr>
            <a:r>
              <a:rPr lang="en-US" altLang="en-US" sz="3200" dirty="0"/>
              <a:t>  Lets the client get a value by its key, by  	typing: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[</a:t>
            </a:r>
            <a:r>
              <a:rPr lang="en-US" altLang="en-US" sz="3200" dirty="0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]	</a:t>
            </a:r>
          </a:p>
          <a:p>
            <a:pPr marL="233363" indent="-60325" eaLnBrk="1" hangingPunct="1">
              <a:lnSpc>
                <a:spcPct val="94000"/>
              </a:lnSpc>
              <a:spcBef>
                <a:spcPts val="2400"/>
              </a:spcBef>
              <a:buNone/>
            </a:pP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	__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setitem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2A700"/>
                </a:solidFill>
                <a:latin typeface="Lucida Console" panose="020B0609040504020204" pitchFamily="49" charset="0"/>
              </a:rPr>
              <a:t>value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endParaRPr lang="en-US" altLang="en-US" sz="3200" dirty="0">
              <a:solidFill>
                <a:schemeClr val="accent2"/>
              </a:solidFill>
            </a:endParaRPr>
          </a:p>
          <a:p>
            <a:pPr marL="284163" indent="-50800" eaLnBrk="1" hangingPunct="1">
              <a:lnSpc>
                <a:spcPct val="94000"/>
              </a:lnSpc>
              <a:spcBef>
                <a:spcPts val="0"/>
              </a:spcBef>
              <a:buNone/>
            </a:pPr>
            <a:r>
              <a:rPr lang="en-US" altLang="en-US" sz="3200" dirty="0"/>
              <a:t>  Lets the client set a value for a key, by 	typing: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[</a:t>
            </a:r>
            <a:r>
              <a:rPr lang="en-US" altLang="en-US" sz="3200" dirty="0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]=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value</a:t>
            </a:r>
            <a:endParaRPr lang="en-US" altLang="en-US" sz="3200" dirty="0">
              <a:solidFill>
                <a:srgbClr val="CC931A"/>
              </a:solidFill>
              <a:latin typeface="Lucida Console" panose="020B0609040504020204" pitchFamily="49" charset="0"/>
            </a:endParaRPr>
          </a:p>
          <a:p>
            <a:pPr marL="233363" indent="-60325" eaLnBrk="1" hangingPunct="1">
              <a:lnSpc>
                <a:spcPct val="94000"/>
              </a:lnSpc>
              <a:spcBef>
                <a:spcPts val="2400"/>
              </a:spcBef>
              <a:buNone/>
            </a:pP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	__</a:t>
            </a:r>
            <a:r>
              <a:rPr lang="en-US" altLang="en-US" sz="32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delitem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rgbClr val="FF0000"/>
                </a:solidFill>
              </a:rPr>
              <a:t> </a:t>
            </a:r>
          </a:p>
          <a:p>
            <a:pPr marL="284163" indent="-50800" eaLnBrk="1" hangingPunct="1">
              <a:lnSpc>
                <a:spcPct val="94000"/>
              </a:lnSpc>
              <a:spcBef>
                <a:spcPts val="0"/>
              </a:spcBef>
              <a:buNone/>
            </a:pPr>
            <a:r>
              <a:rPr lang="en-US" altLang="en-US" sz="3200" dirty="0"/>
              <a:t>  Lets the client delete a key-value pair by 	typing: 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del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[</a:t>
            </a:r>
            <a:r>
              <a:rPr lang="en-US" altLang="en-US" sz="3200" dirty="0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]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Container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687410058"/>
      </p:ext>
    </p:extLst>
  </p:cSld>
  <p:clrMapOvr>
    <a:masterClrMapping/>
  </p:clrMapOvr>
  <p:extLst mod="1"/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77824"/>
            <a:ext cx="8458200" cy="6019800"/>
          </a:xfrm>
        </p:spPr>
        <p:txBody>
          <a:bodyPr/>
          <a:lstStyle/>
          <a:p>
            <a:pPr marL="0" indent="0" eaLnBrk="1" hangingPunct="1">
              <a:lnSpc>
                <a:spcPct val="94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For classes that act like dictionaries (or like lists, if the index is used as a key):</a:t>
            </a:r>
          </a:p>
          <a:p>
            <a:pPr marL="233363" indent="-60325" eaLnBrk="1" hangingPunct="1">
              <a:lnSpc>
                <a:spcPct val="94000"/>
              </a:lnSpc>
              <a:spcBef>
                <a:spcPts val="600"/>
              </a:spcBef>
              <a:buNone/>
            </a:pPr>
            <a:r>
              <a:rPr lang="en-US" altLang="en-US" dirty="0">
                <a:solidFill>
                  <a:srgbClr val="0066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32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getitem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rgbClr val="006600"/>
                </a:solidFill>
              </a:rPr>
              <a:t> </a:t>
            </a:r>
          </a:p>
          <a:p>
            <a:pPr marL="284163" indent="-50800" eaLnBrk="1" hangingPunct="1">
              <a:lnSpc>
                <a:spcPct val="94000"/>
              </a:lnSpc>
              <a:spcBef>
                <a:spcPts val="0"/>
              </a:spcBef>
              <a:buNone/>
            </a:pPr>
            <a:r>
              <a:rPr lang="en-US" altLang="en-US" sz="3200" dirty="0"/>
              <a:t>  Lets the client get a value by its key, by  	typing: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[</a:t>
            </a:r>
            <a:r>
              <a:rPr lang="en-US" altLang="en-US" sz="3200" dirty="0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006600"/>
                </a:solidFill>
                <a:latin typeface="Lucida Console" panose="020B0609040504020204" pitchFamily="49" charset="0"/>
              </a:rPr>
              <a:t>]	</a:t>
            </a:r>
          </a:p>
          <a:p>
            <a:pPr marL="233363" indent="-60325" eaLnBrk="1" hangingPunct="1">
              <a:lnSpc>
                <a:spcPct val="94000"/>
              </a:lnSpc>
              <a:spcBef>
                <a:spcPts val="2400"/>
              </a:spcBef>
              <a:buNone/>
            </a:pP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	__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setitem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2A700"/>
                </a:solidFill>
                <a:latin typeface="Lucida Console" panose="020B0609040504020204" pitchFamily="49" charset="0"/>
              </a:rPr>
              <a:t>value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)</a:t>
            </a:r>
            <a:endParaRPr lang="en-US" altLang="en-US" sz="3200" dirty="0">
              <a:solidFill>
                <a:schemeClr val="accent2"/>
              </a:solidFill>
            </a:endParaRPr>
          </a:p>
          <a:p>
            <a:pPr marL="284163" indent="-50800" eaLnBrk="1" hangingPunct="1">
              <a:lnSpc>
                <a:spcPct val="94000"/>
              </a:lnSpc>
              <a:spcBef>
                <a:spcPts val="0"/>
              </a:spcBef>
              <a:buNone/>
            </a:pPr>
            <a:r>
              <a:rPr lang="en-US" altLang="en-US" sz="3200" dirty="0"/>
              <a:t>  Lets the client set a value for a key, by 	typing: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[</a:t>
            </a:r>
            <a:r>
              <a:rPr lang="en-US" altLang="en-US" sz="3200" dirty="0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chemeClr val="accent2"/>
                </a:solidFill>
                <a:latin typeface="Lucida Console" panose="020B0609040504020204" pitchFamily="49" charset="0"/>
              </a:rPr>
              <a:t>]=</a:t>
            </a:r>
            <a:r>
              <a:rPr lang="en-US" altLang="en-US" sz="3200" dirty="0">
                <a:solidFill>
                  <a:srgbClr val="F2A700"/>
                </a:solidFill>
                <a:latin typeface="Lucida Console" panose="020B0609040504020204" pitchFamily="49" charset="0"/>
              </a:rPr>
              <a:t>value</a:t>
            </a:r>
            <a:endParaRPr lang="en-US" altLang="en-US" sz="3200" dirty="0">
              <a:solidFill>
                <a:srgbClr val="CC931A"/>
              </a:solidFill>
              <a:latin typeface="Lucida Console" panose="020B0609040504020204" pitchFamily="49" charset="0"/>
            </a:endParaRPr>
          </a:p>
          <a:p>
            <a:pPr marL="233363" indent="-60325" eaLnBrk="1" hangingPunct="1">
              <a:lnSpc>
                <a:spcPct val="94000"/>
              </a:lnSpc>
              <a:spcBef>
                <a:spcPts val="2400"/>
              </a:spcBef>
              <a:buNone/>
            </a:pP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	__</a:t>
            </a:r>
            <a:r>
              <a:rPr lang="en-US" altLang="en-US" sz="32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delitem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en-US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32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3200" dirty="0" err="1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3200" dirty="0">
                <a:solidFill>
                  <a:srgbClr val="FF0000"/>
                </a:solidFill>
              </a:rPr>
              <a:t> </a:t>
            </a:r>
          </a:p>
          <a:p>
            <a:pPr marL="284163" indent="-50800" eaLnBrk="1" hangingPunct="1">
              <a:lnSpc>
                <a:spcPct val="94000"/>
              </a:lnSpc>
              <a:spcBef>
                <a:spcPts val="0"/>
              </a:spcBef>
              <a:buNone/>
            </a:pPr>
            <a:r>
              <a:rPr lang="en-US" altLang="en-US" sz="3200" dirty="0"/>
              <a:t>  Lets the client delete a key-value pair by 	typing: 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del </a:t>
            </a:r>
            <a:r>
              <a:rPr lang="en-US" altLang="en-US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me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[</a:t>
            </a:r>
            <a:r>
              <a:rPr lang="en-US" altLang="en-US" sz="3200" dirty="0">
                <a:solidFill>
                  <a:srgbClr val="FF00FF"/>
                </a:solidFill>
                <a:latin typeface="Lucida Console" panose="020B0609040504020204" pitchFamily="49" charset="0"/>
              </a:rPr>
              <a:t>key</a:t>
            </a: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]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Container Special Methods</a:t>
            </a:r>
          </a:p>
        </p:txBody>
      </p:sp>
    </p:spTree>
    <p:extLst>
      <p:ext uri="{BB962C8B-B14F-4D97-AF65-F5344CB8AC3E}">
        <p14:creationId xmlns:p14="http://schemas.microsoft.com/office/powerpoint/2010/main" val="529451133"/>
      </p:ext>
    </p:extLst>
  </p:cSld>
  <p:clrMapOvr>
    <a:masterClrMapping/>
  </p:clrMapOvr>
  <p:extLst mod="1"/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Content Placeholder 2"/>
          <p:cNvSpPr>
            <a:spLocks noGrp="1"/>
          </p:cNvSpPr>
          <p:nvPr>
            <p:ph idx="1"/>
          </p:nvPr>
        </p:nvSpPr>
        <p:spPr>
          <a:xfrm>
            <a:off x="1058862" y="762000"/>
            <a:ext cx="9067800" cy="6096000"/>
          </a:xfrm>
        </p:spPr>
        <p:txBody>
          <a:bodyPr/>
          <a:lstStyle/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Puppies(object):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latin typeface="Lucida Console" panose="020B0609040504020204" pitchFamily="49" charset="0"/>
              </a:rPr>
              <a:t>__(self):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self.names</a:t>
            </a:r>
            <a:r>
              <a:rPr lang="en-US" altLang="en-US" sz="2400" dirty="0">
                <a:latin typeface="Lucida Console" panose="020B0609040504020204" pitchFamily="49" charset="0"/>
              </a:rPr>
              <a:t> = []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self.colors</a:t>
            </a:r>
            <a:r>
              <a:rPr lang="en-US" altLang="en-US" sz="2400" dirty="0">
                <a:latin typeface="Lucida Console" panose="020B0609040504020204" pitchFamily="49" charset="0"/>
              </a:rPr>
              <a:t> = []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1600" dirty="0">
                <a:latin typeface="Lucida Console" panose="020B0609040504020204" pitchFamily="49" charset="0"/>
              </a:rPr>
              <a:t>\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</a:rPr>
              <a:t>setitem</a:t>
            </a:r>
            <a:r>
              <a:rPr lang="en-US" altLang="en-US" sz="2400" dirty="0">
                <a:latin typeface="Lucida Console" panose="020B0609040504020204" pitchFamily="49" charset="0"/>
              </a:rPr>
              <a:t>__(self, name, color):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self.names.append</a:t>
            </a:r>
            <a:r>
              <a:rPr lang="en-US" altLang="en-US" sz="2400" dirty="0">
                <a:latin typeface="Lucida Console" panose="020B0609040504020204" pitchFamily="49" charset="0"/>
              </a:rPr>
              <a:t>(name)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self.colors.append</a:t>
            </a:r>
            <a:r>
              <a:rPr lang="en-US" altLang="en-US" sz="2400" dirty="0">
                <a:latin typeface="Lucida Console" panose="020B0609040504020204" pitchFamily="49" charset="0"/>
              </a:rPr>
              <a:t>(color)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1600" dirty="0">
                <a:latin typeface="Lucida Console" panose="020B0609040504020204" pitchFamily="49" charset="0"/>
              </a:rPr>
              <a:t>\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</a:rPr>
              <a:t>getitem</a:t>
            </a:r>
            <a:r>
              <a:rPr lang="en-US" altLang="en-US" sz="2400" dirty="0">
                <a:latin typeface="Lucida Console" panose="020B0609040504020204" pitchFamily="49" charset="0"/>
              </a:rPr>
              <a:t>__(self, name):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if name in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self.names</a:t>
            </a:r>
            <a:r>
              <a:rPr lang="en-US" altLang="en-US" sz="2400" dirty="0">
                <a:latin typeface="Lucida Console" panose="020B0609040504020204" pitchFamily="49" charset="0"/>
              </a:rPr>
              <a:t>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return </a:t>
            </a:r>
            <a:r>
              <a:rPr lang="en-US" altLang="en-US" sz="2400" spc="-100" dirty="0" err="1">
                <a:latin typeface="Lucida Console" panose="020B0609040504020204" pitchFamily="49" charset="0"/>
              </a:rPr>
              <a:t>self.colors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[</a:t>
            </a:r>
            <a:r>
              <a:rPr lang="en-US" altLang="en-US" sz="2400" spc="-100" dirty="0" err="1">
                <a:latin typeface="Lucida Console" panose="020B0609040504020204" pitchFamily="49" charset="0"/>
              </a:rPr>
              <a:t>self.names.index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(name)]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else: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return None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endParaRPr lang="en-US" altLang="en-US" sz="1800" dirty="0"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dogs = Puppies()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dogs['Max'] = 'brown'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dogs['Ruby'] = 'yellow'</a:t>
            </a:r>
            <a:endParaRPr lang="en-US" altLang="ja-JP" sz="2400" dirty="0"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print ("Max is", dogs['Max'])</a:t>
            </a:r>
          </a:p>
          <a:p>
            <a:pPr marL="255588" eaLnBrk="1" hangingPunct="1">
              <a:spcBef>
                <a:spcPct val="0"/>
              </a:spcBef>
              <a:buNone/>
            </a:pPr>
            <a:endParaRPr lang="en-US" altLang="en-US" sz="2000" dirty="0">
              <a:latin typeface="Lucida Console" panose="020B0609040504020204" pitchFamily="49" charset="0"/>
            </a:endParaRP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373062" y="762000"/>
            <a:ext cx="84328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3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3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78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7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3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3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296862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en-US" sz="4400" kern="0" spc="-100" dirty="0">
                <a:latin typeface="Elephant" panose="02020904090505020303" pitchFamily="18" charset="0"/>
              </a:rPr>
              <a:t>I</a:t>
            </a:r>
            <a:r>
              <a:rPr lang="en-US" altLang="en-US" sz="4400" kern="0" spc="-200" dirty="0">
                <a:latin typeface="Elephant" panose="02020904090505020303" pitchFamily="18" charset="0"/>
              </a:rPr>
              <a:t>nd</a:t>
            </a:r>
            <a:r>
              <a:rPr lang="en-US" altLang="en-US" sz="4400" kern="0" spc="-300" dirty="0">
                <a:latin typeface="Elephant" panose="02020904090505020303" pitchFamily="18" charset="0"/>
              </a:rPr>
              <a:t>e</a:t>
            </a:r>
            <a:r>
              <a:rPr lang="en-US" altLang="en-US" sz="4400" kern="0" spc="-100" dirty="0">
                <a:latin typeface="Elephant" panose="02020904090505020303" pitchFamily="18" charset="0"/>
              </a:rPr>
              <a:t>xing</a:t>
            </a:r>
            <a:r>
              <a:rPr lang="en-US" altLang="en-US" sz="4400" kern="0" spc="-100" dirty="0"/>
              <a:t>: 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spc="-3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 err="1">
                <a:solidFill>
                  <a:srgbClr val="FF0000"/>
                </a:solidFill>
              </a:rPr>
              <a:t>setit</a:t>
            </a:r>
            <a:r>
              <a:rPr lang="en-US" altLang="en-US" sz="4400" b="1" kern="0" spc="-100" dirty="0" err="1">
                <a:solidFill>
                  <a:srgbClr val="FF0000"/>
                </a:solidFill>
              </a:rPr>
              <a:t>e</a:t>
            </a:r>
            <a:r>
              <a:rPr lang="en-US" altLang="en-US" sz="4400" b="1" kern="0" spc="-200" dirty="0" err="1">
                <a:solidFill>
                  <a:srgbClr val="FF0000"/>
                </a:solidFill>
              </a:rPr>
              <a:t>m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>
                <a:solidFill>
                  <a:srgbClr val="FF0000"/>
                </a:solidFill>
              </a:rPr>
              <a:t>_</a:t>
            </a:r>
            <a:r>
              <a:rPr lang="en-US" altLang="en-US" kern="0" dirty="0"/>
              <a:t> </a:t>
            </a:r>
            <a:r>
              <a:rPr lang="en-US" altLang="en-US" sz="4400" kern="0" dirty="0"/>
              <a:t>&amp;</a:t>
            </a:r>
            <a:r>
              <a:rPr lang="en-US" altLang="en-US" kern="0" dirty="0"/>
              <a:t> 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spc="-15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 err="1">
                <a:solidFill>
                  <a:srgbClr val="FF0000"/>
                </a:solidFill>
              </a:rPr>
              <a:t>getit</a:t>
            </a:r>
            <a:r>
              <a:rPr lang="en-US" altLang="en-US" sz="4400" b="1" kern="0" spc="-100" dirty="0" err="1">
                <a:solidFill>
                  <a:srgbClr val="FF0000"/>
                </a:solidFill>
              </a:rPr>
              <a:t>e</a:t>
            </a:r>
            <a:r>
              <a:rPr lang="en-US" altLang="en-US" sz="4400" b="1" kern="0" spc="-200" dirty="0" err="1">
                <a:solidFill>
                  <a:srgbClr val="FF0000"/>
                </a:solidFill>
              </a:rPr>
              <a:t>m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>
                <a:solidFill>
                  <a:srgbClr val="FF0000"/>
                </a:solidFill>
              </a:rPr>
              <a:t>_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60097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40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440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40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440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440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44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440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440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440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440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440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440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440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1" dur="500"/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440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7" dur="500"/>
                                        <p:tgtEl>
                                          <p:spTgt spid="440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0" dur="500"/>
                                        <p:tgtEl>
                                          <p:spTgt spid="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5" dur="500"/>
                                        <p:tgtEl>
                                          <p:spTgt spid="440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8" dur="500"/>
                                        <p:tgtEl>
                                          <p:spTgt spid="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3" dur="500"/>
                                        <p:tgtEl>
                                          <p:spTgt spid="440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6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1" dur="500"/>
                                        <p:tgtEl>
                                          <p:spTgt spid="440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Content Placeholder 2"/>
          <p:cNvSpPr>
            <a:spLocks noGrp="1"/>
          </p:cNvSpPr>
          <p:nvPr>
            <p:ph idx="1"/>
          </p:nvPr>
        </p:nvSpPr>
        <p:spPr>
          <a:xfrm>
            <a:off x="1211262" y="838200"/>
            <a:ext cx="8153400" cy="6019800"/>
          </a:xfrm>
        </p:spPr>
        <p:txBody>
          <a:bodyPr/>
          <a:lstStyle/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self.name = []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self.color</a:t>
            </a:r>
            <a:r>
              <a:rPr lang="en-US" altLang="en-US" sz="2400" dirty="0">
                <a:latin typeface="Lucida Console" panose="020B0609040504020204" pitchFamily="49" charset="0"/>
              </a:rPr>
              <a:t> = []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1600" dirty="0">
                <a:latin typeface="Lucida Console" panose="020B0609040504020204" pitchFamily="49" charset="0"/>
              </a:rPr>
              <a:t>\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</a:rPr>
              <a:t>setitem</a:t>
            </a:r>
            <a:r>
              <a:rPr lang="en-US" altLang="en-US" sz="2400" dirty="0">
                <a:latin typeface="Lucida Console" panose="020B0609040504020204" pitchFamily="49" charset="0"/>
              </a:rPr>
              <a:t>__(self, name, color):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self.name.append</a:t>
            </a:r>
            <a:r>
              <a:rPr lang="en-US" altLang="en-US" sz="2400" dirty="0">
                <a:latin typeface="Lucida Console" panose="020B0609040504020204" pitchFamily="49" charset="0"/>
              </a:rPr>
              <a:t>(name)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self.color.append</a:t>
            </a:r>
            <a:r>
              <a:rPr lang="en-US" altLang="en-US" sz="2400" dirty="0">
                <a:latin typeface="Lucida Console" panose="020B0609040504020204" pitchFamily="49" charset="0"/>
              </a:rPr>
              <a:t>(color)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1600" dirty="0">
                <a:latin typeface="Lucida Console" panose="020B0609040504020204" pitchFamily="49" charset="0"/>
              </a:rPr>
              <a:t>\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</a:rPr>
              <a:t>getitem</a:t>
            </a:r>
            <a:r>
              <a:rPr lang="en-US" altLang="en-US" sz="2400" dirty="0">
                <a:latin typeface="Lucida Console" panose="020B0609040504020204" pitchFamily="49" charset="0"/>
              </a:rPr>
              <a:t>__(self, name):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if name in self.name: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return </a:t>
            </a:r>
            <a:r>
              <a:rPr lang="en-US" altLang="en-US" sz="2400" spc="-100" dirty="0" err="1">
                <a:latin typeface="Lucida Console" panose="020B0609040504020204" pitchFamily="49" charset="0"/>
              </a:rPr>
              <a:t>self.color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[</a:t>
            </a:r>
            <a:r>
              <a:rPr lang="en-US" altLang="en-US" sz="2400" spc="-100" dirty="0" err="1">
                <a:latin typeface="Lucida Console" panose="020B0609040504020204" pitchFamily="49" charset="0"/>
              </a:rPr>
              <a:t>self.name.index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(name)]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else: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return None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endParaRPr lang="en-US" altLang="en-US" sz="1800" dirty="0"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dogs = Puppies()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dogs['Max'] = 'brown'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dogs['Ruby'] = 'yellow'</a:t>
            </a:r>
            <a:endParaRPr lang="en-US" altLang="ja-JP" sz="2400" dirty="0"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print ("Max is", dogs['Max'])</a:t>
            </a:r>
          </a:p>
          <a:p>
            <a:pPr marL="255588" eaLnBrk="1" hangingPunct="1">
              <a:spcBef>
                <a:spcPct val="0"/>
              </a:spcBef>
              <a:buNone/>
            </a:pPr>
            <a:endParaRPr lang="en-US" altLang="en-US" sz="2000" dirty="0">
              <a:latin typeface="Lucida Console" panose="020B0609040504020204" pitchFamily="49" charset="0"/>
            </a:endParaRPr>
          </a:p>
          <a:p>
            <a:pPr marL="255588" eaLnBrk="1" hangingPunct="1">
              <a:spcBef>
                <a:spcPts val="200"/>
              </a:spcBef>
              <a:buNone/>
            </a:pPr>
            <a:r>
              <a:rPr lang="en-US" altLang="en-US" sz="24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#So</a:t>
            </a:r>
            <a:r>
              <a:rPr lang="en-US" altLang="en-US" sz="20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24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2400" spc="-1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setit</a:t>
            </a:r>
            <a:r>
              <a:rPr lang="en-US" altLang="en-US" sz="2400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em</a:t>
            </a:r>
            <a:r>
              <a:rPr lang="en-US" altLang="en-US" sz="2400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24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2400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/_</a:t>
            </a:r>
            <a:r>
              <a:rPr lang="en-US" altLang="en-US" sz="24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2400" spc="-1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getit</a:t>
            </a:r>
            <a:r>
              <a:rPr lang="en-US" altLang="en-US" sz="2400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em</a:t>
            </a:r>
            <a:r>
              <a:rPr lang="en-US" altLang="en-US" sz="2400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24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z="20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2400" spc="-150" dirty="0">
                <a:solidFill>
                  <a:srgbClr val="FF0000"/>
                </a:solidFill>
                <a:latin typeface="Lucida Console" panose="020B0609040504020204" pitchFamily="49" charset="0"/>
              </a:rPr>
              <a:t>an</a:t>
            </a:r>
            <a:r>
              <a:rPr lang="en-US" altLang="en-US" sz="2000" spc="-15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150" dirty="0">
                <a:solidFill>
                  <a:srgbClr val="FF0000"/>
                </a:solidFill>
                <a:latin typeface="Lucida Console" panose="020B0609040504020204" pitchFamily="49" charset="0"/>
              </a:rPr>
              <a:t>mak</a:t>
            </a:r>
            <a:r>
              <a:rPr lang="en-US" altLang="en-US" sz="24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0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20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150" dirty="0">
                <a:solidFill>
                  <a:srgbClr val="FF0000"/>
                </a:solidFill>
                <a:latin typeface="Lucida Console" panose="020B0609040504020204" pitchFamily="49" charset="0"/>
              </a:rPr>
              <a:t>dictiona</a:t>
            </a:r>
            <a:r>
              <a:rPr lang="en-US" altLang="en-US" sz="2400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ry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 bwMode="auto">
          <a:xfrm>
            <a:off x="525462" y="838200"/>
            <a:ext cx="27432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3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3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78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7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3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83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Max is brown</a:t>
            </a:r>
          </a:p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296862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en-US" sz="4400" kern="0" spc="-100" dirty="0">
                <a:latin typeface="Elephant" panose="02020904090505020303" pitchFamily="18" charset="0"/>
              </a:rPr>
              <a:t>I</a:t>
            </a:r>
            <a:r>
              <a:rPr lang="en-US" altLang="en-US" sz="4400" kern="0" spc="-200" dirty="0">
                <a:latin typeface="Elephant" panose="02020904090505020303" pitchFamily="18" charset="0"/>
              </a:rPr>
              <a:t>nd</a:t>
            </a:r>
            <a:r>
              <a:rPr lang="en-US" altLang="en-US" sz="4400" kern="0" spc="-300" dirty="0">
                <a:latin typeface="Elephant" panose="02020904090505020303" pitchFamily="18" charset="0"/>
              </a:rPr>
              <a:t>e</a:t>
            </a:r>
            <a:r>
              <a:rPr lang="en-US" altLang="en-US" sz="4400" kern="0" spc="-100" dirty="0">
                <a:latin typeface="Elephant" panose="02020904090505020303" pitchFamily="18" charset="0"/>
              </a:rPr>
              <a:t>xing</a:t>
            </a:r>
            <a:r>
              <a:rPr lang="en-US" altLang="en-US" sz="4400" kern="0" spc="-100" dirty="0"/>
              <a:t>: 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spc="-3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 err="1">
                <a:solidFill>
                  <a:srgbClr val="FF0000"/>
                </a:solidFill>
              </a:rPr>
              <a:t>setit</a:t>
            </a:r>
            <a:r>
              <a:rPr lang="en-US" altLang="en-US" sz="4400" b="1" kern="0" spc="-100" dirty="0" err="1">
                <a:solidFill>
                  <a:srgbClr val="FF0000"/>
                </a:solidFill>
              </a:rPr>
              <a:t>e</a:t>
            </a:r>
            <a:r>
              <a:rPr lang="en-US" altLang="en-US" sz="4400" b="1" kern="0" spc="-200" dirty="0" err="1">
                <a:solidFill>
                  <a:srgbClr val="FF0000"/>
                </a:solidFill>
              </a:rPr>
              <a:t>m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>
                <a:solidFill>
                  <a:srgbClr val="FF0000"/>
                </a:solidFill>
              </a:rPr>
              <a:t>_</a:t>
            </a:r>
            <a:r>
              <a:rPr lang="en-US" altLang="en-US" kern="0" dirty="0"/>
              <a:t> </a:t>
            </a:r>
            <a:r>
              <a:rPr lang="en-US" altLang="en-US" sz="4400" kern="0" dirty="0"/>
              <a:t>&amp;</a:t>
            </a:r>
            <a:r>
              <a:rPr lang="en-US" altLang="en-US" kern="0" dirty="0"/>
              <a:t> 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spc="-15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 err="1">
                <a:solidFill>
                  <a:srgbClr val="FF0000"/>
                </a:solidFill>
              </a:rPr>
              <a:t>getit</a:t>
            </a:r>
            <a:r>
              <a:rPr lang="en-US" altLang="en-US" sz="4400" b="1" kern="0" spc="-100" dirty="0" err="1">
                <a:solidFill>
                  <a:srgbClr val="FF0000"/>
                </a:solidFill>
              </a:rPr>
              <a:t>e</a:t>
            </a:r>
            <a:r>
              <a:rPr lang="en-US" altLang="en-US" sz="4400" b="1" kern="0" spc="-200" dirty="0" err="1">
                <a:solidFill>
                  <a:srgbClr val="FF0000"/>
                </a:solidFill>
              </a:rPr>
              <a:t>m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>
                <a:solidFill>
                  <a:srgbClr val="FF0000"/>
                </a:solidFill>
              </a:rPr>
              <a:t>_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79351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40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77824"/>
            <a:ext cx="8458200" cy="6019800"/>
          </a:xfrm>
        </p:spPr>
        <p:txBody>
          <a:bodyPr/>
          <a:lstStyle/>
          <a:p>
            <a:pPr marL="0" indent="0" eaLnBrk="1" hangingPunct="1">
              <a:lnSpc>
                <a:spcPct val="94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In Python, everything</a:t>
            </a:r>
            <a:r>
              <a:rPr lang="en-US" altLang="en-US" sz="3600" dirty="0">
                <a:latin typeface="+mn-ea"/>
              </a:rPr>
              <a:t>, even a function,</a:t>
            </a:r>
            <a:r>
              <a:rPr lang="en-US" altLang="en-US" sz="3600" dirty="0">
                <a:latin typeface="+mn-ea"/>
                <a:ea typeface="+mn-ea"/>
              </a:rPr>
              <a:t> </a:t>
            </a:r>
            <a:br>
              <a:rPr lang="en-US" altLang="en-US" sz="3600" dirty="0">
                <a:latin typeface="+mn-ea"/>
                <a:ea typeface="+mn-ea"/>
              </a:rPr>
            </a:br>
            <a:r>
              <a:rPr lang="en-US" altLang="en-US" sz="3600" dirty="0">
                <a:latin typeface="+mn-ea"/>
                <a:ea typeface="+mn-ea"/>
              </a:rPr>
              <a:t>is an object.</a:t>
            </a:r>
          </a:p>
          <a:p>
            <a:pPr marL="0" indent="0" eaLnBrk="1" hangingPunct="1">
              <a:lnSpc>
                <a:spcPct val="94000"/>
              </a:lnSpc>
              <a:buNone/>
            </a:pPr>
            <a:endParaRPr lang="en-US" altLang="en-US" sz="1400" dirty="0">
              <a:latin typeface="+mn-ea"/>
              <a:ea typeface="+mn-ea"/>
            </a:endParaRPr>
          </a:p>
          <a:p>
            <a:pPr marL="0" indent="0" eaLnBrk="1" hangingPunct="1">
              <a:lnSpc>
                <a:spcPct val="94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Logically, then, custom classes should allow objects that are functions.</a:t>
            </a:r>
          </a:p>
          <a:p>
            <a:pPr marL="0" indent="0" eaLnBrk="1" hangingPunct="1">
              <a:lnSpc>
                <a:spcPct val="94000"/>
              </a:lnSpc>
              <a:buNone/>
            </a:pPr>
            <a:endParaRPr lang="en-US" altLang="en-US" sz="1400" dirty="0">
              <a:latin typeface="+mn-ea"/>
              <a:ea typeface="+mn-ea"/>
            </a:endParaRPr>
          </a:p>
          <a:p>
            <a:pPr marL="0" indent="0" eaLnBrk="1" hangingPunct="1">
              <a:lnSpc>
                <a:spcPct val="94000"/>
              </a:lnSpc>
              <a:buNone/>
            </a:pPr>
            <a:r>
              <a:rPr lang="en-US" altLang="en-US" sz="3600" dirty="0">
                <a:latin typeface="+mn-ea"/>
                <a:ea typeface="+mn-ea"/>
              </a:rPr>
              <a:t>This is achieved by defining the __call__ method to describe how the call is implemented.</a:t>
            </a:r>
            <a:endParaRPr lang="en-US" altLang="en-US" sz="32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spc="-300" dirty="0">
                <a:latin typeface="Elephant" panose="02020904090505020303" pitchFamily="18" charset="0"/>
              </a:rPr>
              <a:t>M</a:t>
            </a:r>
            <a:r>
              <a:rPr lang="en-US" altLang="en-US" sz="4400" dirty="0">
                <a:latin typeface="Elephant" panose="02020904090505020303" pitchFamily="18" charset="0"/>
              </a:rPr>
              <a:t>aking</a:t>
            </a:r>
            <a:r>
              <a:rPr lang="en-US" altLang="en-US" sz="4000" dirty="0">
                <a:latin typeface="Elephant" panose="02020904090505020303" pitchFamily="18" charset="0"/>
              </a:rPr>
              <a:t> Your Object Be </a:t>
            </a:r>
            <a:r>
              <a:rPr lang="en-US" altLang="en-US" sz="4400" dirty="0">
                <a:latin typeface="Elephant" panose="02020904090505020303" pitchFamily="18" charset="0"/>
              </a:rPr>
              <a:t>Callab</a:t>
            </a:r>
            <a:r>
              <a:rPr lang="en-US" altLang="en-US" sz="4400" spc="-100" dirty="0">
                <a:latin typeface="Elephant" panose="02020904090505020303" pitchFamily="18" charset="0"/>
              </a:rPr>
              <a:t>l</a:t>
            </a:r>
            <a:r>
              <a:rPr lang="en-US" altLang="en-US" sz="4400" dirty="0">
                <a:latin typeface="Elephant" panose="02020904090505020303" pitchFamily="18" charset="0"/>
              </a:rPr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100356652"/>
      </p:ext>
    </p:extLst>
  </p:cSld>
  <p:clrMapOvr>
    <a:masterClrMapping/>
  </p:clrMapOvr>
  <p:extLst mod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() #</a:t>
            </a:r>
            <a:r>
              <a:rPr lang="en-US" altLang="zh-TW" sz="111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['__annotations__', '__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 '__name__', '__package__', '__spec__']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9FF74E02-3B4E-4D64-A50B-954E364BFB86}"/>
              </a:ext>
            </a:extLst>
          </p:cNvPr>
          <p:cNvSpPr/>
          <p:nvPr/>
        </p:nvSpPr>
        <p:spPr bwMode="auto">
          <a:xfrm>
            <a:off x="4459693" y="5154655"/>
            <a:ext cx="3360412" cy="1271715"/>
          </a:xfrm>
          <a:prstGeom prst="wedgeRoundRectCallout">
            <a:avLst>
              <a:gd name="adj1" fmla="val 59204"/>
              <a:gd name="adj2" fmla="val -109955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We learned about “_” </a:t>
            </a:r>
          </a:p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in lecture 1…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Times New Roman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7276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  <p:extLst mod="1"/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Content Placeholder 2"/>
          <p:cNvSpPr>
            <a:spLocks noGrp="1"/>
          </p:cNvSpPr>
          <p:nvPr>
            <p:ph idx="1"/>
          </p:nvPr>
        </p:nvSpPr>
        <p:spPr>
          <a:xfrm>
            <a:off x="601662" y="896112"/>
            <a:ext cx="8839200" cy="5961888"/>
          </a:xfrm>
        </p:spPr>
        <p:txBody>
          <a:bodyPr/>
          <a:lstStyle/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r>
              <a:rPr lang="en-US" altLang="en-US" sz="3600" dirty="0">
                <a:latin typeface="+mn-ea"/>
              </a:rPr>
              <a:t>To make a class </a:t>
            </a:r>
            <a:r>
              <a:rPr lang="en-US" altLang="en-US" sz="3600" b="1" dirty="0">
                <a:solidFill>
                  <a:srgbClr val="FF00FF"/>
                </a:solidFill>
                <a:latin typeface="+mn-ea"/>
              </a:rPr>
              <a:t>callable</a:t>
            </a:r>
            <a:r>
              <a:rPr lang="en-US" altLang="en-US" sz="3600" dirty="0">
                <a:latin typeface="+mn-ea"/>
              </a:rPr>
              <a:t>:</a:t>
            </a:r>
          </a:p>
          <a:p>
            <a:pPr marL="255588" eaLnBrk="1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b="1" dirty="0">
                <a:solidFill>
                  <a:srgbClr val="F2A70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():</a:t>
            </a: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dirty="0">
                <a:solidFill>
                  <a:schemeClr val="tx1"/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b="1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__call__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(self):print("</a:t>
            </a:r>
            <a:r>
              <a:rPr lang="en-US" altLang="en-US" b="1" dirty="0">
                <a:solidFill>
                  <a:srgbClr val="00B0F0"/>
                </a:solidFill>
                <a:latin typeface="Lucida Console" panose="020B0609040504020204" pitchFamily="49" charset="0"/>
              </a:rPr>
              <a:t>Hello?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b="1" dirty="0">
                <a:solidFill>
                  <a:srgbClr val="00660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b="1" dirty="0">
                <a:solidFill>
                  <a:srgbClr val="F2A70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();</a:t>
            </a:r>
            <a:r>
              <a:rPr lang="en-US" altLang="en-US" b="1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b="1" dirty="0">
                <a:solidFill>
                  <a:srgbClr val="FF00FF"/>
                </a:solidFill>
                <a:latin typeface="Lucida Console" panose="020B0609040504020204" pitchFamily="49" charset="0"/>
              </a:rPr>
              <a:t>callable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b="1" dirty="0">
                <a:solidFill>
                  <a:srgbClr val="00660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b="1" dirty="0">
                <a:solidFill>
                  <a:srgbClr val="FF00FF"/>
                </a:solidFill>
                <a:latin typeface="Lucida Console" panose="020B0609040504020204" pitchFamily="49" charset="0"/>
              </a:rPr>
              <a:t>True</a:t>
            </a: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b="1" dirty="0">
                <a:solidFill>
                  <a:srgbClr val="006600"/>
                </a:solidFill>
                <a:latin typeface="Lucida Console" panose="020B0609040504020204" pitchFamily="49" charset="0"/>
              </a:rPr>
              <a:t>g</a:t>
            </a: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&lt;__</a:t>
            </a:r>
            <a:r>
              <a:rPr lang="en-US" altLang="en-US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main__.F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 object at 0x6ffff7c70b8&gt;</a:t>
            </a: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b="1" dirty="0">
                <a:solidFill>
                  <a:srgbClr val="00660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b="1" dirty="0">
                <a:solidFill>
                  <a:srgbClr val="FF00FF"/>
                </a:solidFill>
                <a:latin typeface="Lucida Console" panose="020B0609040504020204" pitchFamily="49" charset="0"/>
              </a:rPr>
              <a:t>()</a:t>
            </a: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b="1" dirty="0">
                <a:solidFill>
                  <a:srgbClr val="00B0F0"/>
                </a:solidFill>
                <a:latin typeface="Lucida Console" panose="020B0609040504020204" pitchFamily="49" charset="0"/>
              </a:rPr>
              <a:t>Hello?</a:t>
            </a:r>
          </a:p>
          <a:p>
            <a:pPr marL="255588" eaLnBrk="1" hangingPunct="1">
              <a:lnSpc>
                <a:spcPct val="84000"/>
              </a:lnSpc>
              <a:spcBef>
                <a:spcPts val="200"/>
              </a:spcBef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g=</a:t>
            </a:r>
            <a:r>
              <a:rPr lang="en-US" altLang="en-US" b="1" dirty="0">
                <a:solidFill>
                  <a:srgbClr val="FF0000"/>
                </a:solidFill>
                <a:latin typeface="Lucida Console" panose="020B0609040504020204" pitchFamily="49" charset="0"/>
              </a:rPr>
              <a:t>5.5</a:t>
            </a:r>
            <a:r>
              <a:rPr lang="en-US" altLang="en-US" b="1" dirty="0">
                <a:solidFill>
                  <a:schemeClr val="tx1"/>
                </a:solidFill>
                <a:latin typeface="Lucida Console" panose="020B0609040504020204" pitchFamily="49" charset="0"/>
              </a:rPr>
              <a:t>; g()</a:t>
            </a:r>
          </a:p>
          <a:p>
            <a:pPr marL="255588" eaLnBrk="1" hangingPunct="1">
              <a:lnSpc>
                <a:spcPct val="84000"/>
              </a:lnSpc>
              <a:spcBef>
                <a:spcPts val="200"/>
              </a:spcBef>
              <a:buNone/>
            </a:pPr>
            <a:r>
              <a:rPr lang="en-US" altLang="en-US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dirty="0">
                <a:solidFill>
                  <a:srgbClr val="FF9797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255588" eaLnBrk="1" hangingPunct="1">
              <a:lnSpc>
                <a:spcPct val="84000"/>
              </a:lnSpc>
              <a:spcBef>
                <a:spcPts val="200"/>
              </a:spcBef>
              <a:buNone/>
            </a:pPr>
            <a:r>
              <a:rPr lang="en-US" altLang="en-US" dirty="0">
                <a:solidFill>
                  <a:srgbClr val="FF9797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dirty="0">
                <a:solidFill>
                  <a:srgbClr val="FF9797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255588" eaLnBrk="1" hangingPunct="1">
              <a:lnSpc>
                <a:spcPct val="84000"/>
              </a:lnSpc>
              <a:spcBef>
                <a:spcPts val="200"/>
              </a:spcBef>
              <a:buNone/>
            </a:pPr>
            <a:r>
              <a:rPr lang="en-US" altLang="en-US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TypeError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: 'float' object is not callable</a:t>
            </a:r>
          </a:p>
          <a:p>
            <a:pPr marL="255588" eaLnBrk="1" hangingPunct="1">
              <a:lnSpc>
                <a:spcPct val="74000"/>
              </a:lnSpc>
              <a:spcBef>
                <a:spcPts val="20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01662" y="896112"/>
            <a:ext cx="914400" cy="4742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255588" eaLnBrk="1" hangingPunct="1">
              <a:lnSpc>
                <a:spcPct val="90000"/>
              </a:lnSpc>
              <a:spcBef>
                <a:spcPct val="0"/>
              </a:spcBef>
              <a:buNone/>
            </a:pPr>
            <a:endParaRPr lang="en-US" altLang="en-US" sz="3600" kern="0" dirty="0">
              <a:latin typeface="+mn-ea"/>
            </a:endParaRPr>
          </a:p>
          <a:p>
            <a:pPr marL="255588" eaLnBrk="1" hangingPunct="1">
              <a:lnSpc>
                <a:spcPct val="90000"/>
              </a:lnSpc>
              <a:spcBef>
                <a:spcPts val="1800"/>
              </a:spcBef>
              <a:buNone/>
            </a:pPr>
            <a:endParaRPr lang="en-US" altLang="en-US" b="1" kern="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endParaRPr lang="en-US" altLang="en-US" b="1" kern="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endParaRPr lang="en-US" altLang="en-US" kern="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b="1" kern="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endParaRPr lang="en-US" altLang="en-US" b="1" kern="0" dirty="0">
              <a:solidFill>
                <a:srgbClr val="FF00FF"/>
              </a:solidFill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b="1" kern="0" dirty="0">
              <a:solidFill>
                <a:srgbClr val="006600"/>
              </a:solidFill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endParaRPr lang="en-US" altLang="en-US" kern="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r>
              <a:rPr lang="en-US" altLang="en-US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b="1" kern="0" dirty="0">
              <a:solidFill>
                <a:srgbClr val="FF00FF"/>
              </a:solidFill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90000"/>
              </a:lnSpc>
              <a:spcBef>
                <a:spcPts val="200"/>
              </a:spcBef>
              <a:buNone/>
            </a:pPr>
            <a:endParaRPr lang="en-US" altLang="en-US" b="1" kern="0" dirty="0">
              <a:solidFill>
                <a:srgbClr val="00B0F0"/>
              </a:solidFill>
              <a:latin typeface="Lucida Console" panose="020B0609040504020204" pitchFamily="49" charset="0"/>
            </a:endParaRPr>
          </a:p>
          <a:p>
            <a:pPr marL="255588" eaLnBrk="1" hangingPunct="1">
              <a:lnSpc>
                <a:spcPct val="84000"/>
              </a:lnSpc>
              <a:spcBef>
                <a:spcPts val="200"/>
              </a:spcBef>
              <a:buNone/>
            </a:pPr>
            <a:r>
              <a:rPr lang="en-US" altLang="en-US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296862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eaLnBrk="1" hangingPunct="1"/>
            <a:r>
              <a:rPr lang="en-US" altLang="en-US" sz="4400" kern="0" spc="-100" dirty="0">
                <a:latin typeface="Elephant" panose="02020904090505020303" pitchFamily="18" charset="0"/>
              </a:rPr>
              <a:t>Making a class callable</a:t>
            </a:r>
            <a:r>
              <a:rPr lang="en-US" altLang="en-US" sz="4400" kern="0" spc="-100" dirty="0"/>
              <a:t>: 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spc="-3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>
                <a:solidFill>
                  <a:srgbClr val="FF0000"/>
                </a:solidFill>
              </a:rPr>
              <a:t>call</a:t>
            </a:r>
            <a:r>
              <a:rPr lang="en-US" altLang="en-US" sz="4400" b="1" kern="0" spc="-800" dirty="0">
                <a:solidFill>
                  <a:srgbClr val="FF0000"/>
                </a:solidFill>
              </a:rPr>
              <a:t>_</a:t>
            </a:r>
            <a:r>
              <a:rPr lang="en-US" altLang="en-US" sz="4400" b="1" kern="0" dirty="0">
                <a:solidFill>
                  <a:srgbClr val="FF0000"/>
                </a:solidFill>
              </a:rPr>
              <a:t>_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42214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40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440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40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440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40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440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440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40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440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440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440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440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440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1500"/>
                            </p:stCondLst>
                            <p:childTnLst>
                              <p:par>
                                <p:cTn id="7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440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296862" y="2057400"/>
            <a:ext cx="9144000" cy="20574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5400" dirty="0">
                <a:solidFill>
                  <a:srgbClr val="3333CC"/>
                </a:solidFill>
                <a:latin typeface="Arial"/>
              </a:rPr>
              <a:t>Using attributes</a:t>
            </a:r>
          </a:p>
        </p:txBody>
      </p:sp>
    </p:spTree>
    <p:extLst>
      <p:ext uri="{BB962C8B-B14F-4D97-AF65-F5344CB8AC3E}">
        <p14:creationId xmlns:p14="http://schemas.microsoft.com/office/powerpoint/2010/main" val="3567976123"/>
      </p:ext>
    </p:extLst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710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from scope import *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from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os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import system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x = system("cat scope.py")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449262" y="5589656"/>
            <a:ext cx="762000" cy="10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BD512D7-8D22-44FB-8A6B-3BDF82988B32}"/>
              </a:ext>
            </a:extLst>
          </p:cNvPr>
          <p:cNvSpPr/>
          <p:nvPr/>
        </p:nvSpPr>
        <p:spPr bwMode="auto">
          <a:xfrm>
            <a:off x="2811462" y="2667000"/>
            <a:ext cx="3505200" cy="990600"/>
          </a:xfrm>
          <a:prstGeom prst="rect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solidFill>
                  <a:srgbClr val="FF0000"/>
                </a:solidFill>
                <a:latin typeface="Times New Roman" charset="0"/>
              </a:rPr>
              <a:t>(I mean: in the previous part of this lecture, part A)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845782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0C0C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84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0C0C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rgbClr val="C0C0C0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4" presetID="1" presetClass="entr" presetSubtype="0" fill="hold" grpId="0" nodeType="withEffect">
                                  <p:stCondLst>
                                    <p:cond delay="20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xit" presetSubtype="0" fill="hold" grpId="1" nodeType="withEffect">
                                  <p:stCondLst>
                                    <p:cond delay="30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43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8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84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84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184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</p:bldLst>
  </p:timing>
  <p:extLst mod="1"/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0"/>
            <a:ext cx="8991600" cy="7017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from scope import *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from </a:t>
            </a:r>
            <a:r>
              <a:rPr lang="en-US" altLang="zh-TW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os</a:t>
            </a: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import system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x = system("cat scope.py")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449262" y="5589656"/>
            <a:ext cx="762000" cy="10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sp>
        <p:nvSpPr>
          <p:cNvPr id="2" name="Rounded Rectangular Callout 1"/>
          <p:cNvSpPr/>
          <p:nvPr/>
        </p:nvSpPr>
        <p:spPr bwMode="auto">
          <a:xfrm>
            <a:off x="5853564" y="5984404"/>
            <a:ext cx="3440799" cy="592393"/>
          </a:xfrm>
          <a:prstGeom prst="wedgeRoundRectCallout">
            <a:avLst>
              <a:gd name="adj1" fmla="val -124645"/>
              <a:gd name="adj2" fmla="val 23488"/>
              <a:gd name="adj3" fmla="val 16667"/>
            </a:avLst>
          </a:prstGeom>
          <a:solidFill>
            <a:srgbClr val="CCFFCC"/>
          </a:solidFill>
          <a:ln w="9525" cap="flat" cmpd="sng" algn="ctr">
            <a:solidFill>
              <a:srgbClr val="00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Q: Can we do this?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84270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 mod="1"/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0"/>
            <a:ext cx="8991600" cy="70171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from scope import *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from </a:t>
            </a:r>
            <a:r>
              <a:rPr lang="en-US" altLang="zh-TW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os</a:t>
            </a: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import system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x = system("cat scope.py")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 err="1">
                <a:solidFill>
                  <a:srgbClr val="FF9797"/>
                </a:solidFill>
                <a:cs typeface="Arial" panose="020B0604020202020204" pitchFamily="34" charset="0"/>
              </a:rPr>
              <a:t>Traceback</a:t>
            </a: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 (most recent call last):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449262" y="5589656"/>
            <a:ext cx="762000" cy="10562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sp>
        <p:nvSpPr>
          <p:cNvPr id="2" name="Rounded Rectangular Callout 1"/>
          <p:cNvSpPr/>
          <p:nvPr/>
        </p:nvSpPr>
        <p:spPr bwMode="auto">
          <a:xfrm>
            <a:off x="5853564" y="5984404"/>
            <a:ext cx="3440799" cy="592393"/>
          </a:xfrm>
          <a:prstGeom prst="wedgeRoundRectCallout">
            <a:avLst>
              <a:gd name="adj1" fmla="val -124645"/>
              <a:gd name="adj2" fmla="val 23488"/>
              <a:gd name="adj3" fmla="val 16667"/>
            </a:avLst>
          </a:prstGeom>
          <a:solidFill>
            <a:srgbClr val="CCFFCC"/>
          </a:solidFill>
          <a:ln w="9525" cap="flat" cmpd="sng" algn="ctr">
            <a:solidFill>
              <a:srgbClr val="00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Q: Can we do this?</a:t>
            </a:r>
          </a:p>
        </p:txBody>
      </p:sp>
    </p:spTree>
    <p:extLst>
      <p:ext uri="{BB962C8B-B14F-4D97-AF65-F5344CB8AC3E}">
        <p14:creationId xmlns:p14="http://schemas.microsoft.com/office/powerpoint/2010/main" val="96245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0"/>
            <a:ext cx="8991600" cy="70023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from </a:t>
            </a:r>
            <a:r>
              <a:rPr lang="en-US" altLang="zh-TW" dirty="0" err="1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os</a:t>
            </a: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import system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x = system("cat scope.py")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 err="1">
                <a:solidFill>
                  <a:srgbClr val="FF9797"/>
                </a:solidFill>
                <a:cs typeface="Arial" panose="020B0604020202020204" pitchFamily="34" charset="0"/>
              </a:rPr>
              <a:t>Traceback</a:t>
            </a: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 (most recent call last):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  File "&lt;</a:t>
            </a:r>
            <a:r>
              <a:rPr lang="en-US" altLang="zh-TW" dirty="0" err="1">
                <a:solidFill>
                  <a:srgbClr val="FF9797"/>
                </a:solidFill>
                <a:cs typeface="Arial" panose="020B0604020202020204" pitchFamily="34" charset="0"/>
              </a:rPr>
              <a:t>stdin</a:t>
            </a: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&gt;", line 1, in &lt;module&gt;</a:t>
            </a:r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5853564" y="5638801"/>
            <a:ext cx="3440799" cy="592393"/>
          </a:xfrm>
          <a:prstGeom prst="wedgeRoundRectCallout">
            <a:avLst>
              <a:gd name="adj1" fmla="val -124645"/>
              <a:gd name="adj2" fmla="val 23488"/>
              <a:gd name="adj3" fmla="val 16667"/>
            </a:avLst>
          </a:prstGeom>
          <a:solidFill>
            <a:srgbClr val="CCFFCC"/>
          </a:solidFill>
          <a:ln w="9525" cap="flat" cmpd="sng" algn="ctr">
            <a:solidFill>
              <a:srgbClr val="00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Q: Can we do this?</a:t>
            </a:r>
          </a:p>
        </p:txBody>
      </p:sp>
    </p:spTree>
    <p:extLst>
      <p:ext uri="{BB962C8B-B14F-4D97-AF65-F5344CB8AC3E}">
        <p14:creationId xmlns:p14="http://schemas.microsoft.com/office/powerpoint/2010/main" val="38388286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:cut/>
      </p:transition>
    </mc:Choice>
    <mc:Fallback>
      <p:transition spd="slow">
        <p:cut/>
      </p:transition>
    </mc:Fallback>
  </mc:AlternateContent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87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x = system("cat scope.py")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 err="1">
                <a:solidFill>
                  <a:srgbClr val="FF9797"/>
                </a:solidFill>
                <a:cs typeface="Arial" panose="020B0604020202020204" pitchFamily="34" charset="0"/>
              </a:rPr>
              <a:t>Traceback</a:t>
            </a: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 (most recent call last):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  File "&lt;</a:t>
            </a:r>
            <a:r>
              <a:rPr lang="en-US" altLang="zh-TW" dirty="0" err="1">
                <a:solidFill>
                  <a:srgbClr val="FF9797"/>
                </a:solidFill>
                <a:cs typeface="Arial" panose="020B0604020202020204" pitchFamily="34" charset="0"/>
              </a:rPr>
              <a:t>stdin</a:t>
            </a: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&gt;", line 1, in &lt;module&gt;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pc="-20" dirty="0" err="1">
                <a:solidFill>
                  <a:srgbClr val="FF9797"/>
                </a:solidFill>
                <a:cs typeface="Arial" panose="020B0604020202020204" pitchFamily="34" charset="0"/>
              </a:rPr>
              <a:t>TypeError</a:t>
            </a:r>
            <a:r>
              <a:rPr lang="en-US" altLang="zh-TW" spc="-20" dirty="0">
                <a:solidFill>
                  <a:srgbClr val="FF9797"/>
                </a:solidFill>
                <a:cs typeface="Arial" panose="020B0604020202020204" pitchFamily="34" charset="0"/>
              </a:rPr>
              <a:t>:</a:t>
            </a:r>
            <a:r>
              <a:rPr lang="en-US" altLang="zh-TW" spc="-20" dirty="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lang="en-US" altLang="zh-TW" dirty="0" err="1">
                <a:solidFill>
                  <a:srgbClr val="FF0000"/>
                </a:solidFill>
                <a:cs typeface="Arial" panose="020B0604020202020204" pitchFamily="34" charset="0"/>
              </a:rPr>
              <a:t>prt</a:t>
            </a:r>
            <a:r>
              <a:rPr lang="en-US" altLang="zh-TW" dirty="0">
                <a:solidFill>
                  <a:srgbClr val="FF0000"/>
                </a:solidFill>
                <a:cs typeface="Arial" panose="020B0604020202020204" pitchFamily="34" charset="0"/>
              </a:rPr>
              <a:t>() missing 1 required positional argument: </a:t>
            </a:r>
            <a:r>
              <a:rPr lang="en-US" altLang="zh-TW" spc="-30" dirty="0">
                <a:solidFill>
                  <a:srgbClr val="FF0000"/>
                </a:solidFill>
                <a:cs typeface="Arial" panose="020B0604020202020204" pitchFamily="34" charset="0"/>
              </a:rPr>
              <a:t>'se</a:t>
            </a:r>
            <a:r>
              <a:rPr lang="en-US" altLang="zh-TW" dirty="0">
                <a:solidFill>
                  <a:srgbClr val="FF0000"/>
                </a:solidFill>
                <a:cs typeface="Arial" panose="020B0604020202020204" pitchFamily="34" charset="0"/>
              </a:rPr>
              <a:t>lf'</a:t>
            </a:r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5853564" y="5334001"/>
            <a:ext cx="3440799" cy="592393"/>
          </a:xfrm>
          <a:prstGeom prst="wedgeRoundRectCallout">
            <a:avLst>
              <a:gd name="adj1" fmla="val -124645"/>
              <a:gd name="adj2" fmla="val 23488"/>
              <a:gd name="adj3" fmla="val 16667"/>
            </a:avLst>
          </a:prstGeom>
          <a:solidFill>
            <a:srgbClr val="CCFFCC"/>
          </a:solidFill>
          <a:ln w="9525" cap="flat" cmpd="sng" algn="ctr">
            <a:solidFill>
              <a:srgbClr val="00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Q: Can we do this?</a:t>
            </a:r>
          </a:p>
        </p:txBody>
      </p:sp>
    </p:spTree>
    <p:extLst>
      <p:ext uri="{BB962C8B-B14F-4D97-AF65-F5344CB8AC3E}">
        <p14:creationId xmlns:p14="http://schemas.microsoft.com/office/powerpoint/2010/main" val="3559021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0">
        <p:cut/>
      </p:transition>
    </mc:Choice>
    <mc:Fallback>
      <p:transition>
        <p:cut/>
      </p:transition>
    </mc:Fallback>
  </mc:AlternateContent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728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 err="1">
                <a:solidFill>
                  <a:srgbClr val="FF9797"/>
                </a:solidFill>
                <a:cs typeface="Arial" panose="020B0604020202020204" pitchFamily="34" charset="0"/>
              </a:rPr>
              <a:t>Traceback</a:t>
            </a: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 (most recent call last):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  File "&lt;</a:t>
            </a:r>
            <a:r>
              <a:rPr lang="en-US" altLang="zh-TW" dirty="0" err="1">
                <a:solidFill>
                  <a:srgbClr val="FF9797"/>
                </a:solidFill>
                <a:cs typeface="Arial" panose="020B0604020202020204" pitchFamily="34" charset="0"/>
              </a:rPr>
              <a:t>stdin</a:t>
            </a:r>
            <a:r>
              <a:rPr lang="en-US" altLang="zh-TW" dirty="0">
                <a:solidFill>
                  <a:srgbClr val="FF9797"/>
                </a:solidFill>
                <a:cs typeface="Arial" panose="020B0604020202020204" pitchFamily="34" charset="0"/>
              </a:rPr>
              <a:t>&gt;", line 1, in &lt;module&gt;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pc="-20" dirty="0" err="1">
                <a:solidFill>
                  <a:srgbClr val="FF9797"/>
                </a:solidFill>
                <a:cs typeface="Arial" panose="020B0604020202020204" pitchFamily="34" charset="0"/>
              </a:rPr>
              <a:t>TypeError</a:t>
            </a:r>
            <a:r>
              <a:rPr lang="en-US" altLang="zh-TW" spc="-20" dirty="0">
                <a:solidFill>
                  <a:srgbClr val="FF9797"/>
                </a:solidFill>
                <a:cs typeface="Arial" panose="020B0604020202020204" pitchFamily="34" charset="0"/>
              </a:rPr>
              <a:t>:</a:t>
            </a:r>
            <a:r>
              <a:rPr lang="en-US" altLang="zh-TW" spc="-20" dirty="0">
                <a:solidFill>
                  <a:srgbClr val="000000"/>
                </a:solidFill>
                <a:cs typeface="Arial" panose="020B0604020202020204" pitchFamily="34" charset="0"/>
              </a:rPr>
              <a:t> </a:t>
            </a:r>
            <a:r>
              <a:rPr lang="en-US" altLang="zh-TW" dirty="0" err="1">
                <a:solidFill>
                  <a:srgbClr val="FF0000"/>
                </a:solidFill>
                <a:cs typeface="Arial" panose="020B0604020202020204" pitchFamily="34" charset="0"/>
              </a:rPr>
              <a:t>prt</a:t>
            </a:r>
            <a:r>
              <a:rPr lang="en-US" altLang="zh-TW" dirty="0">
                <a:solidFill>
                  <a:srgbClr val="FF0000"/>
                </a:solidFill>
                <a:cs typeface="Arial" panose="020B0604020202020204" pitchFamily="34" charset="0"/>
              </a:rPr>
              <a:t>() missing 1 required positional argument: </a:t>
            </a:r>
            <a:r>
              <a:rPr lang="en-US" altLang="zh-TW" spc="-30" dirty="0">
                <a:solidFill>
                  <a:srgbClr val="FF0000"/>
                </a:solidFill>
                <a:cs typeface="Arial" panose="020B0604020202020204" pitchFamily="34" charset="0"/>
              </a:rPr>
              <a:t>'se</a:t>
            </a:r>
            <a:r>
              <a:rPr lang="en-US" altLang="zh-TW" dirty="0">
                <a:solidFill>
                  <a:srgbClr val="FF0000"/>
                </a:solidFill>
                <a:cs typeface="Arial" panose="020B0604020202020204" pitchFamily="34" charset="0"/>
              </a:rPr>
              <a:t>lf'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dirty="0">
              <a:solidFill>
                <a:srgbClr val="FF0000"/>
              </a:solidFill>
              <a:cs typeface="Arial" panose="020B0604020202020204" pitchFamily="34" charset="0"/>
            </a:endParaRPr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5853564" y="5029201"/>
            <a:ext cx="3440799" cy="592393"/>
          </a:xfrm>
          <a:prstGeom prst="wedgeRoundRectCallout">
            <a:avLst>
              <a:gd name="adj1" fmla="val -124645"/>
              <a:gd name="adj2" fmla="val 23488"/>
              <a:gd name="adj3" fmla="val 16667"/>
            </a:avLst>
          </a:prstGeom>
          <a:solidFill>
            <a:srgbClr val="CCFFCC"/>
          </a:solidFill>
          <a:ln w="9525" cap="flat" cmpd="sng" algn="ctr">
            <a:solidFill>
              <a:srgbClr val="00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Q: Can we do this?</a:t>
            </a:r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4792663" y="5656008"/>
            <a:ext cx="4501700" cy="592393"/>
          </a:xfrm>
          <a:prstGeom prst="wedgeRoundRectCallout">
            <a:avLst>
              <a:gd name="adj1" fmla="val -86712"/>
              <a:gd name="adj2" fmla="val -80657"/>
              <a:gd name="adj3" fmla="val 16667"/>
            </a:avLst>
          </a:prstGeom>
          <a:solidFill>
            <a:srgbClr val="CCFFCC"/>
          </a:solidFill>
          <a:ln w="9525" cap="flat" cmpd="sng" algn="ctr">
            <a:solidFill>
              <a:srgbClr val="00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A: No, we need an object.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6088062" y="3886200"/>
            <a:ext cx="3200400" cy="914400"/>
          </a:xfrm>
          <a:prstGeom prst="wedgeRoundRectCallout">
            <a:avLst>
              <a:gd name="adj1" fmla="val -68156"/>
              <a:gd name="adj2" fmla="val 52320"/>
              <a:gd name="adj3" fmla="val 16667"/>
            </a:avLst>
          </a:prstGeom>
          <a:solidFill>
            <a:srgbClr val="F8D9FF"/>
          </a:solidFill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spc="-1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B</a:t>
            </a:r>
            <a:r>
              <a: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ut</a:t>
            </a:r>
            <a:r>
              <a:rPr lang="en-US" sz="28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this</a:t>
            </a:r>
            <a:r>
              <a:rPr lang="en-US" sz="28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1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on</a:t>
            </a:r>
            <a:r>
              <a: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e</a:t>
            </a:r>
            <a:r>
              <a:rPr lang="en-US" sz="28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1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di</a:t>
            </a:r>
            <a:r>
              <a: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d</a:t>
            </a:r>
            <a:r>
              <a:rPr lang="en-US" sz="3200" spc="-5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n</a:t>
            </a:r>
            <a:r>
              <a:rPr lang="en-US" sz="3200" spc="-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’</a:t>
            </a:r>
            <a:r>
              <a: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t</a:t>
            </a:r>
            <a:br>
              <a: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</a:br>
            <a:r>
              <a: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need an object.</a:t>
            </a:r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373062" y="3733800"/>
            <a:ext cx="3352800" cy="914400"/>
          </a:xfrm>
          <a:prstGeom prst="wedgeRoundRectCallout">
            <a:avLst>
              <a:gd name="adj1" fmla="val 64693"/>
              <a:gd name="adj2" fmla="val 63256"/>
              <a:gd name="adj3" fmla="val 16667"/>
            </a:avLst>
          </a:prstGeom>
          <a:solidFill>
            <a:srgbClr val="F8D9FF"/>
          </a:solidFill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spc="-1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B</a:t>
            </a:r>
            <a:r>
              <a: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ecause the object was given already.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373062" y="2743200"/>
            <a:ext cx="3352800" cy="914400"/>
          </a:xfrm>
          <a:prstGeom prst="wedgeRoundRectCallout">
            <a:avLst>
              <a:gd name="adj1" fmla="val 57135"/>
              <a:gd name="adj2" fmla="val -247587"/>
              <a:gd name="adj3" fmla="val 16667"/>
            </a:avLst>
          </a:prstGeom>
          <a:solidFill>
            <a:srgbClr val="F8D9FF"/>
          </a:solidFill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spc="-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S</a:t>
            </a:r>
            <a: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o</a:t>
            </a:r>
            <a:r>
              <a:rPr lang="en-US" sz="24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t</a:t>
            </a:r>
            <a:r>
              <a:rPr lang="en-US" sz="3200" spc="-6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h</a:t>
            </a:r>
            <a:r>
              <a:rPr lang="en-US" sz="3200" spc="-1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a</a:t>
            </a:r>
            <a:r>
              <a:rPr lang="en-US" sz="3200" spc="-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t’</a:t>
            </a:r>
            <a: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s t</a:t>
            </a:r>
            <a:r>
              <a:rPr lang="en-US" sz="3200" spc="-16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h</a:t>
            </a:r>
            <a:r>
              <a:rPr lang="en-US" sz="3200" spc="-6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e </a:t>
            </a:r>
            <a:r>
              <a:rPr lang="en-US" sz="3200" spc="-16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lo</a:t>
            </a:r>
            <a: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g</a:t>
            </a:r>
            <a:r>
              <a:rPr lang="en-US" sz="3200" spc="-6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i</a:t>
            </a:r>
            <a: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c</a:t>
            </a:r>
            <a:r>
              <a:rPr lang="en-US" sz="20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3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o</a:t>
            </a:r>
            <a: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f</a:t>
            </a:r>
            <a:b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</a:br>
            <a:r>
              <a:rPr lang="en-US" sz="3200" spc="-8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w</a:t>
            </a:r>
            <a:r>
              <a:rPr lang="en-US" sz="3200" spc="-2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h</a:t>
            </a:r>
            <a:r>
              <a:rPr lang="en-US" sz="3200" spc="-17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y we</a:t>
            </a:r>
            <a:r>
              <a:rPr lang="en-US" sz="2800" spc="-17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8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call</a:t>
            </a:r>
            <a:r>
              <a:rPr lang="en-US" sz="2800" spc="-8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it</a:t>
            </a:r>
            <a:r>
              <a:rPr lang="en-US" sz="2800" spc="-7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‘</a:t>
            </a:r>
            <a:r>
              <a:rPr lang="en-US" sz="3200" spc="-3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‘</a:t>
            </a:r>
            <a:r>
              <a:rPr lang="en-US" sz="3200" spc="-7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s</a:t>
            </a:r>
            <a:r>
              <a:rPr lang="en-US" sz="3200" spc="-14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e</a:t>
            </a:r>
            <a:r>
              <a:rPr lang="en-US" sz="3200" spc="-7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l</a:t>
            </a:r>
            <a: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f</a:t>
            </a:r>
            <a:r>
              <a:rPr lang="en-US" sz="3200" spc="-3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’</a:t>
            </a:r>
            <a:r>
              <a:rPr lang="en-US" sz="3200" spc="-5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’</a:t>
            </a:r>
            <a:r>
              <a:rPr lang="en-US" sz="3200" spc="-1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890088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3" dur="500"/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6" dur="500"/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49" dur="500"/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52" dur="500"/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4" grpId="1" animBg="1"/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</p:bldLst>
  </p:timing>
  <p:extLst mod="1"/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0"/>
            <a:ext cx="8991600" cy="63892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Scope.prt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5853564" y="5047489"/>
            <a:ext cx="3440799" cy="592393"/>
          </a:xfrm>
          <a:prstGeom prst="wedgeRoundRectCallout">
            <a:avLst>
              <a:gd name="adj1" fmla="val -103508"/>
              <a:gd name="adj2" fmla="val 20508"/>
              <a:gd name="adj3" fmla="val 16667"/>
            </a:avLst>
          </a:prstGeom>
          <a:solidFill>
            <a:srgbClr val="CCFFCC"/>
          </a:solidFill>
          <a:ln w="9525" cap="flat" cmpd="sng" algn="ctr">
            <a:solidFill>
              <a:srgbClr val="0066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Q: Can we do this?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5859463" y="5884608"/>
            <a:ext cx="3440799" cy="820993"/>
          </a:xfrm>
          <a:prstGeom prst="wedgeRoundRectCallout">
            <a:avLst>
              <a:gd name="adj1" fmla="val -114511"/>
              <a:gd name="adj2" fmla="val -92115"/>
              <a:gd name="adj3" fmla="val 16667"/>
            </a:avLst>
          </a:prstGeom>
          <a:solidFill>
            <a:srgbClr val="F8D9FF"/>
          </a:solidFill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t" anchorCtr="0" compatLnSpc="1">
            <a:prstTxWarp prst="textNoShape">
              <a:avLst/>
            </a:prstTxWarp>
          </a:bodyPr>
          <a:lstStyle/>
          <a:p>
            <a:pPr marL="514350" indent="-514350"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A: Yes, because we gave an object.</a:t>
            </a: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49262" y="5276089"/>
            <a:ext cx="762000" cy="413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49550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3" dur="500"/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6" dur="500"/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9" dur="500"/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5" grpId="0" animBg="1"/>
      <p:bldP spid="5" grpId="1" animBg="1"/>
    </p:bldLst>
  </p:timing>
  <p:extLst mod="1"/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0679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X.m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();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49262" y="5276089"/>
            <a:ext cx="762000" cy="4136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6005962" y="4495801"/>
            <a:ext cx="3282500" cy="592393"/>
          </a:xfrm>
          <a:prstGeom prst="wedgeRoundRectCallout">
            <a:avLst>
              <a:gd name="adj1" fmla="val -114199"/>
              <a:gd name="adj2" fmla="val 103078"/>
              <a:gd name="adj3" fmla="val 16667"/>
            </a:avLst>
          </a:prstGeom>
          <a:solidFill>
            <a:srgbClr val="FFCCCC"/>
          </a:solidFill>
          <a:ln w="9525" cap="flat" cmpd="sng" algn="ctr">
            <a:solidFill>
              <a:srgbClr val="DC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Q:</a:t>
            </a:r>
            <a:r>
              <a:rPr lang="en-US" sz="20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Wha</a:t>
            </a:r>
            <a:r>
              <a:rPr lang="en-US" sz="3200" spc="-15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t’</a:t>
            </a:r>
            <a:r>
              <a:rPr lang="en-US" sz="32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ll</a:t>
            </a:r>
            <a:r>
              <a:rPr lang="en-US" sz="28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this d</a:t>
            </a:r>
            <a:r>
              <a:rPr lang="en-US" sz="3200" spc="-1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o</a:t>
            </a:r>
            <a:r>
              <a:rPr lang="en-US" sz="32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?</a:t>
            </a:r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4411662" y="245808"/>
            <a:ext cx="2977700" cy="575186"/>
          </a:xfrm>
          <a:prstGeom prst="wedgeRoundRectCallout">
            <a:avLst>
              <a:gd name="adj1" fmla="val -75025"/>
              <a:gd name="adj2" fmla="val 191110"/>
              <a:gd name="adj3" fmla="val 16667"/>
            </a:avLst>
          </a:prstGeom>
          <a:solidFill>
            <a:srgbClr val="FFCCCC"/>
          </a:solidFill>
          <a:ln w="9525" cap="flat" cmpd="sng" algn="ctr">
            <a:solidFill>
              <a:srgbClr val="DC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spc="-15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A: </a:t>
            </a:r>
            <a:r>
              <a:rPr lang="en-US" sz="32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It changes thi</a:t>
            </a:r>
            <a:r>
              <a:rPr lang="en-US" sz="3200" spc="-15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s.</a:t>
            </a:r>
            <a:endParaRPr lang="en-US" sz="3200" dirty="0">
              <a:solidFill>
                <a:srgbClr val="DC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7459662" y="228601"/>
            <a:ext cx="1981200" cy="592393"/>
          </a:xfrm>
          <a:prstGeom prst="wedgeRoundRectCallout">
            <a:avLst>
              <a:gd name="adj1" fmla="val -97213"/>
              <a:gd name="adj2" fmla="val 189904"/>
              <a:gd name="adj3" fmla="val 16667"/>
            </a:avLst>
          </a:prstGeom>
          <a:solidFill>
            <a:srgbClr val="FFCCCC"/>
          </a:solidFill>
          <a:ln w="9525" cap="flat" cmpd="sng" algn="ctr">
            <a:solidFill>
              <a:srgbClr val="DC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0" tIns="45720" rIns="91440" bIns="91440" numCol="1" rtlCol="0" anchor="ctr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12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15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A: </a:t>
            </a:r>
            <a:r>
              <a:rPr lang="en-US" sz="32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And thi</a:t>
            </a:r>
            <a:r>
              <a:rPr lang="en-US" sz="3200" spc="-15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s</a:t>
            </a:r>
            <a:r>
              <a:rPr lang="en-US" sz="3200" dirty="0">
                <a:solidFill>
                  <a:srgbClr val="DC0000"/>
                </a:solidFill>
                <a:latin typeface="Times New Roman" charset="0"/>
                <a:ea typeface="MS PGothic" pitchFamily="34" charset="-128"/>
              </a:rPr>
              <a:t>.</a:t>
            </a:r>
          </a:p>
        </p:txBody>
      </p:sp>
      <p:sp>
        <p:nvSpPr>
          <p:cNvPr id="8" name="Rectangle 7"/>
          <p:cNvSpPr/>
          <p:nvPr/>
        </p:nvSpPr>
        <p:spPr>
          <a:xfrm>
            <a:off x="4501114" y="5238691"/>
            <a:ext cx="20441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sz="2400" b="1" dirty="0" err="1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inst</a:t>
            </a:r>
            <a:r>
              <a:rPr lang="en-US" altLang="zh-TW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.prt</a:t>
            </a:r>
            <a:r>
              <a:rPr lang="en-US" altLang="zh-TW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()</a:t>
            </a:r>
            <a:endParaRPr lang="en-US" sz="2400" dirty="0">
              <a:solidFill>
                <a:srgbClr val="000000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5935662" y="5884608"/>
            <a:ext cx="3282500" cy="820993"/>
          </a:xfrm>
          <a:prstGeom prst="wedgeRoundRectCallout">
            <a:avLst>
              <a:gd name="adj1" fmla="val -73906"/>
              <a:gd name="adj2" fmla="val -89844"/>
              <a:gd name="adj3" fmla="val 16667"/>
            </a:avLst>
          </a:prstGeom>
          <a:solidFill>
            <a:srgbClr val="F8D9FF"/>
          </a:solidFill>
          <a:ln w="9525" cap="flat" cmpd="sng" algn="ctr">
            <a:solidFill>
              <a:srgbClr val="7030A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91440" rIns="0" bIns="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spc="-3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Q: Did changing</a:t>
            </a:r>
            <a:r>
              <a:rPr lang="en-US" sz="2800" spc="-3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3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X</a:t>
            </a:r>
            <a:br>
              <a:rPr lang="en-US" sz="3200" spc="-3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</a:br>
            <a:r>
              <a:rPr lang="en-US" sz="3200" spc="-1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    </a:t>
            </a:r>
            <a:r>
              <a:rPr lang="en-US" sz="1600" spc="-1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3200" spc="-1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also change </a:t>
            </a:r>
            <a:r>
              <a:rPr lang="en-US" sz="3200" spc="-100" dirty="0" err="1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inst</a:t>
            </a:r>
            <a:r>
              <a:rPr lang="en-US" sz="3200" spc="-1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?</a:t>
            </a:r>
          </a:p>
        </p:txBody>
      </p:sp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449262" y="5910962"/>
            <a:ext cx="762000" cy="413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96862" y="2127096"/>
            <a:ext cx="4044500" cy="2063905"/>
            <a:chOff x="0" y="2127095"/>
            <a:chExt cx="4044500" cy="2063905"/>
          </a:xfrm>
        </p:grpSpPr>
        <p:sp>
          <p:nvSpPr>
            <p:cNvPr id="2" name="Isosceles Triangle 1"/>
            <p:cNvSpPr/>
            <p:nvPr/>
          </p:nvSpPr>
          <p:spPr bwMode="auto">
            <a:xfrm rot="9519822">
              <a:off x="935422" y="2231264"/>
              <a:ext cx="2231891" cy="1282523"/>
            </a:xfrm>
            <a:prstGeom prst="triangle">
              <a:avLst>
                <a:gd name="adj" fmla="val 100000"/>
              </a:avLst>
            </a:prstGeom>
            <a:solidFill>
              <a:srgbClr val="F8D9FF"/>
            </a:solidFill>
            <a:ln w="9525" cap="flat" cmpd="sng" algn="ctr">
              <a:solidFill>
                <a:srgbClr val="7030A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>
                <a:solidFill>
                  <a:srgbClr val="FFFFFF"/>
                </a:solidFill>
                <a:latin typeface="Times New Roman" charset="0"/>
                <a:ea typeface="MS PGothic" pitchFamily="34" charset="-128"/>
              </a:endParaRPr>
            </a:p>
          </p:txBody>
        </p:sp>
        <p:sp>
          <p:nvSpPr>
            <p:cNvPr id="11" name="Rounded Rectangular Callout 10"/>
            <p:cNvSpPr/>
            <p:nvPr/>
          </p:nvSpPr>
          <p:spPr bwMode="auto">
            <a:xfrm>
              <a:off x="0" y="2625214"/>
              <a:ext cx="4044500" cy="1565786"/>
            </a:xfrm>
            <a:prstGeom prst="wedgeRoundRectCallout">
              <a:avLst>
                <a:gd name="adj1" fmla="val -11236"/>
                <a:gd name="adj2" fmla="val -50306"/>
                <a:gd name="adj3" fmla="val 16667"/>
              </a:avLst>
            </a:prstGeom>
            <a:solidFill>
              <a:srgbClr val="F8D9FF"/>
            </a:solidFill>
            <a:ln w="9525" cap="flat" cmpd="sng" algn="ctr">
              <a:solidFill>
                <a:srgbClr val="7030A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lnSpc>
                  <a:spcPct val="7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A: </a:t>
              </a:r>
              <a:r>
                <a:rPr lang="en-US" sz="320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It didn’t change </a:t>
              </a:r>
              <a:r>
                <a:rPr lang="en-US" sz="3200" dirty="0">
                  <a:solidFill>
                    <a:srgbClr val="00B0F0"/>
                  </a:solidFill>
                  <a:latin typeface="Times New Roman" charset="0"/>
                  <a:ea typeface="MS PGothic" pitchFamily="34" charset="-128"/>
                </a:rPr>
                <a:t>thi</a:t>
              </a:r>
              <a:r>
                <a:rPr lang="en-US" sz="3200" spc="-150" dirty="0">
                  <a:solidFill>
                    <a:srgbClr val="00B0F0"/>
                  </a:solidFill>
                  <a:latin typeface="Times New Roman" charset="0"/>
                  <a:ea typeface="MS PGothic" pitchFamily="34" charset="-128"/>
                </a:rPr>
                <a:t>s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, since</a:t>
              </a:r>
              <a:r>
                <a:rPr lang="en-US" sz="28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i</a:t>
              </a:r>
              <a:r>
                <a:rPr lang="en-US" sz="3200" spc="-22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t’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s</a:t>
              </a:r>
              <a:r>
                <a:rPr lang="en-US" sz="28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an</a:t>
              </a:r>
              <a:r>
                <a:rPr lang="en-US" sz="28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object variable (and X &amp; </a:t>
              </a:r>
              <a:r>
                <a:rPr lang="en-US" sz="3200" spc="-150" dirty="0" err="1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inst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are different objects). X it</a:t>
              </a:r>
              <a:r>
                <a:rPr lang="en-US" sz="3200" i="1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self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isn’t inst.</a:t>
              </a:r>
              <a:endPara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endParaRPr>
            </a:p>
          </p:txBody>
        </p:sp>
        <p:sp>
          <p:nvSpPr>
            <p:cNvPr id="14" name="Isosceles Triangle 13"/>
            <p:cNvSpPr/>
            <p:nvPr/>
          </p:nvSpPr>
          <p:spPr bwMode="auto">
            <a:xfrm>
              <a:off x="821493" y="2127095"/>
              <a:ext cx="1425477" cy="539905"/>
            </a:xfrm>
            <a:prstGeom prst="triangle">
              <a:avLst>
                <a:gd name="adj" fmla="val 100000"/>
              </a:avLst>
            </a:prstGeom>
            <a:solidFill>
              <a:srgbClr val="F8D9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>
                <a:solidFill>
                  <a:srgbClr val="FFFFFF"/>
                </a:solidFill>
                <a:latin typeface="Times New Roman" charset="0"/>
                <a:ea typeface="MS PGothic" pitchFamily="34" charset="-128"/>
              </a:endParaRPr>
            </a:p>
          </p:txBody>
        </p:sp>
      </p:grpSp>
      <p:sp>
        <p:nvSpPr>
          <p:cNvPr id="30" name="Rounded Rectangle 29"/>
          <p:cNvSpPr/>
          <p:nvPr/>
        </p:nvSpPr>
        <p:spPr bwMode="auto">
          <a:xfrm>
            <a:off x="2506662" y="4928955"/>
            <a:ext cx="483102" cy="1072775"/>
          </a:xfrm>
          <a:prstGeom prst="roundRect">
            <a:avLst>
              <a:gd name="adj" fmla="val 43957"/>
            </a:avLst>
          </a:prstGeom>
          <a:noFill/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33" name="Rounded Rectangle 32"/>
          <p:cNvSpPr/>
          <p:nvPr/>
        </p:nvSpPr>
        <p:spPr bwMode="auto">
          <a:xfrm>
            <a:off x="499560" y="4928955"/>
            <a:ext cx="483102" cy="1072775"/>
          </a:xfrm>
          <a:prstGeom prst="roundRect">
            <a:avLst>
              <a:gd name="adj" fmla="val 43957"/>
            </a:avLst>
          </a:prstGeom>
          <a:noFill/>
          <a:ln w="28575" cap="flat" cmpd="sng" algn="ctr">
            <a:solidFill>
              <a:srgbClr val="00B0F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449263" y="2590194"/>
            <a:ext cx="5715001" cy="5650444"/>
            <a:chOff x="152400" y="2590194"/>
            <a:chExt cx="5715001" cy="5650444"/>
          </a:xfrm>
        </p:grpSpPr>
        <p:sp>
          <p:nvSpPr>
            <p:cNvPr id="16" name="Arc 15"/>
            <p:cNvSpPr/>
            <p:nvPr/>
          </p:nvSpPr>
          <p:spPr bwMode="auto">
            <a:xfrm rot="2617116">
              <a:off x="2777894" y="2590194"/>
              <a:ext cx="1413950" cy="2433716"/>
            </a:xfrm>
            <a:prstGeom prst="arc">
              <a:avLst>
                <a:gd name="adj1" fmla="val 14706802"/>
                <a:gd name="adj2" fmla="val 4317096"/>
              </a:avLst>
            </a:prstGeom>
            <a:noFill/>
            <a:ln w="28575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>
                <a:solidFill>
                  <a:srgbClr val="FFFFFF"/>
                </a:solidFill>
                <a:latin typeface="Times New Roman" charset="0"/>
                <a:ea typeface="MS PGothic" pitchFamily="34" charset="-128"/>
              </a:endParaRPr>
            </a:p>
          </p:txBody>
        </p:sp>
        <p:sp>
          <p:nvSpPr>
            <p:cNvPr id="18" name="Arc 17"/>
            <p:cNvSpPr/>
            <p:nvPr/>
          </p:nvSpPr>
          <p:spPr bwMode="auto">
            <a:xfrm rot="16200000">
              <a:off x="1293507" y="3666744"/>
              <a:ext cx="3432787" cy="5715001"/>
            </a:xfrm>
            <a:prstGeom prst="arc">
              <a:avLst>
                <a:gd name="adj1" fmla="val 17404637"/>
                <a:gd name="adj2" fmla="val 10488"/>
              </a:avLst>
            </a:prstGeom>
            <a:noFill/>
            <a:ln w="28575" cap="flat" cmpd="sng" algn="ctr">
              <a:solidFill>
                <a:srgbClr val="00B0F0"/>
              </a:solidFill>
              <a:prstDash val="solid"/>
              <a:round/>
              <a:headEnd type="arrow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>
                <a:solidFill>
                  <a:srgbClr val="FFFFFF"/>
                </a:solidFill>
                <a:latin typeface="Times New Roman" charset="0"/>
                <a:ea typeface="MS PGothic" pitchFamily="34" charset="-128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 flipH="1">
            <a:off x="5888118" y="2203296"/>
            <a:ext cx="3324145" cy="2063905"/>
            <a:chOff x="186955" y="2127095"/>
            <a:chExt cx="3324145" cy="2063905"/>
          </a:xfrm>
        </p:grpSpPr>
        <p:sp>
          <p:nvSpPr>
            <p:cNvPr id="22" name="Isosceles Triangle 21"/>
            <p:cNvSpPr/>
            <p:nvPr/>
          </p:nvSpPr>
          <p:spPr bwMode="auto">
            <a:xfrm rot="9519822">
              <a:off x="935422" y="2231264"/>
              <a:ext cx="2231891" cy="1282523"/>
            </a:xfrm>
            <a:prstGeom prst="triangle">
              <a:avLst>
                <a:gd name="adj" fmla="val 100000"/>
              </a:avLst>
            </a:prstGeom>
            <a:solidFill>
              <a:srgbClr val="F8D9FF"/>
            </a:solidFill>
            <a:ln w="9525" cap="flat" cmpd="sng" algn="ctr">
              <a:solidFill>
                <a:srgbClr val="7030A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>
                <a:solidFill>
                  <a:srgbClr val="FFFFFF"/>
                </a:solidFill>
                <a:latin typeface="Times New Roman" charset="0"/>
                <a:ea typeface="MS PGothic" pitchFamily="34" charset="-128"/>
              </a:endParaRPr>
            </a:p>
          </p:txBody>
        </p:sp>
        <p:sp>
          <p:nvSpPr>
            <p:cNvPr id="23" name="Rounded Rectangular Callout 22"/>
            <p:cNvSpPr/>
            <p:nvPr/>
          </p:nvSpPr>
          <p:spPr bwMode="auto">
            <a:xfrm flipH="1">
              <a:off x="186955" y="2625214"/>
              <a:ext cx="3324145" cy="1565786"/>
            </a:xfrm>
            <a:prstGeom prst="wedgeRoundRectCallout">
              <a:avLst>
                <a:gd name="adj1" fmla="val -11236"/>
                <a:gd name="adj2" fmla="val -50306"/>
                <a:gd name="adj3" fmla="val 16667"/>
              </a:avLst>
            </a:prstGeom>
            <a:solidFill>
              <a:srgbClr val="F8D9FF"/>
            </a:solidFill>
            <a:ln w="9525" cap="flat" cmpd="sng" algn="ctr">
              <a:solidFill>
                <a:srgbClr val="7030A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0" numCol="1" rtlCol="0" anchor="ctr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lnSpc>
                  <a:spcPct val="7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A: </a:t>
              </a:r>
              <a:r>
                <a:rPr lang="en-US" sz="320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It </a:t>
              </a:r>
              <a:r>
                <a:rPr lang="en-US" sz="3200" b="1" i="1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did</a:t>
              </a:r>
              <a:r>
                <a:rPr lang="en-US" sz="320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change</a:t>
              </a:r>
              <a:br>
                <a:rPr lang="en-US" sz="320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</a:br>
              <a:r>
                <a:rPr lang="en-US" sz="3200" dirty="0">
                  <a:solidFill>
                    <a:srgbClr val="00B0F0"/>
                  </a:solidFill>
                  <a:latin typeface="Times New Roman" charset="0"/>
                  <a:ea typeface="MS PGothic" pitchFamily="34" charset="-128"/>
                </a:rPr>
                <a:t>thi</a:t>
              </a:r>
              <a:r>
                <a:rPr lang="en-US" sz="3200" spc="-150" dirty="0">
                  <a:solidFill>
                    <a:srgbClr val="00B0F0"/>
                  </a:solidFill>
                  <a:latin typeface="Times New Roman" charset="0"/>
                  <a:ea typeface="MS PGothic" pitchFamily="34" charset="-128"/>
                </a:rPr>
                <a:t>s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, since</a:t>
              </a:r>
              <a:r>
                <a:rPr lang="en-US" sz="28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i</a:t>
              </a:r>
              <a:r>
                <a:rPr lang="en-US" sz="3200" spc="-22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t’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s</a:t>
              </a:r>
              <a:r>
                <a:rPr lang="en-US" sz="28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a</a:t>
              </a:r>
              <a:r>
                <a:rPr lang="en-US" sz="28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class </a:t>
              </a:r>
            </a:p>
            <a:p>
              <a:pPr defTabSz="914400" fontAlgn="base">
                <a:lnSpc>
                  <a:spcPct val="75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attribute (and</a:t>
              </a:r>
              <a:r>
                <a:rPr lang="en-US" sz="3200" spc="-3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X &amp; </a:t>
              </a:r>
              <a:r>
                <a:rPr lang="en-US" sz="3200" spc="-150" dirty="0" err="1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inst</a:t>
              </a: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 </a:t>
              </a:r>
              <a:b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</a:br>
              <a:r>
                <a:rPr lang="en-US" sz="3200" spc="-150" dirty="0">
                  <a:solidFill>
                    <a:srgbClr val="7030A0"/>
                  </a:solidFill>
                  <a:latin typeface="Times New Roman" charset="0"/>
                  <a:ea typeface="MS PGothic" pitchFamily="34" charset="-128"/>
                </a:rPr>
                <a:t>are the same class).</a:t>
              </a:r>
              <a:endParaRPr lang="en-US" sz="3200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endParaRPr>
            </a:p>
          </p:txBody>
        </p:sp>
        <p:sp>
          <p:nvSpPr>
            <p:cNvPr id="24" name="Isosceles Triangle 23"/>
            <p:cNvSpPr/>
            <p:nvPr/>
          </p:nvSpPr>
          <p:spPr bwMode="auto">
            <a:xfrm>
              <a:off x="821493" y="2127095"/>
              <a:ext cx="1425477" cy="539905"/>
            </a:xfrm>
            <a:prstGeom prst="triangle">
              <a:avLst>
                <a:gd name="adj" fmla="val 100000"/>
              </a:avLst>
            </a:prstGeom>
            <a:solidFill>
              <a:srgbClr val="F8D9FF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>
                <a:solidFill>
                  <a:srgbClr val="FFFFFF"/>
                </a:solidFill>
                <a:latin typeface="Times New Roman" charset="0"/>
                <a:ea typeface="MS PGothic" pitchFamily="34" charset="-128"/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201863" y="2430236"/>
            <a:ext cx="7162799" cy="6104164"/>
            <a:chOff x="1981201" y="2430236"/>
            <a:chExt cx="7162799" cy="6104164"/>
          </a:xfrm>
        </p:grpSpPr>
        <p:sp>
          <p:nvSpPr>
            <p:cNvPr id="26" name="Arc 25"/>
            <p:cNvSpPr/>
            <p:nvPr/>
          </p:nvSpPr>
          <p:spPr bwMode="auto">
            <a:xfrm rot="2617116">
              <a:off x="3385050" y="2430236"/>
              <a:ext cx="1437216" cy="3098686"/>
            </a:xfrm>
            <a:prstGeom prst="arc">
              <a:avLst>
                <a:gd name="adj1" fmla="val 19115985"/>
                <a:gd name="adj2" fmla="val 4264836"/>
              </a:avLst>
            </a:prstGeom>
            <a:noFill/>
            <a:ln w="28575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>
                <a:solidFill>
                  <a:srgbClr val="FFFFFF"/>
                </a:solidFill>
                <a:latin typeface="Times New Roman" charset="0"/>
                <a:ea typeface="MS PGothic" pitchFamily="34" charset="-128"/>
              </a:endParaRPr>
            </a:p>
          </p:txBody>
        </p:sp>
        <p:sp>
          <p:nvSpPr>
            <p:cNvPr id="27" name="Arc 26"/>
            <p:cNvSpPr/>
            <p:nvPr/>
          </p:nvSpPr>
          <p:spPr bwMode="auto">
            <a:xfrm rot="16200000">
              <a:off x="2482904" y="4599910"/>
              <a:ext cx="3432787" cy="4436193"/>
            </a:xfrm>
            <a:prstGeom prst="arc">
              <a:avLst>
                <a:gd name="adj1" fmla="val 18337968"/>
                <a:gd name="adj2" fmla="val 20324037"/>
              </a:avLst>
            </a:prstGeom>
            <a:noFill/>
            <a:ln w="28575" cap="flat" cmpd="sng" algn="ctr">
              <a:solidFill>
                <a:srgbClr val="00B0F0"/>
              </a:solidFill>
              <a:prstDash val="solid"/>
              <a:round/>
              <a:headEnd type="arrow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>
                <a:solidFill>
                  <a:srgbClr val="FFFFFF"/>
                </a:solidFill>
                <a:latin typeface="Times New Roman" charset="0"/>
                <a:ea typeface="MS PGothic" pitchFamily="34" charset="-128"/>
              </a:endParaRPr>
            </a:p>
          </p:txBody>
        </p:sp>
        <p:sp>
          <p:nvSpPr>
            <p:cNvPr id="28" name="Arc 27"/>
            <p:cNvSpPr/>
            <p:nvPr/>
          </p:nvSpPr>
          <p:spPr bwMode="auto">
            <a:xfrm rot="16200000">
              <a:off x="5215976" y="2628964"/>
              <a:ext cx="3419856" cy="4436193"/>
            </a:xfrm>
            <a:prstGeom prst="arc">
              <a:avLst>
                <a:gd name="adj1" fmla="val 17579265"/>
                <a:gd name="adj2" fmla="val 19275034"/>
              </a:avLst>
            </a:prstGeom>
            <a:noFill/>
            <a:ln w="28575" cap="flat" cmpd="sng" algn="ctr">
              <a:solidFill>
                <a:srgbClr val="00B0F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>
                <a:solidFill>
                  <a:srgbClr val="FFFFFF"/>
                </a:solidFill>
                <a:latin typeface="Times New Roman" charset="0"/>
                <a:ea typeface="MS PGothic" pitchFamily="34" charset="-128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9271312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000"/>
                            </p:stCondLst>
                            <p:childTnLst>
                              <p:par>
                                <p:cTn id="50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5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00"/>
                            </p:stCondLst>
                            <p:childTnLst>
                              <p:par>
                                <p:cTn id="5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1000"/>
                            </p:stCondLst>
                            <p:childTnLst>
                              <p:par>
                                <p:cTn id="63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4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0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5" grpId="1" animBg="1"/>
      <p:bldP spid="6" grpId="0" animBg="1"/>
      <p:bldP spid="6" grpId="1" animBg="1"/>
      <p:bldP spid="7" grpId="0" animBg="1"/>
      <p:bldP spid="7" grpId="1" animBg="1"/>
      <p:bldP spid="8" grpId="0"/>
      <p:bldP spid="8" grpId="1"/>
      <p:bldP spid="9" grpId="0" animBg="1"/>
      <p:bldP spid="9" grpId="1" animBg="1"/>
      <p:bldP spid="10" grpId="0"/>
      <p:bldP spid="30" grpId="0" animBg="1"/>
      <p:bldP spid="30" grpId="1" animBg="1"/>
      <p:bldP spid="33" grpId="0" animBg="1"/>
      <p:bldP spid="33" grpId="1" animBg="1"/>
    </p:bldLst>
  </p:timing>
  <p:extLst mod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() #</a:t>
            </a:r>
            <a:r>
              <a:rPr lang="en-US" altLang="zh-TW" sz="111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['__annotations__', '__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 '__name__', '__package__', '__spec__']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_', 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9FF74E02-3B4E-4D64-A50B-954E364BFB86}"/>
              </a:ext>
            </a:extLst>
          </p:cNvPr>
          <p:cNvSpPr/>
          <p:nvPr/>
        </p:nvSpPr>
        <p:spPr bwMode="auto">
          <a:xfrm>
            <a:off x="1116716" y="5193983"/>
            <a:ext cx="2531051" cy="1271715"/>
          </a:xfrm>
          <a:prstGeom prst="wedgeRoundRectCallout">
            <a:avLst>
              <a:gd name="adj1" fmla="val -62221"/>
              <a:gd name="adj2" fmla="val -101450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We learned about __debug__  in </a:t>
            </a:r>
            <a:br>
              <a:rPr lang="en-US" sz="2400" dirty="0">
                <a:solidFill>
                  <a:srgbClr val="FFFFFF"/>
                </a:solidFill>
                <a:latin typeface="Times New Roman" charset="0"/>
              </a:rPr>
            </a:b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lecture 9…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9552020"/>
      </p:ext>
    </p:extLst>
  </p:cSld>
  <p:clrMapOvr>
    <a:masterClrMapping/>
  </p:clrMapOvr>
  <p:extLst mod="1"/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0"/>
            <a:ext cx="8991600" cy="7006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X.m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(); 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</a:t>
            </a:r>
            <a:r>
              <a:rPr lang="en-US" altLang="zh-TW" spc="-2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  <a:r>
              <a:rPr lang="en-US" altLang="zh-TW" dirty="0">
                <a:solidFill>
                  <a:srgbClr val="FF0000"/>
                </a:solidFill>
              </a:rPr>
              <a:t>#</a:t>
            </a:r>
            <a:r>
              <a:rPr lang="en-US" altLang="zh-TW" spc="-100" dirty="0">
                <a:solidFill>
                  <a:srgbClr val="FF0000"/>
                </a:solidFill>
              </a:rPr>
              <a:t>New </a:t>
            </a:r>
            <a:r>
              <a:rPr lang="en-US" altLang="zh-TW" dirty="0">
                <a:solidFill>
                  <a:srgbClr val="FF0000"/>
                </a:solidFill>
              </a:rPr>
              <a:t>instanc</a:t>
            </a:r>
            <a:r>
              <a:rPr lang="en-US" altLang="zh-TW" spc="-50" dirty="0">
                <a:solidFill>
                  <a:srgbClr val="FF0000"/>
                </a:solidFill>
              </a:rPr>
              <a:t>es now </a:t>
            </a:r>
            <a:r>
              <a:rPr lang="en-US" altLang="zh-TW" dirty="0">
                <a:solidFill>
                  <a:srgbClr val="FF0000"/>
                </a:solidFill>
              </a:rPr>
              <a:t>start with attr3</a:t>
            </a:r>
            <a:endParaRPr lang="en-US" altLang="zh-TW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449262" y="5910962"/>
            <a:ext cx="762000" cy="413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49262" y="5276089"/>
            <a:ext cx="762000" cy="413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98395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70133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is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b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.m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(); 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  <a:r>
              <a:rPr lang="en-US" altLang="zh-TW" dirty="0">
                <a:solidFill>
                  <a:srgbClr val="FF0000"/>
                </a:solidFill>
                <a:latin typeface="Arial"/>
              </a:rPr>
              <a:t>#If a really is b, then a’s attr1 will change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rgbClr val="FF0000"/>
                </a:solidFill>
                <a:latin typeface="Arial"/>
              </a:rPr>
              <a:t>#a.attr1 has changed to -10. So a really is b.</a:t>
            </a: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449262" y="5285233"/>
            <a:ext cx="762000" cy="413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49262" y="5910962"/>
            <a:ext cx="762000" cy="413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32578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  <p:extLst mod="1"/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7039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is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b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000000"/>
                </a:solidFill>
                <a:latin typeface="Lucida Console" panose="020B0609040504020204" pitchFamily="49" charset="0"/>
              </a:rPr>
              <a:t>True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.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b="1" dirty="0">
                <a:solidFill>
                  <a:srgbClr val="7030A0"/>
                </a:solidFill>
              </a:rPr>
              <a:t> ☺ 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";</a:t>
            </a: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b="1" dirty="0">
                <a:solidFill>
                  <a:srgbClr val="7030A0"/>
                </a:solidFill>
              </a:rPr>
              <a:t>☺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449262" y="5285233"/>
            <a:ext cx="762000" cy="413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49262" y="5910962"/>
            <a:ext cx="762000" cy="413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endParaRPr lang="en-US" altLang="zh-TW" dirty="0">
              <a:solidFill>
                <a:srgbClr val="FF9797"/>
              </a:solidFill>
              <a:cs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72743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  <p:extLst mod="1"/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703923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m(self):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(self):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"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self.attr2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3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try:</a:t>
            </a:r>
          </a:p>
          <a:p>
            <a:pPr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,end=" ")</a:t>
            </a:r>
          </a:p>
          <a:p>
            <a:pPr defTabSz="914400" fontAlgn="base">
              <a:lnSpc>
                <a:spcPct val="84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except: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   print("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NO",end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=" ")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print(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=Scope();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.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=0;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.m();</a:t>
            </a:r>
            <a:r>
              <a:rPr lang="en-US" altLang="zh-TW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.prt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-10 20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20 30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DAA100"/>
                </a:solidFill>
                <a:latin typeface="Lucida Console" panose="020B0609040504020204" pitchFamily="49" charset="0"/>
              </a:rPr>
              <a:t>local </a:t>
            </a:r>
            <a:r>
              <a:rPr lang="en-US" altLang="zh-TW" b="1" dirty="0" err="1">
                <a:solidFill>
                  <a:srgbClr val="DAA100"/>
                </a:solidFill>
                <a:latin typeface="Lucida Console" panose="020B0609040504020204" pitchFamily="49" charset="0"/>
              </a:rPr>
              <a:t>local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a.attr1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a.attr2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a.attr3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  <a:r>
              <a:rPr lang="en-US" altLang="zh-TW" dirty="0">
                <a:solidFill>
                  <a:srgbClr val="FF0000"/>
                </a:solidFill>
                <a:latin typeface="Arial"/>
              </a:rPr>
              <a:t>#t</a:t>
            </a:r>
            <a:r>
              <a:rPr lang="en-US" altLang="zh-TW" spc="-20" dirty="0">
                <a:solidFill>
                  <a:srgbClr val="FF0000"/>
                </a:solidFill>
                <a:latin typeface="Arial"/>
              </a:rPr>
              <a:t>his</a:t>
            </a:r>
            <a:r>
              <a:rPr lang="en-US" altLang="zh-TW" sz="2000" spc="-20" dirty="0">
                <a:solidFill>
                  <a:srgbClr val="FF0000"/>
                </a:solidFill>
                <a:latin typeface="Arial"/>
              </a:rPr>
              <a:t> </a:t>
            </a:r>
            <a:r>
              <a:rPr lang="en-US" altLang="zh-TW" spc="-20" dirty="0">
                <a:solidFill>
                  <a:srgbClr val="FF0000"/>
                </a:solidFill>
                <a:latin typeface="Arial"/>
              </a:rPr>
              <a:t>makes</a:t>
            </a:r>
            <a:r>
              <a:rPr lang="en-US" altLang="zh-TW" sz="2000" dirty="0">
                <a:solidFill>
                  <a:srgbClr val="FF0000"/>
                </a:solidFill>
                <a:latin typeface="Arial"/>
              </a:rPr>
              <a:t> </a:t>
            </a:r>
            <a:r>
              <a:rPr lang="en-US" altLang="zh-TW" spc="-20" dirty="0">
                <a:solidFill>
                  <a:srgbClr val="FF0000"/>
                </a:solidFill>
                <a:latin typeface="Arial"/>
              </a:rPr>
              <a:t>sense: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-10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20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30</a:t>
            </a:r>
            <a:endParaRPr lang="en-US" altLang="zh-TW" b="1" dirty="0">
              <a:solidFill>
                <a:srgbClr val="DAA1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7030A0"/>
                </a:solidFill>
                <a:latin typeface="Lucida Console" panose="020B0609040504020204" pitchFamily="49" charset="0"/>
              </a:rPr>
              <a:t>del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a.attr1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Scope.attr4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99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b.attr4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+=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1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a.attr1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a.attr4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b.attr4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  <a:r>
              <a:rPr lang="en-US" altLang="zh-TW" dirty="0">
                <a:solidFill>
                  <a:srgbClr val="FF0000"/>
                </a:solidFill>
              </a:rPr>
              <a:t>#Try to guess this:</a:t>
            </a:r>
          </a:p>
          <a:p>
            <a:pPr defTabSz="914400" fontAlgn="base">
              <a:lnSpc>
                <a:spcPct val="8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TW" b="1" dirty="0">
                <a:solidFill>
                  <a:srgbClr val="006600"/>
                </a:solidFill>
                <a:latin typeface="Lucida Console" panose="020B0609040504020204" pitchFamily="49" charset="0"/>
              </a:rPr>
              <a:t>1 99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 100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67391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0"/>
            <a:ext cx="8763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FFFFFF">
                    <a:lumMod val="65000"/>
                  </a:srgbClr>
                </a:solidFill>
              </a:rPr>
              <a:t>%</a:t>
            </a:r>
            <a:r>
              <a:rPr lang="en-US" altLang="en-US" dirty="0">
                <a:solidFill>
                  <a:srgbClr val="000000"/>
                </a:solidFill>
              </a:rPr>
              <a:t> cat runaclass.py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b="1" dirty="0">
                <a:solidFill>
                  <a:srgbClr val="000000"/>
                </a:solidFill>
              </a:rPr>
              <a:t>class Person():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 </a:t>
            </a:r>
            <a:r>
              <a:rPr lang="en-US" altLang="en-US" dirty="0">
                <a:solidFill>
                  <a:srgbClr val="3333CC"/>
                </a:solidFill>
              </a:rPr>
              <a:t>total </a:t>
            </a:r>
            <a:r>
              <a:rPr lang="en-US" altLang="en-US" dirty="0">
                <a:solidFill>
                  <a:srgbClr val="000000"/>
                </a:solidFill>
              </a:rPr>
              <a:t>= 0  </a:t>
            </a:r>
            <a:r>
              <a:rPr lang="en-US" altLang="en-US" dirty="0">
                <a:solidFill>
                  <a:srgbClr val="FF0000"/>
                </a:solidFill>
              </a:rPr>
              <a:t># a class attribute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 def __</a:t>
            </a:r>
            <a:r>
              <a:rPr lang="en-US" altLang="en-US" dirty="0" err="1">
                <a:solidFill>
                  <a:srgbClr val="000000"/>
                </a:solidFill>
              </a:rPr>
              <a:t>init</a:t>
            </a:r>
            <a:r>
              <a:rPr lang="en-US" altLang="en-US" dirty="0">
                <a:solidFill>
                  <a:srgbClr val="000000"/>
                </a:solidFill>
              </a:rPr>
              <a:t>__(</a:t>
            </a:r>
            <a:r>
              <a:rPr lang="en-US" altLang="en-US" dirty="0" err="1">
                <a:solidFill>
                  <a:srgbClr val="000000"/>
                </a:solidFill>
              </a:rPr>
              <a:t>self,name</a:t>
            </a:r>
            <a:r>
              <a:rPr lang="en-US" altLang="en-US" dirty="0">
                <a:solidFill>
                  <a:srgbClr val="000000"/>
                </a:solidFill>
              </a:rPr>
              <a:t>="</a:t>
            </a:r>
            <a:r>
              <a:rPr lang="en-US" altLang="en-US" dirty="0" err="1">
                <a:solidFill>
                  <a:srgbClr val="000000"/>
                </a:solidFill>
              </a:rPr>
              <a:t>Tom",age</a:t>
            </a:r>
            <a:r>
              <a:rPr lang="en-US" altLang="en-US" dirty="0">
                <a:solidFill>
                  <a:srgbClr val="000000"/>
                </a:solidFill>
              </a:rPr>
              <a:t>=19,location="Kaohsiung"):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      self.</a:t>
            </a:r>
            <a:r>
              <a:rPr lang="en-US" altLang="en-US" dirty="0">
                <a:solidFill>
                  <a:srgbClr val="3333CC"/>
                </a:solidFill>
              </a:rPr>
              <a:t>name</a:t>
            </a:r>
            <a:r>
              <a:rPr lang="en-US" altLang="en-US" dirty="0">
                <a:solidFill>
                  <a:srgbClr val="000000"/>
                </a:solidFill>
              </a:rPr>
              <a:t> = name        </a:t>
            </a:r>
            <a:r>
              <a:rPr lang="en-US" altLang="en-US" dirty="0">
                <a:solidFill>
                  <a:srgbClr val="FF0000"/>
                </a:solidFill>
              </a:rPr>
              <a:t># an object attribute</a:t>
            </a:r>
            <a:endParaRPr lang="en-US" altLang="en-US" dirty="0">
              <a:solidFill>
                <a:srgbClr val="000000"/>
              </a:solidFill>
            </a:endParaRP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      </a:t>
            </a:r>
            <a:r>
              <a:rPr lang="en-US" altLang="en-US" dirty="0" err="1">
                <a:solidFill>
                  <a:srgbClr val="000000"/>
                </a:solidFill>
              </a:rPr>
              <a:t>self.</a:t>
            </a:r>
            <a:r>
              <a:rPr lang="en-US" altLang="en-US" dirty="0" err="1">
                <a:solidFill>
                  <a:srgbClr val="3333CC"/>
                </a:solidFill>
              </a:rPr>
              <a:t>age</a:t>
            </a:r>
            <a:r>
              <a:rPr lang="en-US" altLang="en-US" dirty="0">
                <a:solidFill>
                  <a:srgbClr val="000000"/>
                </a:solidFill>
              </a:rPr>
              <a:t> = age</a:t>
            </a:r>
            <a:r>
              <a:rPr lang="en-US" altLang="en-US" dirty="0">
                <a:solidFill>
                  <a:srgbClr val="FF0000"/>
                </a:solidFill>
              </a:rPr>
              <a:t>              # an object attribute</a:t>
            </a:r>
            <a:endParaRPr lang="en-US" altLang="en-US" dirty="0">
              <a:solidFill>
                <a:srgbClr val="000000"/>
              </a:solidFill>
            </a:endParaRP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      </a:t>
            </a:r>
            <a:r>
              <a:rPr lang="en-US" altLang="en-US" dirty="0" err="1">
                <a:solidFill>
                  <a:srgbClr val="000000"/>
                </a:solidFill>
              </a:rPr>
              <a:t>self.</a:t>
            </a:r>
            <a:r>
              <a:rPr lang="en-US" altLang="en-US" dirty="0" err="1">
                <a:solidFill>
                  <a:srgbClr val="3333CC"/>
                </a:solidFill>
              </a:rPr>
              <a:t>location</a:t>
            </a:r>
            <a:r>
              <a:rPr lang="en-US" altLang="en-US" dirty="0">
                <a:solidFill>
                  <a:srgbClr val="000000"/>
                </a:solidFill>
              </a:rPr>
              <a:t> = location </a:t>
            </a:r>
            <a:r>
              <a:rPr lang="en-US" altLang="en-US" dirty="0">
                <a:solidFill>
                  <a:srgbClr val="FF0000"/>
                </a:solidFill>
              </a:rPr>
              <a:t># an object attribute</a:t>
            </a:r>
            <a:endParaRPr lang="en-US" altLang="en-US" dirty="0">
              <a:solidFill>
                <a:srgbClr val="000000"/>
              </a:solidFill>
            </a:endParaRP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      </a:t>
            </a:r>
            <a:r>
              <a:rPr lang="en-US" altLang="en-US" dirty="0" err="1">
                <a:solidFill>
                  <a:srgbClr val="000000"/>
                </a:solidFill>
              </a:rPr>
              <a:t>Person.</a:t>
            </a:r>
            <a:r>
              <a:rPr lang="en-US" altLang="en-US" dirty="0" err="1">
                <a:solidFill>
                  <a:srgbClr val="3333CC"/>
                </a:solidFill>
              </a:rPr>
              <a:t>total</a:t>
            </a:r>
            <a:r>
              <a:rPr lang="en-US" altLang="en-US" dirty="0">
                <a:solidFill>
                  <a:srgbClr val="000000"/>
                </a:solidFill>
              </a:rPr>
              <a:t> += 1         </a:t>
            </a:r>
            <a:r>
              <a:rPr lang="en-US" altLang="en-US" dirty="0">
                <a:solidFill>
                  <a:srgbClr val="FF0000"/>
                </a:solidFill>
              </a:rPr>
              <a:t># updates the class attribute</a:t>
            </a:r>
            <a:endParaRPr lang="en-US" altLang="en-US" sz="1400" dirty="0">
              <a:solidFill>
                <a:srgbClr val="000000"/>
              </a:solidFill>
            </a:endParaRP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</a:t>
            </a:r>
            <a:r>
              <a:rPr lang="en-US" altLang="en-US" dirty="0">
                <a:solidFill>
                  <a:srgbClr val="00B050"/>
                </a:solidFill>
              </a:rPr>
              <a:t>def talk(self):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      print ("I'm", self.name, "and I'm", </a:t>
            </a:r>
            <a:r>
              <a:rPr lang="en-US" altLang="en-US" dirty="0" err="1">
                <a:solidFill>
                  <a:srgbClr val="000000"/>
                </a:solidFill>
              </a:rPr>
              <a:t>self.age</a:t>
            </a:r>
            <a:r>
              <a:rPr lang="en-US" altLang="en-US" dirty="0">
                <a:solidFill>
                  <a:srgbClr val="000000"/>
                </a:solidFill>
              </a:rPr>
              <a:t>, "years old")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</a:t>
            </a:r>
            <a:r>
              <a:rPr lang="en-US" altLang="en-US" dirty="0">
                <a:solidFill>
                  <a:srgbClr val="00B050"/>
                </a:solidFill>
              </a:rPr>
              <a:t>def __</a:t>
            </a:r>
            <a:r>
              <a:rPr lang="en-US" altLang="en-US" dirty="0" err="1">
                <a:solidFill>
                  <a:srgbClr val="00B050"/>
                </a:solidFill>
              </a:rPr>
              <a:t>str</a:t>
            </a:r>
            <a:r>
              <a:rPr lang="en-US" altLang="en-US" dirty="0">
                <a:solidFill>
                  <a:srgbClr val="00B050"/>
                </a:solidFill>
              </a:rPr>
              <a:t>__(self):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         return("I'm "+self.name+" and I live in "+</a:t>
            </a:r>
            <a:r>
              <a:rPr lang="en-US" altLang="en-US" dirty="0" err="1">
                <a:solidFill>
                  <a:srgbClr val="000000"/>
                </a:solidFill>
              </a:rPr>
              <a:t>str</a:t>
            </a:r>
            <a:r>
              <a:rPr lang="en-US" altLang="en-US" dirty="0">
                <a:solidFill>
                  <a:srgbClr val="000000"/>
                </a:solidFill>
              </a:rPr>
              <a:t>(</a:t>
            </a:r>
            <a:r>
              <a:rPr lang="en-US" altLang="en-US" dirty="0" err="1">
                <a:solidFill>
                  <a:srgbClr val="000000"/>
                </a:solidFill>
              </a:rPr>
              <a:t>self.location</a:t>
            </a:r>
            <a:r>
              <a:rPr lang="en-US" altLang="en-US" dirty="0">
                <a:solidFill>
                  <a:srgbClr val="000000"/>
                </a:solidFill>
              </a:rPr>
              <a:t>))</a:t>
            </a:r>
            <a:endParaRPr lang="en-US" altLang="en-US" sz="1400" dirty="0">
              <a:solidFill>
                <a:srgbClr val="000000"/>
              </a:solidFill>
            </a:endParaRP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("\</a:t>
            </a:r>
            <a:r>
              <a:rPr lang="en-US" altLang="en-US" dirty="0" err="1">
                <a:solidFill>
                  <a:srgbClr val="000000"/>
                </a:solidFill>
              </a:rPr>
              <a:t>nBefore</a:t>
            </a:r>
            <a:r>
              <a:rPr lang="en-US" altLang="en-US" dirty="0">
                <a:solidFill>
                  <a:srgbClr val="000000"/>
                </a:solidFill>
              </a:rPr>
              <a:t> creating instances: </a:t>
            </a:r>
            <a:r>
              <a:rPr lang="en-US" altLang="en-US" dirty="0" err="1">
                <a:solidFill>
                  <a:srgbClr val="000000"/>
                </a:solidFill>
              </a:rPr>
              <a:t>Person.total</a:t>
            </a:r>
            <a:r>
              <a:rPr lang="en-US" altLang="en-US" dirty="0">
                <a:solidFill>
                  <a:srgbClr val="000000"/>
                </a:solidFill>
              </a:rPr>
              <a:t>=", </a:t>
            </a:r>
            <a:r>
              <a:rPr lang="en-US" altLang="en-US" dirty="0" err="1">
                <a:solidFill>
                  <a:srgbClr val="000000"/>
                </a:solidFill>
              </a:rPr>
              <a:t>Person.total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 err="1">
                <a:solidFill>
                  <a:srgbClr val="000000"/>
                </a:solidFill>
              </a:rPr>
              <a:t>aperson</a:t>
            </a:r>
            <a:r>
              <a:rPr lang="en-US" altLang="en-US" dirty="0">
                <a:solidFill>
                  <a:srgbClr val="000000"/>
                </a:solidFill>
              </a:rPr>
              <a:t> = Person()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print("Hi, </a:t>
            </a:r>
            <a:r>
              <a:rPr lang="en-US" altLang="en-US" dirty="0" err="1">
                <a:solidFill>
                  <a:srgbClr val="000000"/>
                </a:solidFill>
              </a:rPr>
              <a:t>I'm",aperson.name,"and</a:t>
            </a:r>
            <a:r>
              <a:rPr lang="en-US" altLang="en-US" dirty="0">
                <a:solidFill>
                  <a:srgbClr val="000000"/>
                </a:solidFill>
              </a:rPr>
              <a:t> </a:t>
            </a:r>
            <a:r>
              <a:rPr lang="en-US" altLang="en-US" dirty="0" err="1">
                <a:solidFill>
                  <a:srgbClr val="000000"/>
                </a:solidFill>
              </a:rPr>
              <a:t>I'm",aperson.age,"years</a:t>
            </a:r>
            <a:r>
              <a:rPr lang="en-US" altLang="en-US" dirty="0">
                <a:solidFill>
                  <a:srgbClr val="000000"/>
                </a:solidFill>
              </a:rPr>
              <a:t> old")</a:t>
            </a:r>
            <a:endParaRPr lang="en-US" altLang="ja-JP" dirty="0">
              <a:solidFill>
                <a:srgbClr val="000000"/>
              </a:solidFill>
            </a:endParaRP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 err="1">
                <a:solidFill>
                  <a:srgbClr val="000000"/>
                </a:solidFill>
              </a:rPr>
              <a:t>aperson.talk</a:t>
            </a:r>
            <a:r>
              <a:rPr lang="en-US" altLang="en-US" dirty="0">
                <a:solidFill>
                  <a:srgbClr val="000000"/>
                </a:solidFill>
              </a:rPr>
              <a:t>()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</a:t>
            </a:r>
            <a:r>
              <a:rPr lang="en-US" altLang="en-US" dirty="0" err="1">
                <a:solidFill>
                  <a:srgbClr val="000000"/>
                </a:solidFill>
              </a:rPr>
              <a:t>aperson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ruby = Person("Ruby", 21)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("Hi, I'm", ruby.name, "and I'm", </a:t>
            </a:r>
            <a:r>
              <a:rPr lang="en-US" altLang="en-US" dirty="0" err="1">
                <a:solidFill>
                  <a:srgbClr val="000000"/>
                </a:solidFill>
              </a:rPr>
              <a:t>ruby.age</a:t>
            </a:r>
            <a:r>
              <a:rPr lang="en-US" altLang="en-US" dirty="0">
                <a:solidFill>
                  <a:srgbClr val="000000"/>
                </a:solidFill>
              </a:rPr>
              <a:t>, "years old")</a:t>
            </a:r>
            <a:endParaRPr lang="en-US" altLang="ja-JP" dirty="0">
              <a:solidFill>
                <a:srgbClr val="000000"/>
              </a:solidFill>
            </a:endParaRP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 err="1">
                <a:solidFill>
                  <a:srgbClr val="000000"/>
                </a:solidFill>
              </a:rPr>
              <a:t>ruby.talk</a:t>
            </a:r>
            <a:r>
              <a:rPr lang="en-US" altLang="en-US" dirty="0">
                <a:solidFill>
                  <a:srgbClr val="000000"/>
                </a:solidFill>
              </a:rPr>
              <a:t>()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(ruby)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("Now </a:t>
            </a:r>
            <a:r>
              <a:rPr lang="en-US" altLang="en-US" dirty="0" err="1">
                <a:solidFill>
                  <a:srgbClr val="000000"/>
                </a:solidFill>
              </a:rPr>
              <a:t>Person.total</a:t>
            </a:r>
            <a:r>
              <a:rPr lang="en-US" altLang="en-US" dirty="0">
                <a:solidFill>
                  <a:srgbClr val="000000"/>
                </a:solidFill>
              </a:rPr>
              <a:t>=", </a:t>
            </a:r>
            <a:r>
              <a:rPr lang="en-US" altLang="en-US" dirty="0" err="1">
                <a:solidFill>
                  <a:srgbClr val="000000"/>
                </a:solidFill>
              </a:rPr>
              <a:t>Person.total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FFFFFF">
                    <a:lumMod val="65000"/>
                  </a:srgbClr>
                </a:solidFill>
              </a:rPr>
              <a:t>%</a:t>
            </a:r>
            <a:r>
              <a:rPr lang="en-US" altLang="en-US" dirty="0">
                <a:solidFill>
                  <a:srgbClr val="000000"/>
                </a:solidFill>
              </a:rPr>
              <a:t> python3 runaclass.py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dirty="0">
              <a:solidFill>
                <a:srgbClr val="000000"/>
              </a:solidFill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</a:rPr>
              <a:t>Before creating instances: </a:t>
            </a:r>
            <a:r>
              <a:rPr lang="en-US" dirty="0" err="1">
                <a:solidFill>
                  <a:srgbClr val="000000"/>
                </a:solidFill>
              </a:rPr>
              <a:t>Person.total</a:t>
            </a:r>
            <a:r>
              <a:rPr lang="en-US" dirty="0">
                <a:solidFill>
                  <a:srgbClr val="000000"/>
                </a:solidFill>
              </a:rPr>
              <a:t>= 0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</a:rPr>
              <a:t>Hi, I'm Tom and I'm 19 years old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</a:rPr>
              <a:t>I'm Tom and I'm 19 years old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</a:rPr>
              <a:t>I'm Tom and I live in Kaohsiung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</a:rPr>
              <a:t>Hi, I'm Ruby and I'm 21 years old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</a:rPr>
              <a:t>I'm Ruby and I'm 21 years old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</a:rPr>
              <a:t>I'm Ruby and I live in Kaohsiung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000000"/>
                </a:solidFill>
              </a:rPr>
              <a:t>Now </a:t>
            </a:r>
            <a:r>
              <a:rPr lang="en-US" dirty="0" err="1">
                <a:solidFill>
                  <a:srgbClr val="000000"/>
                </a:solidFill>
              </a:rPr>
              <a:t>Person.total</a:t>
            </a:r>
            <a:r>
              <a:rPr lang="en-US" dirty="0">
                <a:solidFill>
                  <a:srgbClr val="000000"/>
                </a:solidFill>
              </a:rPr>
              <a:t>= 2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FFFFFF">
                    <a:lumMod val="50000"/>
                  </a:srgbClr>
                </a:solidFill>
              </a:rPr>
              <a:t>%</a:t>
            </a:r>
          </a:p>
        </p:txBody>
      </p:sp>
      <p:sp>
        <p:nvSpPr>
          <p:cNvPr id="3" name="Rectangle 3"/>
          <p:cNvSpPr>
            <a:spLocks noChangeArrowheads="1"/>
          </p:cNvSpPr>
          <p:nvPr/>
        </p:nvSpPr>
        <p:spPr bwMode="auto">
          <a:xfrm>
            <a:off x="449262" y="0"/>
            <a:ext cx="8763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("</a:t>
            </a:r>
            <a:r>
              <a:rPr lang="en-US" altLang="en-US" dirty="0">
                <a:solidFill>
                  <a:srgbClr val="FF0000"/>
                </a:solidFill>
              </a:rPr>
              <a:t>\</a:t>
            </a:r>
            <a:r>
              <a:rPr lang="en-US" altLang="en-US" dirty="0" err="1">
                <a:solidFill>
                  <a:srgbClr val="FF0000"/>
                </a:solidFill>
              </a:rPr>
              <a:t>nBefore</a:t>
            </a:r>
            <a:r>
              <a:rPr lang="en-US" altLang="en-US" dirty="0">
                <a:solidFill>
                  <a:srgbClr val="FF0000"/>
                </a:solidFill>
              </a:rPr>
              <a:t> creating instances: </a:t>
            </a:r>
            <a:r>
              <a:rPr lang="en-US" altLang="en-US" dirty="0" err="1">
                <a:solidFill>
                  <a:srgbClr val="FF0000"/>
                </a:solidFill>
              </a:rPr>
              <a:t>Person.total</a:t>
            </a:r>
            <a:r>
              <a:rPr lang="en-US" altLang="en-US" dirty="0">
                <a:solidFill>
                  <a:srgbClr val="FF0000"/>
                </a:solidFill>
              </a:rPr>
              <a:t>=</a:t>
            </a:r>
            <a:r>
              <a:rPr lang="en-US" altLang="en-US" dirty="0">
                <a:solidFill>
                  <a:srgbClr val="000000"/>
                </a:solidFill>
              </a:rPr>
              <a:t>", </a:t>
            </a:r>
            <a:r>
              <a:rPr lang="en-US" altLang="en-US" dirty="0" err="1">
                <a:solidFill>
                  <a:srgbClr val="00B050"/>
                </a:solidFill>
              </a:rPr>
              <a:t>Person.total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 err="1">
                <a:solidFill>
                  <a:srgbClr val="000000"/>
                </a:solidFill>
              </a:rPr>
              <a:t>aperson</a:t>
            </a:r>
            <a:r>
              <a:rPr lang="en-US" altLang="en-US" dirty="0">
                <a:solidFill>
                  <a:srgbClr val="000000"/>
                </a:solidFill>
              </a:rPr>
              <a:t> = Person()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print("</a:t>
            </a:r>
            <a:r>
              <a:rPr lang="en-US" altLang="en-US" dirty="0">
                <a:solidFill>
                  <a:srgbClr val="3333CC"/>
                </a:solidFill>
              </a:rPr>
              <a:t>Hi, </a:t>
            </a:r>
            <a:r>
              <a:rPr lang="en-US" altLang="en-US" dirty="0" err="1">
                <a:solidFill>
                  <a:srgbClr val="3333CC"/>
                </a:solidFill>
              </a:rPr>
              <a:t>I'm</a:t>
            </a:r>
            <a:r>
              <a:rPr lang="en-US" altLang="en-US" dirty="0" err="1">
                <a:solidFill>
                  <a:srgbClr val="000000"/>
                </a:solidFill>
              </a:rPr>
              <a:t>",</a:t>
            </a:r>
            <a:r>
              <a:rPr lang="en-US" altLang="en-US" dirty="0" err="1">
                <a:solidFill>
                  <a:srgbClr val="00B050"/>
                </a:solidFill>
              </a:rPr>
              <a:t>aperson.name</a:t>
            </a:r>
            <a:r>
              <a:rPr lang="en-US" altLang="en-US" dirty="0" err="1">
                <a:solidFill>
                  <a:srgbClr val="000000"/>
                </a:solidFill>
              </a:rPr>
              <a:t>,"</a:t>
            </a:r>
            <a:r>
              <a:rPr lang="en-US" altLang="en-US" dirty="0" err="1">
                <a:solidFill>
                  <a:srgbClr val="3333CC"/>
                </a:solidFill>
              </a:rPr>
              <a:t>and</a:t>
            </a:r>
            <a:r>
              <a:rPr lang="en-US" altLang="en-US" dirty="0">
                <a:solidFill>
                  <a:srgbClr val="3333CC"/>
                </a:solidFill>
              </a:rPr>
              <a:t> </a:t>
            </a:r>
            <a:r>
              <a:rPr lang="en-US" altLang="en-US" dirty="0" err="1">
                <a:solidFill>
                  <a:srgbClr val="3333CC"/>
                </a:solidFill>
              </a:rPr>
              <a:t>I'm</a:t>
            </a:r>
            <a:r>
              <a:rPr lang="en-US" altLang="en-US" dirty="0" err="1">
                <a:solidFill>
                  <a:srgbClr val="000000"/>
                </a:solidFill>
              </a:rPr>
              <a:t>",</a:t>
            </a:r>
            <a:r>
              <a:rPr lang="en-US" altLang="en-US" dirty="0" err="1">
                <a:solidFill>
                  <a:srgbClr val="00B050"/>
                </a:solidFill>
              </a:rPr>
              <a:t>aperson.age</a:t>
            </a:r>
            <a:r>
              <a:rPr lang="en-US" altLang="en-US" dirty="0" err="1">
                <a:solidFill>
                  <a:srgbClr val="000000"/>
                </a:solidFill>
              </a:rPr>
              <a:t>,"</a:t>
            </a:r>
            <a:r>
              <a:rPr lang="en-US" altLang="en-US" dirty="0" err="1">
                <a:solidFill>
                  <a:srgbClr val="3333CC"/>
                </a:solidFill>
              </a:rPr>
              <a:t>years</a:t>
            </a:r>
            <a:r>
              <a:rPr lang="en-US" altLang="en-US" dirty="0">
                <a:solidFill>
                  <a:srgbClr val="3333CC"/>
                </a:solidFill>
              </a:rPr>
              <a:t> old</a:t>
            </a:r>
            <a:r>
              <a:rPr lang="en-US" altLang="en-US" dirty="0">
                <a:solidFill>
                  <a:srgbClr val="000000"/>
                </a:solidFill>
              </a:rPr>
              <a:t>")</a:t>
            </a:r>
            <a:endParaRPr lang="en-US" altLang="ja-JP" dirty="0">
              <a:solidFill>
                <a:srgbClr val="000000"/>
              </a:solidFill>
            </a:endParaRP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 err="1">
                <a:solidFill>
                  <a:srgbClr val="CC00CC"/>
                </a:solidFill>
              </a:rPr>
              <a:t>aperson.talk</a:t>
            </a:r>
            <a:r>
              <a:rPr lang="en-US" altLang="en-US" dirty="0">
                <a:solidFill>
                  <a:srgbClr val="CC00CC"/>
                </a:solidFill>
              </a:rPr>
              <a:t>()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</a:t>
            </a:r>
            <a:r>
              <a:rPr lang="en-US" altLang="en-US" dirty="0" err="1">
                <a:solidFill>
                  <a:srgbClr val="DAA100"/>
                </a:solidFill>
              </a:rPr>
              <a:t>aperson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ruby = Person("Ruby", 21)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("</a:t>
            </a:r>
            <a:r>
              <a:rPr lang="en-US" altLang="en-US" dirty="0">
                <a:solidFill>
                  <a:srgbClr val="3333CC"/>
                </a:solidFill>
              </a:rPr>
              <a:t>Hi, I'm</a:t>
            </a:r>
            <a:r>
              <a:rPr lang="en-US" altLang="en-US" dirty="0">
                <a:solidFill>
                  <a:srgbClr val="000000"/>
                </a:solidFill>
              </a:rPr>
              <a:t>", </a:t>
            </a:r>
            <a:r>
              <a:rPr lang="en-US" altLang="en-US" dirty="0">
                <a:solidFill>
                  <a:srgbClr val="00B050"/>
                </a:solidFill>
              </a:rPr>
              <a:t>ruby.name</a:t>
            </a:r>
            <a:r>
              <a:rPr lang="en-US" altLang="en-US" dirty="0">
                <a:solidFill>
                  <a:srgbClr val="000000"/>
                </a:solidFill>
              </a:rPr>
              <a:t>, "</a:t>
            </a:r>
            <a:r>
              <a:rPr lang="en-US" altLang="en-US" dirty="0">
                <a:solidFill>
                  <a:srgbClr val="3333CC"/>
                </a:solidFill>
              </a:rPr>
              <a:t>and I'm</a:t>
            </a:r>
            <a:r>
              <a:rPr lang="en-US" altLang="en-US" dirty="0">
                <a:solidFill>
                  <a:srgbClr val="000000"/>
                </a:solidFill>
              </a:rPr>
              <a:t>", </a:t>
            </a:r>
            <a:r>
              <a:rPr lang="en-US" altLang="en-US" dirty="0" err="1">
                <a:solidFill>
                  <a:srgbClr val="00B050"/>
                </a:solidFill>
              </a:rPr>
              <a:t>ruby.age</a:t>
            </a:r>
            <a:r>
              <a:rPr lang="en-US" altLang="en-US" dirty="0">
                <a:solidFill>
                  <a:srgbClr val="000000"/>
                </a:solidFill>
              </a:rPr>
              <a:t>, "</a:t>
            </a:r>
            <a:r>
              <a:rPr lang="en-US" altLang="en-US" dirty="0">
                <a:solidFill>
                  <a:srgbClr val="3333CC"/>
                </a:solidFill>
              </a:rPr>
              <a:t>years old</a:t>
            </a:r>
            <a:r>
              <a:rPr lang="en-US" altLang="en-US" dirty="0">
                <a:solidFill>
                  <a:srgbClr val="000000"/>
                </a:solidFill>
              </a:rPr>
              <a:t>")</a:t>
            </a:r>
            <a:endParaRPr lang="en-US" altLang="ja-JP" dirty="0">
              <a:solidFill>
                <a:srgbClr val="000000"/>
              </a:solidFill>
            </a:endParaRP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 err="1">
                <a:solidFill>
                  <a:srgbClr val="CC00CC"/>
                </a:solidFill>
              </a:rPr>
              <a:t>ruby.talk</a:t>
            </a:r>
            <a:r>
              <a:rPr lang="en-US" altLang="en-US" dirty="0">
                <a:solidFill>
                  <a:srgbClr val="CC00CC"/>
                </a:solidFill>
              </a:rPr>
              <a:t>()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</a:t>
            </a:r>
            <a:r>
              <a:rPr lang="en-US" altLang="en-US" dirty="0">
                <a:solidFill>
                  <a:srgbClr val="DAA100"/>
                </a:solidFill>
              </a:rPr>
              <a:t>ruby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000000"/>
                </a:solidFill>
              </a:rPr>
              <a:t>print ("</a:t>
            </a:r>
            <a:r>
              <a:rPr lang="en-US" altLang="en-US" dirty="0">
                <a:solidFill>
                  <a:srgbClr val="FF0000"/>
                </a:solidFill>
              </a:rPr>
              <a:t>Now </a:t>
            </a:r>
            <a:r>
              <a:rPr lang="en-US" altLang="en-US" dirty="0" err="1">
                <a:solidFill>
                  <a:srgbClr val="FF0000"/>
                </a:solidFill>
              </a:rPr>
              <a:t>Person.total</a:t>
            </a:r>
            <a:r>
              <a:rPr lang="en-US" altLang="en-US" dirty="0">
                <a:solidFill>
                  <a:srgbClr val="FF0000"/>
                </a:solidFill>
              </a:rPr>
              <a:t>=</a:t>
            </a:r>
            <a:r>
              <a:rPr lang="en-US" altLang="en-US" dirty="0">
                <a:solidFill>
                  <a:srgbClr val="000000"/>
                </a:solidFill>
              </a:rPr>
              <a:t>", </a:t>
            </a:r>
            <a:r>
              <a:rPr lang="en-US" altLang="en-US" dirty="0" err="1">
                <a:solidFill>
                  <a:srgbClr val="00B050"/>
                </a:solidFill>
              </a:rPr>
              <a:t>Person.total</a:t>
            </a:r>
            <a:r>
              <a:rPr lang="en-US" altLang="en-US" dirty="0">
                <a:solidFill>
                  <a:srgbClr val="000000"/>
                </a:solidFill>
              </a:rPr>
              <a:t>)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dirty="0">
                <a:solidFill>
                  <a:srgbClr val="FFFFFF">
                    <a:lumMod val="65000"/>
                  </a:srgbClr>
                </a:solidFill>
              </a:rPr>
              <a:t>%</a:t>
            </a:r>
            <a:r>
              <a:rPr lang="en-US" altLang="en-US" dirty="0">
                <a:solidFill>
                  <a:srgbClr val="000000"/>
                </a:solidFill>
              </a:rPr>
              <a:t> python3 runaclass.py</a:t>
            </a:r>
          </a:p>
          <a:p>
            <a:pPr defTabSz="914400" eaLnBrk="1" fontAlgn="base" hangingPunct="1">
              <a:lnSpc>
                <a:spcPct val="81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dirty="0">
              <a:solidFill>
                <a:srgbClr val="000000"/>
              </a:solidFill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FF0000"/>
                </a:solidFill>
              </a:rPr>
              <a:t>Before creating instances: </a:t>
            </a:r>
            <a:r>
              <a:rPr lang="en-US" dirty="0" err="1">
                <a:solidFill>
                  <a:srgbClr val="FF0000"/>
                </a:solidFill>
              </a:rPr>
              <a:t>Person.total</a:t>
            </a:r>
            <a:r>
              <a:rPr lang="en-US" dirty="0">
                <a:solidFill>
                  <a:srgbClr val="FF0000"/>
                </a:solidFill>
              </a:rPr>
              <a:t>= </a:t>
            </a:r>
            <a:r>
              <a:rPr lang="en-US" dirty="0">
                <a:solidFill>
                  <a:srgbClr val="00B050"/>
                </a:solidFill>
              </a:rPr>
              <a:t>0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3333CC"/>
                </a:solidFill>
              </a:rPr>
              <a:t>Hi, I'm </a:t>
            </a:r>
            <a:r>
              <a:rPr lang="en-US" dirty="0">
                <a:solidFill>
                  <a:srgbClr val="00B050"/>
                </a:solidFill>
              </a:rPr>
              <a:t>Tom</a:t>
            </a:r>
            <a:r>
              <a:rPr lang="en-US" dirty="0">
                <a:solidFill>
                  <a:srgbClr val="3333CC"/>
                </a:solidFill>
              </a:rPr>
              <a:t> and I'm </a:t>
            </a:r>
            <a:r>
              <a:rPr lang="en-US" dirty="0">
                <a:solidFill>
                  <a:srgbClr val="00B050"/>
                </a:solidFill>
              </a:rPr>
              <a:t>19</a:t>
            </a:r>
            <a:r>
              <a:rPr lang="en-US" dirty="0">
                <a:solidFill>
                  <a:srgbClr val="3333CC"/>
                </a:solidFill>
              </a:rPr>
              <a:t> years old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CC00CC"/>
                </a:solidFill>
              </a:rPr>
              <a:t>I'm Tom and I'm 19 years old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DAA100"/>
                </a:solidFill>
              </a:rPr>
              <a:t>I'm Tom and I live in Kaohsiung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3333CC"/>
                </a:solidFill>
              </a:rPr>
              <a:t>Hi, I'm </a:t>
            </a:r>
            <a:r>
              <a:rPr lang="en-US" dirty="0">
                <a:solidFill>
                  <a:srgbClr val="00B050"/>
                </a:solidFill>
              </a:rPr>
              <a:t>Ruby</a:t>
            </a:r>
            <a:r>
              <a:rPr lang="en-US" dirty="0">
                <a:solidFill>
                  <a:srgbClr val="3333CC"/>
                </a:solidFill>
              </a:rPr>
              <a:t> and I'm </a:t>
            </a:r>
            <a:r>
              <a:rPr lang="en-US" dirty="0">
                <a:solidFill>
                  <a:srgbClr val="00B050"/>
                </a:solidFill>
              </a:rPr>
              <a:t>21</a:t>
            </a:r>
            <a:r>
              <a:rPr lang="en-US" dirty="0">
                <a:solidFill>
                  <a:srgbClr val="3333CC"/>
                </a:solidFill>
              </a:rPr>
              <a:t> years old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CC00CC"/>
                </a:solidFill>
              </a:rPr>
              <a:t>I'm Ruby and I'm 21 years old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DAA100"/>
                </a:solidFill>
              </a:rPr>
              <a:t>I'm Ruby and I live in Kaohsiung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FF0000"/>
                </a:solidFill>
              </a:rPr>
              <a:t>Now </a:t>
            </a:r>
            <a:r>
              <a:rPr lang="en-US" dirty="0" err="1">
                <a:solidFill>
                  <a:srgbClr val="FF0000"/>
                </a:solidFill>
              </a:rPr>
              <a:t>Person.total</a:t>
            </a:r>
            <a:r>
              <a:rPr lang="en-US" dirty="0">
                <a:solidFill>
                  <a:srgbClr val="FF0000"/>
                </a:solidFill>
              </a:rPr>
              <a:t>= </a:t>
            </a:r>
            <a:r>
              <a:rPr lang="en-US" dirty="0">
                <a:solidFill>
                  <a:srgbClr val="00B050"/>
                </a:solidFill>
              </a:rPr>
              <a:t>2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dirty="0">
                <a:solidFill>
                  <a:srgbClr val="FFFFFF">
                    <a:lumMod val="65000"/>
                  </a:srgbClr>
                </a:solidFill>
              </a:rPr>
              <a:t>%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31462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0 L -0.00034 -0.51829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843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2592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1" presetClass="exit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434" grpId="0"/>
      <p:bldP spid="18434" grpId="1"/>
      <p:bldP spid="3" grpId="0"/>
    </p:bldLst>
  </p:timing>
  <p:extLst mod="1"/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Three Types of Methods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9067800" cy="5902960"/>
          </a:xfrm>
        </p:spPr>
        <p:txBody>
          <a:bodyPr/>
          <a:lstStyle/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tx1"/>
                </a:solidFill>
              </a:rPr>
              <a:t>Simple methods belonging to the instance, which you invoke by calling them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tx1"/>
                </a:solidFill>
              </a:rPr>
              <a:t>These methods can be made private, but even then, they can still be invoked, as we’ll see later.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tx1"/>
                </a:solidFill>
              </a:rPr>
              <a:t>Methods belonging to a class,</a:t>
            </a:r>
            <a:r>
              <a:rPr lang="en-US" altLang="en-US" sz="24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not its instances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3000" dirty="0">
                <a:solidFill>
                  <a:schemeClr val="tx1"/>
                </a:solidFill>
              </a:rPr>
              <a:t>These use </a:t>
            </a:r>
            <a:r>
              <a:rPr lang="en-US" altLang="en-US" sz="3000" dirty="0" err="1">
                <a:solidFill>
                  <a:schemeClr val="tx1"/>
                </a:solidFill>
              </a:rPr>
              <a:t>staticmethod</a:t>
            </a:r>
            <a:r>
              <a:rPr lang="en-US" altLang="en-US" sz="3000" dirty="0">
                <a:solidFill>
                  <a:schemeClr val="tx1"/>
                </a:solidFill>
              </a:rPr>
              <a:t>() or </a:t>
            </a:r>
            <a:r>
              <a:rPr lang="en-US" altLang="en-US" sz="3000" dirty="0" err="1">
                <a:solidFill>
                  <a:schemeClr val="tx1"/>
                </a:solidFill>
              </a:rPr>
              <a:t>classmethod</a:t>
            </a:r>
            <a:r>
              <a:rPr lang="en-US" altLang="en-US" sz="3000" dirty="0">
                <a:solidFill>
                  <a:schemeClr val="tx1"/>
                </a:solidFill>
              </a:rPr>
              <a:t>()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tx1"/>
                </a:solidFill>
              </a:rPr>
              <a:t>Methods which are indirectly invoked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tx1"/>
                </a:solidFill>
              </a:rPr>
              <a:t>These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have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specific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names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that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Python</a:t>
            </a:r>
            <a:r>
              <a:rPr lang="en-US" altLang="en-US" sz="2000" dirty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understands</a:t>
            </a:r>
          </a:p>
          <a:p>
            <a:pPr marL="971550" lvl="2" indent="-22701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tx1"/>
                </a:solidFill>
              </a:rPr>
              <a:t>We already learned the</a:t>
            </a:r>
            <a:r>
              <a:rPr lang="en-US" altLang="en-US" sz="2400" dirty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constructor,</a:t>
            </a:r>
            <a:r>
              <a:rPr lang="en-US" altLang="en-US" sz="28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800" spc="-1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8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__()</a:t>
            </a:r>
            <a:endParaRPr lang="en-US" altLang="en-US" sz="2800" spc="-100" dirty="0">
              <a:solidFill>
                <a:schemeClr val="tx1"/>
              </a:solidFill>
            </a:endParaRPr>
          </a:p>
          <a:p>
            <a:pPr lvl="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tx1"/>
                </a:solidFill>
              </a:rPr>
              <a:t>(The constructor of a class is the method that executes when you create a new instance.) 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tx1"/>
                </a:solidFill>
              </a:rPr>
              <a:t>These indirect methods all begin their names with “__” (but they are not the only things to do so).</a:t>
            </a:r>
            <a:endParaRPr lang="en-US" altLang="en-US" sz="3200" dirty="0">
              <a:solidFill>
                <a:schemeClr val="tx1"/>
              </a:solidFill>
            </a:endParaRPr>
          </a:p>
        </p:txBody>
      </p:sp>
      <p:sp>
        <p:nvSpPr>
          <p:cNvPr id="5" name="Trapezoid 4"/>
          <p:cNvSpPr>
            <a:spLocks noChangeAspect="1"/>
          </p:cNvSpPr>
          <p:nvPr/>
        </p:nvSpPr>
        <p:spPr bwMode="auto">
          <a:xfrm rot="2700000" flipH="1">
            <a:off x="7274252" y="438011"/>
            <a:ext cx="2802587" cy="65316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2742" tIns="0" rIns="92742" bIns="46371" numCol="1" rtlCol="0" anchor="ctr" anchorCtr="1" compatLnSpc="1">
            <a:prstTxWarp prst="textNoShape">
              <a:avLst/>
            </a:prstTxWarp>
          </a:bodyPr>
          <a:lstStyle/>
          <a:p>
            <a:pPr algn="ctr" defTabSz="794902">
              <a:lnSpc>
                <a:spcPct val="70000"/>
              </a:lnSpc>
            </a:pPr>
            <a:r>
              <a:rPr lang="en-US" sz="2434" spc="-94" dirty="0">
                <a:solidFill>
                  <a:srgbClr val="000000"/>
                </a:solidFill>
                <a:latin typeface="Arial" charset="0"/>
                <a:ea typeface="新細明體" charset="-120"/>
              </a:rPr>
              <a:t>From Part B</a:t>
            </a:r>
            <a:br>
              <a:rPr lang="en-US" sz="2434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434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#15</a:t>
            </a:r>
            <a:endParaRPr lang="en-US" sz="2840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11681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extLst mod="1"/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Three Types of Methods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9067800" cy="5902960"/>
          </a:xfrm>
        </p:spPr>
        <p:txBody>
          <a:bodyPr/>
          <a:lstStyle/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Simple methods belonging to the instance, which you invoke by calling them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These methods can be made private, but even then, they can still be invoked, as we’ll see later.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rgbClr val="FF0000"/>
                </a:solidFill>
              </a:rPr>
              <a:t>Methods belonging to a class,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sz="3200" dirty="0">
                <a:solidFill>
                  <a:srgbClr val="FF0000"/>
                </a:solidFill>
              </a:rPr>
              <a:t>not its instances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3000" dirty="0">
                <a:solidFill>
                  <a:srgbClr val="FF0000"/>
                </a:solidFill>
              </a:rPr>
              <a:t>These use </a:t>
            </a:r>
            <a:r>
              <a:rPr lang="en-US" altLang="en-US" sz="3000" dirty="0" err="1">
                <a:solidFill>
                  <a:srgbClr val="FF0000"/>
                </a:solidFill>
              </a:rPr>
              <a:t>staticmethod</a:t>
            </a:r>
            <a:r>
              <a:rPr lang="en-US" altLang="en-US" sz="3000" dirty="0">
                <a:solidFill>
                  <a:srgbClr val="FF0000"/>
                </a:solidFill>
              </a:rPr>
              <a:t>() or </a:t>
            </a:r>
            <a:r>
              <a:rPr lang="en-US" altLang="en-US" sz="3000" dirty="0" err="1">
                <a:solidFill>
                  <a:srgbClr val="FF0000"/>
                </a:solidFill>
              </a:rPr>
              <a:t>classmethod</a:t>
            </a:r>
            <a:r>
              <a:rPr lang="en-US" altLang="en-US" sz="3000" dirty="0">
                <a:solidFill>
                  <a:srgbClr val="FF0000"/>
                </a:solidFill>
              </a:rPr>
              <a:t>()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Methods which are indirectly invoked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These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have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specific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names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that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Python</a:t>
            </a:r>
            <a:r>
              <a:rPr lang="en-US" altLang="en-US" sz="20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understands</a:t>
            </a:r>
          </a:p>
          <a:p>
            <a:pPr marL="971550" lvl="2" indent="-22701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We already learned the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constructor,</a:t>
            </a:r>
            <a:r>
              <a:rPr lang="en-US" altLang="en-US" sz="2800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800" spc="-100" dirty="0" err="1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800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__()</a:t>
            </a:r>
            <a:endParaRPr lang="en-US" altLang="en-US" sz="2800" spc="-100" dirty="0">
              <a:solidFill>
                <a:schemeClr val="bg1">
                  <a:lumMod val="75000"/>
                </a:schemeClr>
              </a:solidFill>
            </a:endParaRPr>
          </a:p>
          <a:p>
            <a:pPr lvl="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(The constructor of a class is the method that executes when you create a new instance.) 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These indirect methods all begin their names with “__” (but they are not the only things to do so).</a:t>
            </a:r>
            <a:endParaRPr lang="en-US" altLang="en-US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5" name="Trapezoid 4"/>
          <p:cNvSpPr>
            <a:spLocks noChangeAspect="1"/>
          </p:cNvSpPr>
          <p:nvPr/>
        </p:nvSpPr>
        <p:spPr bwMode="auto">
          <a:xfrm rot="2700000" flipH="1">
            <a:off x="7274252" y="438011"/>
            <a:ext cx="2802587" cy="65316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2742" tIns="0" rIns="92742" bIns="46371" numCol="1" rtlCol="0" anchor="ctr" anchorCtr="1" compatLnSpc="1">
            <a:prstTxWarp prst="textNoShape">
              <a:avLst/>
            </a:prstTxWarp>
          </a:bodyPr>
          <a:lstStyle/>
          <a:p>
            <a:pPr algn="ctr" defTabSz="794902">
              <a:lnSpc>
                <a:spcPct val="70000"/>
              </a:lnSpc>
            </a:pPr>
            <a:r>
              <a:rPr lang="en-US" sz="2434" spc="-94" dirty="0">
                <a:solidFill>
                  <a:srgbClr val="000000"/>
                </a:solidFill>
                <a:latin typeface="Arial" charset="0"/>
                <a:ea typeface="新細明體" charset="-120"/>
              </a:rPr>
              <a:t>From Part B</a:t>
            </a:r>
            <a:br>
              <a:rPr lang="en-US" sz="2434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434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#12</a:t>
            </a:r>
            <a:endParaRPr lang="en-US" sz="2840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6" name="圓角矩形圖說文字 4"/>
          <p:cNvSpPr/>
          <p:nvPr/>
        </p:nvSpPr>
        <p:spPr bwMode="auto">
          <a:xfrm>
            <a:off x="296863" y="4267200"/>
            <a:ext cx="3657601" cy="2590800"/>
          </a:xfrm>
          <a:prstGeom prst="wedgeRoundRectCallout">
            <a:avLst>
              <a:gd name="adj1" fmla="val 51874"/>
              <a:gd name="adj2" fmla="val -95671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altLang="zh-TW" sz="3600" dirty="0">
                <a:solidFill>
                  <a:srgbClr val="000000"/>
                </a:solidFill>
                <a:latin typeface="Times New Roman" charset="0"/>
              </a:rPr>
              <a:t>Earlier today, we jumped over </a:t>
            </a:r>
            <a:br>
              <a:rPr lang="en-US" altLang="zh-TW" sz="3600" dirty="0">
                <a:solidFill>
                  <a:srgbClr val="000000"/>
                </a:solidFill>
                <a:latin typeface="Times New Roman" charset="0"/>
              </a:rPr>
            </a:br>
            <a:r>
              <a:rPr lang="en-US" altLang="zh-TW" sz="3600" dirty="0">
                <a:solidFill>
                  <a:srgbClr val="000000"/>
                </a:solidFill>
                <a:latin typeface="Times New Roman" charset="0"/>
              </a:rPr>
              <a:t>this type</a:t>
            </a:r>
            <a:br>
              <a:rPr lang="en-US" altLang="zh-TW" sz="3600" dirty="0">
                <a:solidFill>
                  <a:srgbClr val="000000"/>
                </a:solidFill>
                <a:latin typeface="Times New Roman" charset="0"/>
              </a:rPr>
            </a:br>
            <a:r>
              <a:rPr lang="en-US" altLang="zh-TW" sz="3600" dirty="0">
                <a:solidFill>
                  <a:srgbClr val="000000"/>
                </a:solidFill>
                <a:latin typeface="Times New Roman" charset="0"/>
              </a:rPr>
              <a:t>very quickly…</a:t>
            </a:r>
            <a:endParaRPr lang="zh-TW" altLang="en-US" sz="3600" dirty="0">
              <a:solidFill>
                <a:srgbClr val="000000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8194231"/>
      </p:ext>
    </p:extLst>
  </p:cSld>
  <p:clrMapOvr>
    <a:masterClrMapping/>
  </p:clrMapOvr>
  <p:extLst mod="1"/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&gt;&gt;&gt;</a:t>
            </a: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del _[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7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],_[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13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];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builtins</a:t>
            </a:r>
            <a:r>
              <a:rPr kumimoji="0" lang="en-US" sz="2600" b="0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WeWillCoverL8R</a:t>
            </a:r>
            <a:endParaRPr kumimoji="0" lang="en-US" altLang="zh-TW" sz="2600" b="0" i="0" u="none" strike="noStrike" kern="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Consolas" panose="020B0609020204030204" pitchFamily="49" charset="0"/>
              <a:ea typeface="+mn-ea"/>
              <a:cs typeface="+mn-cs"/>
            </a:endParaRPr>
          </a:p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['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bytearray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'bytes',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classmethod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compile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delattr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eval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exe</a:t>
            </a:r>
            <a:r>
              <a:rPr kumimoji="0" lang="en-US" altLang="zh-TW" sz="2600" b="1" i="0" u="none" strike="noStrike" kern="0" cap="none" spc="-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</a:t>
            </a:r>
            <a:r>
              <a:rPr kumimoji="0" lang="en-US" altLang="zh-TW" sz="2600" b="0" i="0" u="none" strike="noStrike" kern="0" cap="none" spc="-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frozense</a:t>
            </a:r>
            <a:r>
              <a:rPr kumimoji="0" lang="en-US" altLang="zh-TW" sz="2600" b="0" i="0" u="none" strike="noStrike" kern="0" cap="none" spc="-5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</a:t>
            </a: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 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getattr</a:t>
            </a: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</a:t>
            </a:r>
            <a:r>
              <a:rPr kumimoji="0" lang="en-US" altLang="zh-TW" sz="2600" b="0" i="0" u="none" strike="noStrike" kern="0" cap="none" spc="-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hasattr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'isinstance',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issubclass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altLang="zh-TW" sz="2598" b="0" i="0" u="none" strike="noStrike" kern="120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emoryview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'object', 'property',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setattr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slice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staticmethod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'super']</a:t>
            </a:r>
          </a:p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&gt;&gt;&gt; _.remove('slice')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sorted({*_}-{'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compile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eval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exec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'})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prstClr val="white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en-US" altLang="zh-TW" sz="2600" kern="0" spc="-96" dirty="0">
              <a:solidFill>
                <a:srgbClr val="FFFFFF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898AA4-09C0-4F62-A1DA-2B103E6ED463}"/>
              </a:ext>
            </a:extLst>
          </p:cNvPr>
          <p:cNvCxnSpPr/>
          <p:nvPr/>
        </p:nvCxnSpPr>
        <p:spPr>
          <a:xfrm>
            <a:off x="3994269" y="6459046"/>
            <a:ext cx="0" cy="347472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BC64AD-8909-46C3-B204-2EECC1940EF8}"/>
              </a:ext>
            </a:extLst>
          </p:cNvPr>
          <p:cNvCxnSpPr/>
          <p:nvPr/>
        </p:nvCxnSpPr>
        <p:spPr>
          <a:xfrm>
            <a:off x="1083946" y="6447414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908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601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601"/>
                            </p:stCondLst>
                            <p:childTnLst>
                              <p:par>
                                <p:cTn id="1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8602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iter(callable, sentinel) -&gt; iterator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Get an iterator from an object. 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2600" spc="-150" dirty="0">
                <a:solidFill>
                  <a:srgbClr val="A6A6A6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argument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must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supply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its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own iterato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sequenc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second form,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callable is called until it returns the sentinel.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print(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next.__doc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__)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next(iterator[, default])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 the next item from the iterator.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If default is given and the iterator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exhauste</a:t>
            </a:r>
            <a:r>
              <a:rPr lang="en-US" altLang="zh-TW" sz="2600" spc="-100" dirty="0">
                <a:solidFill>
                  <a:srgbClr val="A6A6A6"/>
                </a:solidFill>
                <a:latin typeface="Consolas" panose="020B0609020204030204" pitchFamily="49" charset="0"/>
              </a:rPr>
              <a:t>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, it is returned instead of raising 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StopIteration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sorted({*StillLeft}-{'open','</a:t>
            </a:r>
            <a:r>
              <a:rPr lang="en-US" altLang="zh-TW" sz="2600" dirty="0" err="1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','next'})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filter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map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memoryview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'super']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=_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96862" y="0"/>
            <a:ext cx="9129486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pc="-100" dirty="0">
                <a:solidFill>
                  <a:srgbClr val="2D2DB9"/>
                </a:solidFill>
              </a:rPr>
              <a:t>help(</a:t>
            </a:r>
            <a:r>
              <a:rPr lang="en-US" altLang="en-US" spc="-100" dirty="0" err="1">
                <a:solidFill>
                  <a:srgbClr val="2D2DB9"/>
                </a:solidFill>
              </a:rPr>
              <a:t>classmethod</a:t>
            </a:r>
            <a:r>
              <a:rPr lang="en-US" altLang="en-US" spc="-100" dirty="0">
                <a:solidFill>
                  <a:srgbClr val="2D2DB9"/>
                </a:solidFill>
              </a:rPr>
              <a:t>)</a:t>
            </a:r>
            <a:endParaRPr lang="en-US" altLang="en-US" spc="-200" dirty="0">
              <a:solidFill>
                <a:srgbClr val="2D2DB9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t" anchorCtr="0"/>
          <a:lstStyle/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Help on class </a:t>
            </a:r>
            <a:r>
              <a:rPr lang="en-US" altLang="zh-TW" sz="2400" spc="-100" dirty="0" err="1">
                <a:solidFill>
                  <a:srgbClr val="A6A6A6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in module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builtins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ct val="84000"/>
              </a:lnSpc>
            </a:pPr>
            <a:endParaRPr lang="en-US" altLang="zh-TW" sz="12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class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(object)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100" dirty="0" err="1">
                <a:solidFill>
                  <a:srgbClr val="FFE60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00" dirty="0">
                <a:solidFill>
                  <a:srgbClr val="FFE600"/>
                </a:solidFill>
                <a:latin typeface="Consolas" panose="020B0609020204030204" pitchFamily="49" charset="0"/>
              </a:rPr>
              <a:t>(function) -&gt; method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A6A6A6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100" dirty="0">
                <a:solidFill>
                  <a:prstClr val="white"/>
                </a:solidFill>
                <a:latin typeface="Consolas" panose="020B0609020204030204" pitchFamily="49" charset="0"/>
              </a:rPr>
              <a:t>Convert a function to be a class method.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A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class method receives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as implicit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argumen</a:t>
            </a:r>
            <a:r>
              <a:rPr lang="en-US" altLang="zh-TW" sz="2400" spc="-400" dirty="0">
                <a:solidFill>
                  <a:prstClr val="white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,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100" dirty="0">
                <a:solidFill>
                  <a:prstClr val="white"/>
                </a:solidFill>
                <a:latin typeface="Consolas" panose="020B0609020204030204" pitchFamily="49" charset="0"/>
              </a:rPr>
              <a:t>just like an instance method receives the instance.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To declare a class method, use this idiom: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class C: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@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classmethod</a:t>
            </a: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def f(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cls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, arg1, arg2, ...):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...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It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either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15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  <a:r>
              <a:rPr lang="en-US" altLang="zh-TW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C.f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())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instance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20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C().f())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  The instance is ignored except for its clas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s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 If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method</a:t>
            </a:r>
            <a:r>
              <a:rPr lang="en-US" altLang="zh-TW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derived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clas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s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16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derived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50" dirty="0">
                <a:solidFill>
                  <a:srgbClr val="9F9F9F"/>
                </a:solidFill>
                <a:latin typeface="Consolas" panose="020B0609020204030204" pitchFamily="49" charset="0"/>
              </a:rPr>
              <a:t>class object is passed as the implied first argument.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Class</a:t>
            </a:r>
            <a:r>
              <a:rPr lang="en-US" altLang="zh-TW" sz="18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methods</a:t>
            </a:r>
            <a:r>
              <a:rPr lang="en-US" altLang="zh-TW" sz="18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differ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from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C++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Java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static</a:t>
            </a:r>
            <a:r>
              <a:rPr lang="en-US" altLang="zh-TW" sz="18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methods.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If you want those, see the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3729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extLst mod="1"/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delattr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eval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exe</a:t>
            </a:r>
            <a:r>
              <a:rPr kumimoji="0" lang="en-US" altLang="zh-TW" sz="2600" b="1" i="0" u="none" strike="noStrike" kern="0" cap="none" spc="-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c</a:t>
            </a:r>
            <a:r>
              <a:rPr kumimoji="0" lang="en-US" altLang="zh-TW" sz="2600" b="0" i="0" u="none" strike="noStrike" kern="0" cap="none" spc="-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frozense</a:t>
            </a:r>
            <a:r>
              <a:rPr kumimoji="0" lang="en-US" altLang="zh-TW" sz="2600" b="0" i="0" u="none" strike="noStrike" kern="0" cap="none" spc="-5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t</a:t>
            </a: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 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getattr</a:t>
            </a: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</a:t>
            </a:r>
            <a:r>
              <a:rPr kumimoji="0" lang="en-US" altLang="zh-TW" sz="2600" b="0" i="0" u="none" strike="noStrike" kern="0" cap="none" spc="-5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,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hasattr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'isinstance',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issubclass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altLang="zh-TW" sz="2598" b="0" i="0" u="none" strike="noStrike" kern="120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emoryview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'object', 'property',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setattr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slice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staticmethod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'super']</a:t>
            </a:r>
          </a:p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&gt;&gt;&gt; _.remove('slice')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sorted({*_}-{'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compile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eval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exec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'})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prstClr val="white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endParaRPr lang="en-US" altLang="zh-TW" sz="2600" kern="0" spc="-96" dirty="0">
              <a:solidFill>
                <a:srgbClr val="FFFFFF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898AA4-09C0-4F62-A1DA-2B103E6ED463}"/>
              </a:ext>
            </a:extLst>
          </p:cNvPr>
          <p:cNvCxnSpPr/>
          <p:nvPr/>
        </p:nvCxnSpPr>
        <p:spPr>
          <a:xfrm>
            <a:off x="4168263" y="6459046"/>
            <a:ext cx="0" cy="347472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BC64AD-8909-46C3-B204-2EECC1940EF8}"/>
              </a:ext>
            </a:extLst>
          </p:cNvPr>
          <p:cNvCxnSpPr/>
          <p:nvPr/>
        </p:nvCxnSpPr>
        <p:spPr>
          <a:xfrm>
            <a:off x="1083946" y="6447414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2982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01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01"/>
                            </p:stCondLst>
                            <p:childTnLst>
                              <p:par>
                                <p:cTn id="1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462" y="914400"/>
            <a:ext cx="8763000" cy="5562600"/>
          </a:xfrm>
        </p:spPr>
        <p:txBody>
          <a:bodyPr/>
          <a:lstStyle/>
          <a:p>
            <a:pPr>
              <a:spcBef>
                <a:spcPct val="0"/>
              </a:spcBef>
              <a:buClrTx/>
            </a:pPr>
            <a:r>
              <a:rPr lang="en-US" altLang="zh-TW" sz="3600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There is a built-in variable called __debug__</a:t>
            </a:r>
          </a:p>
          <a:p>
            <a:pPr lvl="1">
              <a:spcBef>
                <a:spcPct val="0"/>
              </a:spcBef>
            </a:pPr>
            <a:r>
              <a:rPr lang="en-US" altLang="zh-TW" sz="3518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By default, it is </a:t>
            </a:r>
            <a:r>
              <a:rPr lang="en-US" altLang="zh-TW" sz="3518" b="1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</a:t>
            </a:r>
            <a:r>
              <a:rPr lang="en-US" altLang="zh-TW" sz="3518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lvl="1">
              <a:spcBef>
                <a:spcPct val="0"/>
              </a:spcBef>
            </a:pPr>
            <a:r>
              <a:rPr lang="en-US" altLang="zh-TW" sz="3518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But you can turn it off, if you don’t want to evaluate assert statements.</a:t>
            </a:r>
          </a:p>
          <a:p>
            <a:pPr lvl="2">
              <a:spcBef>
                <a:spcPct val="0"/>
              </a:spcBef>
            </a:pPr>
            <a:r>
              <a:rPr lang="en-US" altLang="zh-TW" sz="3333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Do this by running Python with the -O flag</a:t>
            </a:r>
          </a:p>
          <a:p>
            <a:pPr lvl="2">
              <a:spcBef>
                <a:spcPct val="0"/>
              </a:spcBef>
            </a:pPr>
            <a:r>
              <a:rPr lang="en-US" altLang="zh-TW" sz="3333" dirty="0">
                <a:solidFill>
                  <a:srgbClr val="333333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Once Python is running, you can’t change it; __debug__ is a constant.</a:t>
            </a:r>
          </a:p>
          <a:p>
            <a:pPr marL="457180" lvl="1" indent="0">
              <a:spcBef>
                <a:spcPct val="0"/>
              </a:spcBef>
              <a:buNone/>
            </a:pPr>
            <a:endParaRPr lang="en-US" altLang="zh-TW" sz="1852" dirty="0">
              <a:solidFill>
                <a:srgbClr val="333333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spcBef>
                <a:spcPct val="0"/>
              </a:spcBef>
              <a:buClrTx/>
            </a:pPr>
            <a:r>
              <a:rPr lang="en-US" altLang="zh-TW" sz="3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Adding in this new detail, we can say that the behavior of the assert statement is identical to the following…</a:t>
            </a:r>
          </a:p>
        </p:txBody>
      </p:sp>
      <p:sp>
        <p:nvSpPr>
          <p:cNvPr id="6" name="Rectangle 2"/>
          <p:cNvSpPr txBox="1">
            <a:spLocks noChangeArrowheads="1"/>
          </p:cNvSpPr>
          <p:nvPr/>
        </p:nvSpPr>
        <p:spPr bwMode="auto">
          <a:xfrm>
            <a:off x="830262" y="0"/>
            <a:ext cx="8077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marL="0" marR="0" lvl="0" indent="0" algn="ctr" defTabSz="8465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Elephant" panose="02020904090505020303" pitchFamily="18" charset="0"/>
                <a:ea typeface="MS PGothic" pitchFamily="34" charset="-128"/>
              </a:rPr>
              <a:t>Comparing</a:t>
            </a: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</a:t>
            </a: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</a:rPr>
              <a:t>assert</a:t>
            </a: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</a:t>
            </a:r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Elephant" panose="02020904090505020303" pitchFamily="18" charset="0"/>
                <a:ea typeface="MS PGothic" pitchFamily="34" charset="-128"/>
              </a:rPr>
              <a:t>to</a:t>
            </a: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</a:t>
            </a:r>
            <a:r>
              <a:rPr kumimoji="0" lang="en-US" altLang="zh-TW" sz="4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</a:rPr>
              <a:t>raise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2D2DB9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FF796362-F761-4042-A44F-9D7CA3147122}"/>
              </a:ext>
            </a:extLst>
          </p:cNvPr>
          <p:cNvSpPr>
            <a:spLocks noChangeAspect="1"/>
          </p:cNvSpPr>
          <p:nvPr/>
        </p:nvSpPr>
        <p:spPr bwMode="auto">
          <a:xfrm rot="18900000">
            <a:off x="-675749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8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236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46811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8602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iter(callable, sentinel) -&gt; iterator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Get an iterator from an object. 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2600" spc="-150" dirty="0">
                <a:solidFill>
                  <a:srgbClr val="A6A6A6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argument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must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supply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its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own iterato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sequenc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second form,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callable is called until it returns the sentinel.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print(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next.__doc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__)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next(iterator[, default])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 the next item from the iterator.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If default is given and the iterator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exhauste</a:t>
            </a:r>
            <a:r>
              <a:rPr lang="en-US" altLang="zh-TW" sz="2600" spc="-100" dirty="0">
                <a:solidFill>
                  <a:srgbClr val="A6A6A6"/>
                </a:solidFill>
                <a:latin typeface="Consolas" panose="020B0609020204030204" pitchFamily="49" charset="0"/>
              </a:rPr>
              <a:t>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, it is returned instead of raising 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StopIteration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sorted({*StillLeft}-{'open','</a:t>
            </a:r>
            <a:r>
              <a:rPr lang="en-US" altLang="zh-TW" sz="2600" dirty="0" err="1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','next'})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filter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map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memoryview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'super']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=_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96862" y="0"/>
            <a:ext cx="9129486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pc="-100" dirty="0">
                <a:solidFill>
                  <a:srgbClr val="2D2DB9"/>
                </a:solidFill>
              </a:rPr>
              <a:t>help(</a:t>
            </a:r>
            <a:r>
              <a:rPr lang="en-US" altLang="en-US" spc="-100" dirty="0" err="1">
                <a:solidFill>
                  <a:srgbClr val="2D2DB9"/>
                </a:solidFill>
              </a:rPr>
              <a:t>staticmethod</a:t>
            </a:r>
            <a:r>
              <a:rPr lang="en-US" altLang="en-US" spc="-100" dirty="0">
                <a:solidFill>
                  <a:srgbClr val="2D2DB9"/>
                </a:solidFill>
              </a:rPr>
              <a:t>)</a:t>
            </a:r>
            <a:endParaRPr lang="en-US" altLang="en-US" spc="-200" dirty="0">
              <a:solidFill>
                <a:srgbClr val="2D2DB9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t" anchorCtr="0"/>
          <a:lstStyle/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Help on class </a:t>
            </a:r>
            <a:r>
              <a:rPr lang="en-US" altLang="zh-TW" sz="2400" spc="-1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in module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builtins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ct val="84000"/>
              </a:lnSpc>
            </a:pP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class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(object)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 err="1">
                <a:solidFill>
                  <a:srgbClr val="FFE60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FFE600"/>
                </a:solidFill>
                <a:latin typeface="Consolas" panose="020B0609020204030204" pitchFamily="49" charset="0"/>
              </a:rPr>
              <a:t>(function) -&gt; method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>
                <a:solidFill>
                  <a:prstClr val="white"/>
                </a:solidFill>
                <a:latin typeface="Consolas" panose="020B0609020204030204" pitchFamily="49" charset="0"/>
              </a:rPr>
              <a:t>Convert a function to be a static method.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16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static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method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does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not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rec</a:t>
            </a:r>
            <a:r>
              <a:rPr lang="en-US" altLang="zh-TW" sz="2400" spc="-250" dirty="0">
                <a:solidFill>
                  <a:schemeClr val="bg1"/>
                </a:solidFill>
                <a:latin typeface="Consolas" panose="020B0609020204030204" pitchFamily="49" charset="0"/>
              </a:rPr>
              <a:t>ei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ve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implicit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f</a:t>
            </a:r>
            <a:r>
              <a:rPr lang="en-US" altLang="zh-TW" sz="2400" spc="-260" dirty="0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rst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argumen</a:t>
            </a:r>
            <a:r>
              <a:rPr lang="en-US" altLang="zh-TW" sz="2400" spc="-400" dirty="0">
                <a:solidFill>
                  <a:schemeClr val="bg1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To declare a static method, use this idiom: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class C: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@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staticmethod</a:t>
            </a: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def f(arg1, arg2, ...):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    ...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It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either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15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C.f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())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instance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20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C().f())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  The instance is ignored except for its clas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s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  <a:endParaRPr lang="en-US" altLang="zh-TW" sz="2400" spc="-15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250" dirty="0">
                <a:solidFill>
                  <a:srgbClr val="9F9F9F"/>
                </a:solidFill>
                <a:latin typeface="Consolas" panose="020B0609020204030204" pitchFamily="49" charset="0"/>
              </a:rPr>
              <a:t>Static methods in Python are similar to those of Java or C++.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For a more advanced concept, see the </a:t>
            </a:r>
            <a:r>
              <a:rPr lang="en-US" altLang="zh-TW" sz="2400" spc="-160" dirty="0" err="1">
                <a:solidFill>
                  <a:srgbClr val="9F9F9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26394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extLst mod="1"/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m</a:t>
            </a:r>
            <a:r>
              <a:rPr kumimoji="0" lang="en-US" altLang="zh-TW" sz="2598" b="0" i="0" u="none" strike="noStrike" kern="120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emoryview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'object', 'property',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setattr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slice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staticmethod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'super']</a:t>
            </a:r>
          </a:p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&gt;&gt;&gt; _.remove('slice')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sorted({*_}-{'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compile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eval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exec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'})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prstClr val="white"/>
                </a:solidFill>
                <a:latin typeface="Consolas" panose="020B0609020204030204" pitchFamily="49" charset="0"/>
              </a:rPr>
              <a:t>   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6898AA4-09C0-4F62-A1DA-2B103E6ED463}"/>
              </a:ext>
            </a:extLst>
          </p:cNvPr>
          <p:cNvCxnSpPr/>
          <p:nvPr/>
        </p:nvCxnSpPr>
        <p:spPr>
          <a:xfrm>
            <a:off x="7746247" y="6455344"/>
            <a:ext cx="0" cy="310896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BC64AD-8909-46C3-B204-2EECC1940EF8}"/>
              </a:ext>
            </a:extLst>
          </p:cNvPr>
          <p:cNvCxnSpPr/>
          <p:nvPr/>
        </p:nvCxnSpPr>
        <p:spPr>
          <a:xfrm>
            <a:off x="1083946" y="6447414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652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401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3401"/>
                            </p:stCondLst>
                            <p:childTnLst>
                              <p:par>
                                <p:cTn id="1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slice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staticmethod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', 'super']</a:t>
            </a:r>
          </a:p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&gt;&gt;&gt; _.remove('slice')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sorted({*_}-{'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compile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eval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exec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'})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07522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marL="0" marR="0" lvl="0" indent="0" algn="l" defTabSz="846541" rtl="0" eaLnBrk="1" fontAlgn="auto" latinLnBrk="0" hangingPunct="1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&gt;&gt;&gt; _.remove('slice')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sorted({*_}-{'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compile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eval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exec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'})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33663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kumimoji="0" lang="en-US" sz="2600" b="0" i="0" u="none" strike="noStrike" kern="1200" cap="none" spc="-10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 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sorted({*_}-{'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compile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eval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','</a:t>
            </a:r>
            <a:r>
              <a:rPr lang="en-US" altLang="zh-TW" sz="2600" b="1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exec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'})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81707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820D28-5A97-48A0-8FA2-CD103BE909C6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7E126-04DE-4660-8C51-15099F9F1986}"/>
              </a:ext>
            </a:extLst>
          </p:cNvPr>
          <p:cNvCxnSpPr/>
          <p:nvPr/>
        </p:nvCxnSpPr>
        <p:spPr>
          <a:xfrm>
            <a:off x="1083946" y="6451207"/>
            <a:ext cx="0" cy="329184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3537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/>
              <a:t>Creating a Static Method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830262" y="838200"/>
            <a:ext cx="8610600" cy="4953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Critter(object):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...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def status():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  print("Total critters",</a:t>
            </a:r>
            <a:r>
              <a:rPr lang="en-US" altLang="en-US" sz="2400" dirty="0" err="1">
                <a:latin typeface="Lucida Console" panose="020B0609040504020204" pitchFamily="49" charset="0"/>
              </a:rPr>
              <a:t>Critter.total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  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status = </a:t>
            </a:r>
            <a:r>
              <a:rPr lang="en-US" altLang="en-US" sz="2400" dirty="0" err="1">
                <a:latin typeface="Lucida Console" panose="020B0609040504020204" pitchFamily="49" charset="0"/>
              </a:rPr>
              <a:t>staticmethod</a:t>
            </a:r>
            <a:r>
              <a:rPr lang="en-US" altLang="en-US" sz="2400" dirty="0">
                <a:latin typeface="Lucida Console" panose="020B0609040504020204" pitchFamily="49" charset="0"/>
              </a:rPr>
              <a:t>(status)</a:t>
            </a:r>
          </a:p>
          <a:p>
            <a:pPr eaLnBrk="1" hangingPunct="1">
              <a:spcBef>
                <a:spcPts val="0"/>
              </a:spcBef>
              <a:buNone/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 eaLnBrk="1" hangingPunct="1"/>
            <a:r>
              <a:rPr lang="en-US" altLang="en-US" sz="2400" dirty="0">
                <a:latin typeface="Lucida Console" panose="020B0609040504020204" pitchFamily="49" charset="0"/>
              </a:rPr>
              <a:t>status()</a:t>
            </a:r>
          </a:p>
          <a:p>
            <a:pPr lvl="1" eaLnBrk="1" hangingPunct="1"/>
            <a:r>
              <a:rPr lang="en-US" altLang="en-US" sz="2800" dirty="0"/>
              <a:t>Is a </a:t>
            </a:r>
            <a:r>
              <a:rPr lang="en-US" altLang="en-US" sz="28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staticmethod</a:t>
            </a:r>
            <a:endParaRPr lang="en-US" altLang="en-US" sz="2800" dirty="0">
              <a:solidFill>
                <a:srgbClr val="00B050"/>
              </a:solidFill>
              <a:latin typeface="Lucida Console" panose="020B0609040504020204" pitchFamily="49" charset="0"/>
            </a:endParaRPr>
          </a:p>
          <a:p>
            <a:pPr lvl="1" eaLnBrk="1" hangingPunct="1"/>
            <a:r>
              <a:rPr lang="en-US" altLang="en-US" sz="2800" dirty="0"/>
              <a:t>It doesn't have the </a:t>
            </a:r>
            <a:r>
              <a:rPr lang="en-US" altLang="en-US" dirty="0">
                <a:latin typeface="Lucida Console" panose="020B0609040504020204" pitchFamily="49" charset="0"/>
              </a:rPr>
              <a:t>self</a:t>
            </a:r>
            <a:r>
              <a:rPr lang="en-US" altLang="en-US" sz="2800" dirty="0"/>
              <a:t> parameter because it will be invoked through the class not the object.</a:t>
            </a:r>
          </a:p>
          <a:p>
            <a:pPr eaLnBrk="1" hangingPunct="1"/>
            <a:r>
              <a:rPr lang="en-US" altLang="en-US" sz="2400" dirty="0" err="1">
                <a:latin typeface="Lucida Console" panose="020B0609040504020204" pitchFamily="49" charset="0"/>
              </a:rPr>
              <a:t>staticmethod</a:t>
            </a:r>
            <a:r>
              <a:rPr lang="en-US" altLang="en-US" sz="2400" dirty="0">
                <a:latin typeface="Lucida Console" panose="020B0609040504020204" pitchFamily="49" charset="0"/>
              </a:rPr>
              <a:t>()</a:t>
            </a:r>
          </a:p>
          <a:p>
            <a:pPr lvl="1" eaLnBrk="1" hangingPunct="1"/>
            <a:r>
              <a:rPr lang="en-US" altLang="en-US" sz="2800" dirty="0"/>
              <a:t>This is a built-in Python function</a:t>
            </a:r>
          </a:p>
          <a:p>
            <a:pPr lvl="1" eaLnBrk="1" hangingPunct="1"/>
            <a:r>
              <a:rPr lang="en-US" altLang="en-US" sz="2800" dirty="0"/>
              <a:t>It takes a method and returns a static method</a:t>
            </a:r>
          </a:p>
          <a:p>
            <a:pPr lvl="1" eaLnBrk="1" hangingPunct="1"/>
            <a:endParaRPr lang="en-US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208369962"/>
      </p:ext>
    </p:extLst>
  </p:cSld>
  <p:clrMapOvr>
    <a:masterClrMapping/>
  </p:clrMapOvr>
  <p:extLst mod="1"/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49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/>
              <a:t>Invoking a Static Method</a:t>
            </a:r>
          </a:p>
        </p:txBody>
      </p:sp>
      <p:sp>
        <p:nvSpPr>
          <p:cNvPr id="53250" name="Rectangle 3"/>
          <p:cNvSpPr>
            <a:spLocks noGrp="1" noChangeArrowheads="1"/>
          </p:cNvSpPr>
          <p:nvPr>
            <p:ph idx="1"/>
          </p:nvPr>
        </p:nvSpPr>
        <p:spPr>
          <a:xfrm>
            <a:off x="830262" y="914400"/>
            <a:ext cx="8077200" cy="49530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...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crit1 = Critter("critter 1")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crit2 = Critter("critter 2")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crit3 = Critter("critter 3")</a:t>
            </a:r>
          </a:p>
          <a:p>
            <a:pPr eaLnBrk="1" hangingPunct="1">
              <a:buFontTx/>
              <a:buNone/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 eaLnBrk="1" hangingPunct="1">
              <a:buFontTx/>
              <a:buNone/>
            </a:pPr>
            <a:r>
              <a:rPr lang="en-US" altLang="en-US" sz="2400" dirty="0" err="1">
                <a:latin typeface="Lucida Console" panose="020B0609040504020204" pitchFamily="49" charset="0"/>
              </a:rPr>
              <a:t>Critter.status</a:t>
            </a:r>
            <a:r>
              <a:rPr lang="en-US" altLang="en-US" sz="2400" dirty="0"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buFontTx/>
              <a:buNone/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 eaLnBrk="1" hangingPunct="1"/>
            <a:r>
              <a:rPr lang="en-US" altLang="en-US" sz="2400" dirty="0" err="1">
                <a:latin typeface="Lucida Console" panose="020B0609040504020204" pitchFamily="49" charset="0"/>
              </a:rPr>
              <a:t>Critter.status</a:t>
            </a:r>
            <a:r>
              <a:rPr lang="en-US" altLang="en-US" sz="2400" dirty="0">
                <a:latin typeface="Lucida Console" panose="020B0609040504020204" pitchFamily="49" charset="0"/>
              </a:rPr>
              <a:t>()</a:t>
            </a:r>
          </a:p>
          <a:p>
            <a:pPr lvl="1" eaLnBrk="1" hangingPunct="1"/>
            <a:r>
              <a:rPr lang="en-US" altLang="en-US" sz="2800" dirty="0"/>
              <a:t>Invokes static method </a:t>
            </a:r>
            <a:r>
              <a:rPr lang="en-US" altLang="en-US" dirty="0">
                <a:latin typeface="Lucida Console" panose="020B0609040504020204" pitchFamily="49" charset="0"/>
              </a:rPr>
              <a:t>status() </a:t>
            </a:r>
            <a:r>
              <a:rPr lang="en-US" altLang="en-US" sz="2800" dirty="0"/>
              <a:t>defined in</a:t>
            </a:r>
            <a:r>
              <a:rPr lang="en-US" altLang="en-US" sz="2800" dirty="0">
                <a:latin typeface="Courier New" pitchFamily="49" charset="0"/>
              </a:rPr>
              <a:t> </a:t>
            </a:r>
            <a:r>
              <a:rPr lang="en-US" altLang="en-US" dirty="0">
                <a:latin typeface="Lucida Console" panose="020B0609040504020204" pitchFamily="49" charset="0"/>
              </a:rPr>
              <a:t>Critter</a:t>
            </a:r>
          </a:p>
          <a:p>
            <a:pPr lvl="1" eaLnBrk="1" hangingPunct="1"/>
            <a:r>
              <a:rPr lang="en-US" altLang="en-US" sz="2800" dirty="0"/>
              <a:t>Prints a message stating that 3 critters exist</a:t>
            </a:r>
          </a:p>
          <a:p>
            <a:pPr lvl="1" eaLnBrk="1" hangingPunct="1"/>
            <a:r>
              <a:rPr lang="en-US" altLang="en-US" sz="2800" dirty="0"/>
              <a:t>Works because constructor increments class attribute </a:t>
            </a:r>
            <a:r>
              <a:rPr lang="en-US" altLang="en-US" dirty="0">
                <a:latin typeface="Lucida Console" panose="020B0609040504020204" pitchFamily="49" charset="0"/>
              </a:rPr>
              <a:t>total</a:t>
            </a:r>
            <a:r>
              <a:rPr lang="en-US" altLang="en-US" sz="2800" dirty="0"/>
              <a:t>, which </a:t>
            </a:r>
            <a:r>
              <a:rPr lang="en-US" altLang="en-US" dirty="0">
                <a:latin typeface="Lucida Console" panose="020B0609040504020204" pitchFamily="49" charset="0"/>
              </a:rPr>
              <a:t>status()</a:t>
            </a:r>
            <a:r>
              <a:rPr lang="en-US" altLang="en-US" dirty="0"/>
              <a:t> </a:t>
            </a:r>
            <a:r>
              <a:rPr lang="en-US" altLang="en-US" sz="2800" dirty="0"/>
              <a:t>displays</a:t>
            </a:r>
          </a:p>
        </p:txBody>
      </p:sp>
    </p:spTree>
    <p:extLst>
      <p:ext uri="{BB962C8B-B14F-4D97-AF65-F5344CB8AC3E}">
        <p14:creationId xmlns:p14="http://schemas.microsoft.com/office/powerpoint/2010/main" val="4288392103"/>
      </p:ext>
    </p:extLst>
  </p:cSld>
  <p:clrMapOvr>
    <a:masterClrMapping/>
  </p:clrMapOvr>
  <p:extLst mod="1"/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000" dirty="0" err="1">
                <a:latin typeface="Lucida Console" panose="020B0609040504020204" pitchFamily="49" charset="0"/>
              </a:rPr>
              <a:t>classmethod</a:t>
            </a:r>
            <a:r>
              <a:rPr lang="en-US" altLang="en-US" sz="4000" b="1" dirty="0"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latin typeface="MS PGothic" panose="020B0600070205080204" pitchFamily="34" charset="-128"/>
              </a:rPr>
              <a:t>)</a:t>
            </a:r>
            <a:r>
              <a:rPr lang="en-US" alt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vs </a:t>
            </a:r>
            <a:r>
              <a:rPr lang="en-US" altLang="en-US" sz="4000" dirty="0" err="1">
                <a:latin typeface="Lucida Console" panose="020B0609040504020204" pitchFamily="49" charset="0"/>
              </a:rPr>
              <a:t>staticmethod</a:t>
            </a:r>
            <a:r>
              <a:rPr lang="en-US" altLang="en-US" sz="4000" b="1" dirty="0"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latin typeface="MS PGothic" panose="020B0600070205080204" pitchFamily="34" charset="-128"/>
              </a:rPr>
              <a:t>)</a:t>
            </a:r>
            <a:endParaRPr lang="en-US" altLang="en-US" sz="4000" dirty="0"/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-312738" y="726440"/>
            <a:ext cx="9601200" cy="5902960"/>
          </a:xfrm>
        </p:spPr>
        <p:txBody>
          <a:bodyPr/>
          <a:lstStyle/>
          <a:p>
            <a:pPr marL="914400" lvl="2" indent="0" eaLnBrk="1" hangingPunct="1">
              <a:spcBef>
                <a:spcPts val="1200"/>
              </a:spcBef>
              <a:spcAft>
                <a:spcPts val="0"/>
              </a:spcAft>
              <a:buNone/>
            </a:pPr>
            <a:r>
              <a:rPr lang="en-US" altLang="ja-JP" sz="3200" dirty="0"/>
              <a:t>A </a:t>
            </a:r>
            <a:r>
              <a:rPr lang="en-US" altLang="ja-JP" sz="3200" dirty="0" err="1"/>
              <a:t>staticmethod</a:t>
            </a:r>
            <a:r>
              <a:rPr lang="en-US" altLang="ja-JP" sz="3200" dirty="0"/>
              <a:t> can be accessed, even if no objects have been created:</a:t>
            </a:r>
          </a:p>
          <a:p>
            <a:pPr marL="914400" lvl="2" indent="0" eaLnBrk="1" hangingPunct="1">
              <a:spcBef>
                <a:spcPts val="1200"/>
              </a:spcBef>
              <a:spcAft>
                <a:spcPts val="0"/>
              </a:spcAft>
              <a:buNone/>
            </a:pPr>
            <a:endParaRPr lang="en-US" altLang="ja-JP" sz="3200" dirty="0"/>
          </a:p>
          <a:p>
            <a:pPr marL="914400" lvl="2" indent="0" eaLnBrk="1" hangingPunct="1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en-US" sz="3200" dirty="0">
                <a:latin typeface="Lucida Console" panose="020B0609040504020204" pitchFamily="49" charset="0"/>
              </a:rPr>
              <a:t> </a:t>
            </a:r>
            <a:r>
              <a:rPr lang="en-US" altLang="en-US" sz="2800" dirty="0">
                <a:latin typeface="Lucida Console" panose="020B0609040504020204" pitchFamily="49" charset="0"/>
              </a:rPr>
              <a:t>class C():</a:t>
            </a:r>
          </a:p>
          <a:p>
            <a:pPr marL="914400" lvl="2" indent="0" eaLnBrk="1" hangingPunct="1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def f(self):</a:t>
            </a:r>
          </a:p>
          <a:p>
            <a:pPr marL="914400" lvl="2" indent="0" eaLnBrk="1" hangingPunct="1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  print ("It ran.") </a:t>
            </a:r>
          </a:p>
          <a:p>
            <a:pPr marL="914400" lvl="2" indent="0" eaLnBrk="1" hangingPunct="1">
              <a:spcBef>
                <a:spcPts val="0"/>
              </a:spcBef>
              <a:spcAft>
                <a:spcPts val="600"/>
              </a:spcAft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sf = </a:t>
            </a:r>
            <a:r>
              <a:rPr lang="en-US" altLang="en-US" sz="2800" dirty="0" err="1">
                <a:latin typeface="Lucida Console" panose="020B0609040504020204" pitchFamily="49" charset="0"/>
              </a:rPr>
              <a:t>staticmethod</a:t>
            </a:r>
            <a:r>
              <a:rPr lang="en-US" altLang="en-US" sz="2800" dirty="0">
                <a:latin typeface="Lucida Console" panose="020B0609040504020204" pitchFamily="49" charset="0"/>
              </a:rPr>
              <a:t>(f)</a:t>
            </a:r>
          </a:p>
          <a:p>
            <a:pPr marL="914400" lvl="2" indent="168275" eaLnBrk="1" hangingPunct="1">
              <a:spcBef>
                <a:spcPts val="0"/>
              </a:spcBef>
              <a:buNone/>
            </a:pPr>
            <a:r>
              <a:rPr lang="en-US" altLang="en-US" sz="2800" dirty="0" err="1">
                <a:latin typeface="Lucida Console" panose="020B0609040504020204" pitchFamily="49" charset="0"/>
              </a:rPr>
              <a:t>C.sf</a:t>
            </a:r>
            <a:r>
              <a:rPr lang="en-US" altLang="en-US" sz="2800" dirty="0">
                <a:latin typeface="Lucida Console" panose="020B0609040504020204" pitchFamily="49" charset="0"/>
              </a:rPr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408109216"/>
      </p:ext>
    </p:extLst>
  </p:cSld>
  <p:clrMapOvr>
    <a:masterClrMapping/>
  </p:clrMapOvr>
  <p:extLst mod="1"/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726440"/>
            <a:ext cx="8915400" cy="5902960"/>
          </a:xfrm>
        </p:spPr>
        <p:txBody>
          <a:bodyPr/>
          <a:lstStyle/>
          <a:p>
            <a:pPr eaLnBrk="1" hangingPunct="1">
              <a:spcBef>
                <a:spcPts val="1200"/>
              </a:spcBef>
            </a:pPr>
            <a:r>
              <a:rPr lang="en-US" altLang="en-US" sz="3600" dirty="0"/>
              <a:t>They are similar, but:</a:t>
            </a:r>
          </a:p>
          <a:p>
            <a:pPr lvl="1" eaLnBrk="1" hangingPunct="1">
              <a:spcBef>
                <a:spcPts val="1200"/>
              </a:spcBef>
            </a:pPr>
            <a:r>
              <a:rPr lang="en-US" altLang="ja-JP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ja-JP" sz="3200" dirty="0" err="1"/>
              <a:t>s</a:t>
            </a:r>
            <a:r>
              <a:rPr lang="en-US" altLang="ja-JP" sz="3200" dirty="0"/>
              <a:t> have access to class attributes</a:t>
            </a:r>
          </a:p>
          <a:p>
            <a:pPr lvl="1" eaLnBrk="1" hangingPunct="1">
              <a:spcBef>
                <a:spcPts val="1200"/>
              </a:spcBef>
            </a:pPr>
            <a:r>
              <a:rPr lang="en-US" altLang="ja-JP" sz="3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ja-JP" sz="3200" dirty="0" err="1"/>
              <a:t>s</a:t>
            </a:r>
            <a:r>
              <a:rPr lang="en-US" altLang="ja-JP" sz="3200" dirty="0"/>
              <a:t> don’t have direct access to these attributes. </a:t>
            </a:r>
          </a:p>
          <a:p>
            <a:pPr lvl="2" eaLnBrk="1" hangingPunct="1">
              <a:spcBef>
                <a:spcPts val="1200"/>
              </a:spcBef>
            </a:pPr>
            <a:r>
              <a:rPr lang="en-US" altLang="ja-JP" sz="2800" dirty="0"/>
              <a:t>But look back as slide 42 and see how it accessed the </a:t>
            </a:r>
            <a:r>
              <a:rPr lang="en-US" altLang="ja-JP" sz="3200" dirty="0">
                <a:latin typeface="Lucida Console" panose="020B0609040504020204" pitchFamily="49" charset="0"/>
              </a:rPr>
              <a:t>total</a:t>
            </a:r>
            <a:r>
              <a:rPr lang="en-US" altLang="ja-JP" sz="3200" dirty="0"/>
              <a:t> </a:t>
            </a:r>
            <a:r>
              <a:rPr lang="en-US" altLang="ja-JP" sz="2800" dirty="0"/>
              <a:t>attribute indirectly through </a:t>
            </a:r>
            <a:r>
              <a:rPr lang="en-US" altLang="ja-JP" sz="3200" dirty="0">
                <a:latin typeface="Lucida Console" panose="020B0609040504020204" pitchFamily="49" charset="0"/>
              </a:rPr>
              <a:t>Critter </a:t>
            </a:r>
            <a:r>
              <a:rPr lang="en-US" altLang="ja-JP" sz="2800" dirty="0"/>
              <a:t>(i.e.: </a:t>
            </a:r>
            <a:r>
              <a:rPr lang="en-US" altLang="en-US" sz="3200" dirty="0" err="1">
                <a:latin typeface="Lucida Console" panose="020B0609040504020204" pitchFamily="49" charset="0"/>
              </a:rPr>
              <a:t>Critter.total</a:t>
            </a:r>
            <a:r>
              <a:rPr lang="en-US" altLang="en-US" sz="3600" dirty="0">
                <a:latin typeface="Courier New" pitchFamily="49" charset="0"/>
              </a:rPr>
              <a:t>)</a:t>
            </a:r>
            <a:endParaRPr lang="en-US" altLang="ja-JP" sz="3200" dirty="0"/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000" dirty="0" err="1">
                <a:latin typeface="Lucida Console" panose="020B0609040504020204" pitchFamily="49" charset="0"/>
              </a:rPr>
              <a:t>classmethod</a:t>
            </a:r>
            <a:r>
              <a:rPr lang="en-US" altLang="en-US" sz="4000" b="1" dirty="0"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latin typeface="MS PGothic" panose="020B0600070205080204" pitchFamily="34" charset="-128"/>
              </a:rPr>
              <a:t>)</a:t>
            </a:r>
            <a:r>
              <a:rPr lang="en-US" alt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vs </a:t>
            </a:r>
            <a:r>
              <a:rPr lang="en-US" altLang="en-US" sz="4000" dirty="0" err="1">
                <a:latin typeface="Lucida Console" panose="020B0609040504020204" pitchFamily="49" charset="0"/>
              </a:rPr>
              <a:t>staticmethod</a:t>
            </a:r>
            <a:r>
              <a:rPr lang="en-US" altLang="en-US" sz="4000" b="1" dirty="0"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latin typeface="MS PGothic" panose="020B0600070205080204" pitchFamily="34" charset="-128"/>
              </a:rPr>
              <a:t>)</a:t>
            </a:r>
            <a:endParaRPr lang="en-US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191894821"/>
      </p:ext>
    </p:extLst>
  </p:cSld>
  <p:clrMapOvr>
    <a:masterClrMapping/>
  </p:clrMapOvr>
  <p:extLst mod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462" y="1143000"/>
            <a:ext cx="8686800" cy="5562600"/>
          </a:xfrm>
        </p:spPr>
        <p:txBody>
          <a:bodyPr/>
          <a:lstStyle/>
          <a:p>
            <a:pPr marL="0" indent="0">
              <a:spcBef>
                <a:spcPct val="0"/>
              </a:spcBef>
              <a:buClrTx/>
              <a:buNone/>
            </a:pPr>
            <a:r>
              <a:rPr lang="en-US" altLang="zh-TW" sz="3200" dirty="0">
                <a:solidFill>
                  <a:srgbClr val="FF000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“</a:t>
            </a:r>
            <a:r>
              <a:rPr lang="zh-TW" altLang="zh-TW" sz="3200" dirty="0">
                <a:solidFill>
                  <a:srgbClr val="FF000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assert expression</a:t>
            </a:r>
            <a:r>
              <a:rPr lang="en-US" altLang="zh-TW" sz="3200" dirty="0">
                <a:solidFill>
                  <a:srgbClr val="FF000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”</a:t>
            </a:r>
            <a:r>
              <a:rPr lang="en-US" altLang="zh-TW" sz="3200" dirty="0">
                <a:ea typeface="Lucida Grande"/>
                <a:cs typeface="Courier New" panose="02070309020205020404" pitchFamily="49" charset="0"/>
              </a:rPr>
              <a:t> is the same as:</a:t>
            </a:r>
            <a:endParaRPr lang="zh-TW" altLang="zh-TW" sz="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indent="0">
              <a:spcBef>
                <a:spcPct val="30000"/>
              </a:spcBef>
              <a:buClrTx/>
              <a:buNone/>
            </a:pPr>
            <a:r>
              <a:rPr lang="zh-TW" altLang="zh-TW" sz="3200" b="1" dirty="0">
                <a:solidFill>
                  <a:srgbClr val="00702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if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r>
              <a:rPr lang="zh-TW" altLang="zh-TW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__debug__</a:t>
            </a:r>
            <a:r>
              <a:rPr lang="en-US" altLang="zh-TW" sz="3200" dirty="0">
                <a:solidFill>
                  <a:srgbClr val="33333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zh-TW" sz="3200" b="1" dirty="0">
                <a:solidFill>
                  <a:srgbClr val="00702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and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r>
              <a:rPr lang="en-US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(</a:t>
            </a:r>
            <a:r>
              <a:rPr lang="zh-TW" altLang="zh-TW" sz="3200" b="1" dirty="0">
                <a:solidFill>
                  <a:srgbClr val="00702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not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r>
              <a:rPr lang="zh-TW" altLang="zh-TW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expression</a:t>
            </a:r>
            <a:r>
              <a:rPr lang="en-US" altLang="zh-TW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: </a:t>
            </a:r>
            <a:r>
              <a:rPr lang="en-US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</a:p>
          <a:p>
            <a:pPr marL="0" indent="0">
              <a:spcBef>
                <a:spcPct val="30000"/>
              </a:spcBef>
              <a:buClrTx/>
              <a:buNone/>
            </a:pPr>
            <a:r>
              <a:rPr lang="en-US" altLang="zh-TW" sz="3200" b="1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	</a:t>
            </a:r>
            <a:r>
              <a:rPr lang="zh-TW" altLang="zh-TW" sz="3200" b="1" dirty="0">
                <a:solidFill>
                  <a:srgbClr val="00702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raise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r>
              <a:rPr lang="zh-TW" altLang="zh-TW" sz="3200" dirty="0">
                <a:solidFill>
                  <a:srgbClr val="00702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AssertionError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endParaRPr lang="zh-TW" altLang="zh-TW" sz="32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0" indent="0">
              <a:spcBef>
                <a:spcPct val="0"/>
              </a:spcBef>
              <a:buClrTx/>
              <a:buNone/>
            </a:pPr>
            <a:endParaRPr lang="en-US" altLang="zh-TW" sz="3200" dirty="0">
              <a:solidFill>
                <a:srgbClr val="FF0000"/>
              </a:solidFill>
              <a:latin typeface="Lucida Console" panose="020B0609040504020204" pitchFamily="49" charset="0"/>
              <a:ea typeface="Lucida Grande"/>
              <a:cs typeface="Courier New" panose="02070309020205020404" pitchFamily="49" charset="0"/>
            </a:endParaRPr>
          </a:p>
          <a:p>
            <a:pPr marL="0" indent="0">
              <a:spcBef>
                <a:spcPct val="0"/>
              </a:spcBef>
              <a:buClrTx/>
              <a:buNone/>
            </a:pPr>
            <a:endParaRPr lang="en-US" altLang="zh-TW" sz="3200" dirty="0">
              <a:solidFill>
                <a:srgbClr val="FF0000"/>
              </a:solidFill>
              <a:latin typeface="Lucida Console" panose="020B0609040504020204" pitchFamily="49" charset="0"/>
              <a:ea typeface="Lucida Grande"/>
              <a:cs typeface="Courier New" panose="02070309020205020404" pitchFamily="49" charset="0"/>
            </a:endParaRPr>
          </a:p>
          <a:p>
            <a:pPr marL="0" indent="0">
              <a:spcBef>
                <a:spcPct val="0"/>
              </a:spcBef>
              <a:buClrTx/>
              <a:buNone/>
            </a:pPr>
            <a:r>
              <a:rPr lang="en-US" altLang="zh-TW" sz="3200" dirty="0">
                <a:solidFill>
                  <a:srgbClr val="FF000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“</a:t>
            </a:r>
            <a:r>
              <a:rPr lang="zh-TW" altLang="zh-TW" sz="3200" dirty="0">
                <a:solidFill>
                  <a:srgbClr val="FF000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assert ex</a:t>
            </a:r>
            <a:r>
              <a:rPr lang="en-US" altLang="zh-TW" sz="3200" dirty="0">
                <a:solidFill>
                  <a:srgbClr val="FF000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pr1, expr2”</a:t>
            </a:r>
            <a:r>
              <a:rPr lang="en-US" altLang="zh-TW" sz="3200" dirty="0">
                <a:ea typeface="Lucida Grande"/>
                <a:cs typeface="Courier New" panose="02070309020205020404" pitchFamily="49" charset="0"/>
              </a:rPr>
              <a:t> is the same as:</a:t>
            </a:r>
            <a:endParaRPr lang="zh-TW" altLang="zh-TW" sz="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indent="0">
              <a:spcBef>
                <a:spcPct val="30000"/>
              </a:spcBef>
              <a:buClrTx/>
              <a:buNone/>
            </a:pPr>
            <a:r>
              <a:rPr lang="zh-TW" altLang="zh-TW" sz="3200" b="1" dirty="0">
                <a:solidFill>
                  <a:srgbClr val="00702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if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r>
              <a:rPr lang="zh-TW" altLang="zh-TW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__debug__</a:t>
            </a:r>
            <a:r>
              <a:rPr lang="en-US" altLang="zh-TW" sz="3200" dirty="0">
                <a:solidFill>
                  <a:srgbClr val="33333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zh-TW" sz="3200" b="1" dirty="0">
                <a:solidFill>
                  <a:srgbClr val="00702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and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r>
              <a:rPr lang="en-US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(</a:t>
            </a:r>
            <a:r>
              <a:rPr lang="zh-TW" altLang="zh-TW" sz="3200" b="1" dirty="0">
                <a:solidFill>
                  <a:srgbClr val="00702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not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r>
              <a:rPr lang="zh-TW" altLang="zh-TW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exp</a:t>
            </a:r>
            <a:r>
              <a:rPr lang="en-US" altLang="zh-TW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r1)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: </a:t>
            </a:r>
            <a:r>
              <a:rPr lang="en-US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</a:p>
          <a:p>
            <a:pPr marL="0" indent="0">
              <a:spcBef>
                <a:spcPct val="30000"/>
              </a:spcBef>
              <a:buClrTx/>
              <a:buNone/>
            </a:pPr>
            <a:r>
              <a:rPr lang="en-US" altLang="zh-TW" sz="3200" b="1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	</a:t>
            </a:r>
            <a:r>
              <a:rPr lang="zh-TW" altLang="zh-TW" sz="3200" b="1" dirty="0">
                <a:solidFill>
                  <a:srgbClr val="00702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raise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r>
              <a:rPr lang="zh-TW" altLang="zh-TW" sz="3200" dirty="0">
                <a:solidFill>
                  <a:srgbClr val="007020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AssertionError</a:t>
            </a:r>
            <a:r>
              <a:rPr lang="zh-TW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 </a:t>
            </a:r>
            <a:r>
              <a:rPr lang="en-US" altLang="zh-TW" sz="3200" dirty="0">
                <a:solidFill>
                  <a:srgbClr val="333333"/>
                </a:solidFill>
                <a:latin typeface="Lucida Console" panose="020B0609040504020204" pitchFamily="49" charset="0"/>
                <a:ea typeface="Lucida Grande"/>
                <a:cs typeface="Courier New" panose="02070309020205020404" pitchFamily="49" charset="0"/>
              </a:rPr>
              <a:t>(expr2)</a:t>
            </a:r>
            <a:endParaRPr lang="zh-TW" altLang="zh-TW" sz="32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830262" y="0"/>
            <a:ext cx="8077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marL="0" marR="0" lvl="0" indent="0" algn="ctr" defTabSz="8465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Elephant" panose="02020904090505020303" pitchFamily="18" charset="0"/>
                <a:ea typeface="MS PGothic" pitchFamily="34" charset="-128"/>
              </a:rPr>
              <a:t>Comparing</a:t>
            </a: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</a:t>
            </a:r>
            <a:r>
              <a:rPr kumimoji="0" lang="en-US" sz="4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</a:rPr>
              <a:t>assert</a:t>
            </a: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</a:t>
            </a:r>
            <a:r>
              <a:rPr kumimoji="0" lang="en-US" sz="44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Elephant" panose="02020904090505020303" pitchFamily="18" charset="0"/>
                <a:ea typeface="MS PGothic" pitchFamily="34" charset="-128"/>
              </a:rPr>
              <a:t>to</a:t>
            </a:r>
            <a:r>
              <a:rPr kumimoji="0" lang="en-US" sz="4400" b="1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</a:t>
            </a:r>
            <a:r>
              <a:rPr kumimoji="0" lang="en-US" altLang="zh-TW" sz="40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</a:rPr>
              <a:t>raise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2D2DB9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</p:txBody>
      </p:sp>
      <p:sp>
        <p:nvSpPr>
          <p:cNvPr id="4" name="Trapezoid 3">
            <a:extLst>
              <a:ext uri="{FF2B5EF4-FFF2-40B4-BE49-F238E27FC236}">
                <a16:creationId xmlns:a16="http://schemas.microsoft.com/office/drawing/2014/main" id="{F8CCFE7E-3D63-4823-8DEF-3AFEF44AED38}"/>
              </a:ext>
            </a:extLst>
          </p:cNvPr>
          <p:cNvSpPr>
            <a:spLocks noChangeAspect="1"/>
          </p:cNvSpPr>
          <p:nvPr/>
        </p:nvSpPr>
        <p:spPr bwMode="auto">
          <a:xfrm rot="18900000">
            <a:off x="-675749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8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237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72794546"/>
      </p:ext>
    </p:extLst>
  </p:cSld>
  <p:clrMapOvr>
    <a:masterClrMapping/>
  </p:clrMapOvr>
  <p:extLst mod="1"/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2" y="0"/>
            <a:ext cx="9296400" cy="6858000"/>
          </a:xfrm>
        </p:spPr>
        <p:txBody>
          <a:bodyPr/>
          <a:lstStyle/>
          <a:p>
            <a:pPr marL="95250" indent="0" algn="ctr" eaLnBrk="1">
              <a:lnSpc>
                <a:spcPct val="83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r>
              <a:rPr lang="en-US" altLang="en-US" sz="4000" dirty="0">
                <a:solidFill>
                  <a:srgbClr val="2D2D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vs </a:t>
            </a: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endParaRPr lang="en-GB" altLang="en-US" sz="3600" dirty="0">
              <a:solidFill>
                <a:srgbClr val="2D2DB9"/>
              </a:solidFill>
              <a:latin typeface="Lucida Console" panose="020B0609040504020204" pitchFamily="49" charset="0"/>
            </a:endParaRPr>
          </a:p>
          <a:p>
            <a:pPr lvl="1">
              <a:lnSpc>
                <a:spcPct val="75000"/>
              </a:lnSpc>
              <a:spcBef>
                <a:spcPts val="0"/>
              </a:spcBef>
            </a:pPr>
            <a:r>
              <a:rPr lang="en-US" altLang="zh-TW" sz="3400" dirty="0"/>
              <a:t>Static methods know nothing about the class and just deal with the parameters: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US" altLang="en-US" sz="1200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class Person: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age = 20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printHi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(s):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   print("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Hi,",s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   print('The age is:',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cls.age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Person.printHi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Person.printHi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Person.printHi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("Bob")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</a:t>
            </a:r>
            <a:r>
              <a:rPr lang="en-US" altLang="en-US" sz="2400" spc="-20" dirty="0">
                <a:solidFill>
                  <a:srgbClr val="FF0000"/>
                </a:solidFill>
                <a:latin typeface="Lucida Fax" panose="02060602050505020204" pitchFamily="18" charset="0"/>
              </a:rPr>
              <a:t>I have to give an argument:</a:t>
            </a:r>
            <a:endParaRPr lang="en-US" altLang="en-US" sz="2400" spc="-2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Hi, Bob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</a:t>
            </a:r>
            <a:r>
              <a:rPr lang="en-US" altLang="en-US" sz="2400" spc="-20" dirty="0">
                <a:solidFill>
                  <a:srgbClr val="FF0000"/>
                </a:solidFill>
                <a:latin typeface="Lucida Fax" panose="02060602050505020204" pitchFamily="18" charset="0"/>
              </a:rPr>
              <a:t>I have to give an argument: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Traceback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(most recent call last):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 File "&lt;</a:t>
            </a: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stdin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&gt;", line 1, in &lt;module&gt;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50" dirty="0" err="1">
                <a:solidFill>
                  <a:srgbClr val="FF9797"/>
                </a:solidFill>
                <a:latin typeface="Lucida Fax" panose="02060602050505020204" pitchFamily="18" charset="0"/>
              </a:rPr>
              <a:t>TypeError</a:t>
            </a:r>
            <a:r>
              <a:rPr lang="en-US" altLang="en-US" sz="2400" spc="-150" dirty="0">
                <a:solidFill>
                  <a:srgbClr val="FF9797"/>
                </a:solidFill>
                <a:latin typeface="Lucida Fax" panose="02060602050505020204" pitchFamily="18" charset="0"/>
              </a:rPr>
              <a:t>:</a:t>
            </a:r>
            <a:r>
              <a:rPr lang="en-US" altLang="en-US" sz="2000" spc="-150" dirty="0">
                <a:solidFill>
                  <a:srgbClr val="FF9797"/>
                </a:solidFill>
                <a:latin typeface="Lucida Fax" panose="02060602050505020204" pitchFamily="18" charset="0"/>
              </a:rPr>
              <a:t> </a:t>
            </a:r>
            <a:r>
              <a:rPr lang="en-US" altLang="en-US" sz="2400" spc="-150" dirty="0" err="1">
                <a:solidFill>
                  <a:srgbClr val="FF0000"/>
                </a:solidFill>
                <a:latin typeface="Lucida Fax" panose="02060602050505020204" pitchFamily="18" charset="0"/>
              </a:rPr>
              <a:t>printAge</a:t>
            </a:r>
            <a:r>
              <a:rPr lang="en-US" altLang="en-US" sz="2400" spc="-150" dirty="0">
                <a:solidFill>
                  <a:srgbClr val="FF0000"/>
                </a:solidFill>
                <a:latin typeface="Lucida Fax" panose="02060602050505020204" pitchFamily="18" charset="0"/>
              </a:rPr>
              <a:t>() missing 1 required positional argument:</a:t>
            </a:r>
            <a:r>
              <a:rPr lang="en-US" altLang="en-US" sz="2000" spc="-150" dirty="0">
                <a:solidFill>
                  <a:srgbClr val="FF0000"/>
                </a:solidFill>
                <a:latin typeface="Lucida Fax" panose="02060602050505020204" pitchFamily="18" charset="0"/>
              </a:rPr>
              <a:t> </a:t>
            </a:r>
            <a:r>
              <a:rPr lang="en-US" altLang="en-US" sz="2400" spc="-400" dirty="0">
                <a:solidFill>
                  <a:srgbClr val="FF0000"/>
                </a:solidFill>
                <a:latin typeface="Lucida Fax" panose="02060602050505020204" pitchFamily="18" charset="0"/>
              </a:rPr>
              <a:t>'</a:t>
            </a:r>
            <a:r>
              <a:rPr lang="en-US" altLang="en-US" sz="2400" spc="-150" dirty="0" err="1">
                <a:solidFill>
                  <a:srgbClr val="FF0000"/>
                </a:solidFill>
                <a:latin typeface="Lucida Fax" panose="02060602050505020204" pitchFamily="18" charset="0"/>
              </a:rPr>
              <a:t>cl</a:t>
            </a:r>
            <a:r>
              <a:rPr lang="en-US" altLang="en-US" sz="2400" spc="-300" dirty="0" err="1">
                <a:solidFill>
                  <a:srgbClr val="FF0000"/>
                </a:solidFill>
                <a:latin typeface="Lucida Fax" panose="02060602050505020204" pitchFamily="18" charset="0"/>
              </a:rPr>
              <a:t>s</a:t>
            </a:r>
            <a:r>
              <a:rPr lang="en-US" altLang="en-US" sz="2400" spc="-150" dirty="0">
                <a:solidFill>
                  <a:srgbClr val="FF0000"/>
                </a:solidFill>
                <a:latin typeface="Lucida Fax" panose="02060602050505020204" pitchFamily="18" charset="0"/>
              </a:rPr>
              <a:t>'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#Why doesn’t it crash, this time?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The age is: 20</a:t>
            </a:r>
          </a:p>
          <a:p>
            <a:pPr marL="95250" indent="0" eaLnBrk="1">
              <a:lnSpc>
                <a:spcPct val="6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709984458"/>
      </p:ext>
    </p:extLst>
  </p:cSld>
  <p:clrMapOvr>
    <a:masterClrMapping/>
  </p:clrMapOvr>
  <p:transition spd="med"/>
  <p:extLst mod="1"/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 txBox="1">
            <a:spLocks noChangeArrowheads="1"/>
          </p:cNvSpPr>
          <p:nvPr/>
        </p:nvSpPr>
        <p:spPr bwMode="auto">
          <a:xfrm>
            <a:off x="296862" y="0"/>
            <a:ext cx="9296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95250" indent="0" algn="ctr" eaLnBrk="1">
              <a:lnSpc>
                <a:spcPct val="83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4000" kern="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4000" b="1" kern="0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kern="0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kern="0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r>
              <a:rPr lang="en-US" altLang="en-US" sz="4000" kern="0" dirty="0">
                <a:solidFill>
                  <a:srgbClr val="2D2DB9"/>
                </a:solidFill>
                <a:cs typeface="Arial" panose="020B0604020202020204" pitchFamily="34" charset="0"/>
              </a:rPr>
              <a:t> vs </a:t>
            </a:r>
            <a:r>
              <a:rPr lang="en-US" altLang="en-US" sz="4000" kern="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4000" b="1" kern="0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kern="0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kern="0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endParaRPr lang="en-GB" altLang="en-US" sz="3600" kern="0" dirty="0">
              <a:solidFill>
                <a:srgbClr val="2D2DB9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US" altLang="en-US" sz="1000" kern="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 class Person: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    age = 20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en-US" sz="2400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printAge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cls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):print('Age is</a:t>
            </a:r>
            <a:r>
              <a:rPr lang="en-US" altLang="en-US" sz="2400" kern="0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:'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cl</a:t>
            </a:r>
            <a:r>
              <a:rPr lang="en-US" altLang="en-US" sz="2400" kern="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s.</a:t>
            </a:r>
            <a:r>
              <a:rPr lang="en-US" altLang="en-US" sz="2400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age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Person.printAge()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100" kern="0" dirty="0" err="1">
                <a:solidFill>
                  <a:srgbClr val="FF9797"/>
                </a:solidFill>
                <a:latin typeface="Lucida Fax" panose="02060602050505020204" pitchFamily="18" charset="0"/>
              </a:rPr>
              <a:t>Traceback</a:t>
            </a: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</a:rPr>
              <a:t> (most recent call last):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</a:rPr>
              <a:t>  File "&lt;</a:t>
            </a:r>
            <a:r>
              <a:rPr lang="en-US" altLang="en-US" sz="2100" kern="0" dirty="0" err="1">
                <a:solidFill>
                  <a:srgbClr val="FF9797"/>
                </a:solidFill>
                <a:latin typeface="Lucida Fax" panose="02060602050505020204" pitchFamily="18" charset="0"/>
              </a:rPr>
              <a:t>stdin</a:t>
            </a: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</a:rPr>
              <a:t>&gt;", line 1, in &lt;module&gt;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100" kern="0" dirty="0" err="1">
                <a:solidFill>
                  <a:srgbClr val="FF9797"/>
                </a:solidFill>
                <a:latin typeface="Lucida Fax" panose="02060602050505020204" pitchFamily="18" charset="0"/>
              </a:rPr>
              <a:t>TypeError</a:t>
            </a: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</a:rPr>
              <a:t>: </a:t>
            </a:r>
            <a:r>
              <a:rPr lang="en-US" altLang="en-US" sz="2100" kern="0" dirty="0" err="1">
                <a:solidFill>
                  <a:srgbClr val="FF0000"/>
                </a:solidFill>
                <a:latin typeface="Lucida Fax" panose="02060602050505020204" pitchFamily="18" charset="0"/>
              </a:rPr>
              <a:t>printAge</a:t>
            </a:r>
            <a:r>
              <a:rPr lang="en-US" altLang="en-US" sz="2100" kern="0" dirty="0">
                <a:solidFill>
                  <a:srgbClr val="FF0000"/>
                </a:solidFill>
                <a:latin typeface="Lucida Fax" panose="02060602050505020204" pitchFamily="18" charset="0"/>
              </a:rPr>
              <a:t>() missing</a:t>
            </a:r>
            <a:r>
              <a:rPr lang="en-US" altLang="en-US" sz="2100" kern="0" spc="-100" dirty="0">
                <a:solidFill>
                  <a:srgbClr val="FF0000"/>
                </a:solidFill>
                <a:latin typeface="Lucida Fax" panose="02060602050505020204" pitchFamily="18" charset="0"/>
              </a:rPr>
              <a:t> 1 </a:t>
            </a:r>
            <a:r>
              <a:rPr lang="en-US" altLang="en-US" sz="2100" kern="0" dirty="0">
                <a:solidFill>
                  <a:srgbClr val="FF0000"/>
                </a:solidFill>
                <a:latin typeface="Lucida Fax" panose="02060602050505020204" pitchFamily="18" charset="0"/>
              </a:rPr>
              <a:t>required positional argumen</a:t>
            </a:r>
            <a:r>
              <a:rPr lang="en-US" altLang="en-US" sz="2100" kern="0" spc="-30" dirty="0">
                <a:solidFill>
                  <a:srgbClr val="FF0000"/>
                </a:solidFill>
                <a:latin typeface="Lucida Fax" panose="02060602050505020204" pitchFamily="18" charset="0"/>
              </a:rPr>
              <a:t>t: '</a:t>
            </a:r>
            <a:r>
              <a:rPr lang="en-US" altLang="en-US" sz="2100" kern="0" spc="-30" dirty="0" err="1">
                <a:solidFill>
                  <a:srgbClr val="FF0000"/>
                </a:solidFill>
                <a:latin typeface="Lucida Fax" panose="02060602050505020204" pitchFamily="18" charset="0"/>
              </a:rPr>
              <a:t>cls</a:t>
            </a:r>
            <a:r>
              <a:rPr lang="en-US" altLang="en-US" sz="2100" kern="0" spc="-30" dirty="0">
                <a:solidFill>
                  <a:srgbClr val="FF0000"/>
                </a:solidFill>
                <a:latin typeface="Lucida Fax" panose="02060602050505020204" pitchFamily="18" charset="0"/>
              </a:rPr>
              <a:t>'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kern="0" dirty="0">
                <a:solidFill>
                  <a:srgbClr val="CC00CC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=Person(); </a:t>
            </a:r>
            <a:r>
              <a:rPr lang="en-US" altLang="en-US" sz="2400" kern="0" dirty="0" err="1">
                <a:solidFill>
                  <a:srgbClr val="CC00CC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kern="0" dirty="0">
                <a:solidFill>
                  <a:srgbClr val="CC00CC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kern="0" dirty="0">
                <a:solidFill>
                  <a:srgbClr val="CC00CC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2400" kern="0" dirty="0">
                <a:solidFill>
                  <a:srgbClr val="CC00CC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kern="0" dirty="0">
                <a:solidFill>
                  <a:srgbClr val="FF0000"/>
                </a:solidFill>
                <a:latin typeface="Lucida Fax" panose="02060602050505020204" pitchFamily="18" charset="0"/>
              </a:rPr>
              <a:t>#x treated as self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CC00CC"/>
                </a:solidFill>
                <a:latin typeface="Lucida Console" panose="020B0609040504020204" pitchFamily="49" charset="0"/>
              </a:rPr>
              <a:t>The age is: 20</a:t>
            </a:r>
          </a:p>
          <a:p>
            <a:pPr marL="95250" indent="0" eaLnBrk="1" hangingPunct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+mn-cs"/>
              </a:rPr>
              <a:t>&gt;&gt;&gt; 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  <a:cs typeface="+mn-cs"/>
              </a:rPr>
              <a:t>Person.prAge=</a:t>
            </a:r>
            <a:r>
              <a:rPr lang="en-US" altLang="en-US" sz="2400" b="1" kern="0" dirty="0" err="1">
                <a:solidFill>
                  <a:srgbClr val="FFC000"/>
                </a:solidFill>
                <a:latin typeface="Lucida Console" panose="020B0609040504020204" pitchFamily="49" charset="0"/>
                <a:cs typeface="+mn-cs"/>
              </a:rPr>
              <a:t>staticmetho</a:t>
            </a:r>
            <a:r>
              <a:rPr lang="en-US" altLang="en-US" sz="2400" b="1" kern="0" spc="-30" dirty="0" err="1">
                <a:solidFill>
                  <a:srgbClr val="FFC000"/>
                </a:solidFill>
                <a:latin typeface="Lucida Console" panose="020B0609040504020204" pitchFamily="49" charset="0"/>
                <a:cs typeface="+mn-cs"/>
              </a:rPr>
              <a:t>d</a:t>
            </a:r>
            <a:r>
              <a:rPr lang="en-US" altLang="en-US" sz="2400" kern="0" spc="-30" dirty="0">
                <a:solidFill>
                  <a:srgbClr val="000000"/>
                </a:solidFill>
                <a:latin typeface="Lucida Console" panose="020B0609040504020204" pitchFamily="49" charset="0"/>
                <a:cs typeface="+mn-cs"/>
              </a:rPr>
              <a:t>(</a:t>
            </a:r>
            <a:r>
              <a:rPr lang="en-US" altLang="en-US" sz="2400" kern="0" spc="-30" dirty="0" err="1">
                <a:solidFill>
                  <a:srgbClr val="000000"/>
                </a:solidFill>
                <a:latin typeface="Lucida Console" panose="020B0609040504020204" pitchFamily="49" charset="0"/>
                <a:cs typeface="+mn-cs"/>
              </a:rPr>
              <a:t>Person.printAge</a:t>
            </a:r>
            <a:r>
              <a:rPr lang="en-US" altLang="en-US" sz="2400" kern="0" spc="-30" dirty="0">
                <a:solidFill>
                  <a:srgbClr val="000000"/>
                </a:solidFill>
                <a:latin typeface="Lucida Console" panose="020B0609040504020204" pitchFamily="49" charset="0"/>
                <a:cs typeface="+mn-cs"/>
              </a:rPr>
              <a:t>)</a:t>
            </a:r>
          </a:p>
          <a:p>
            <a:pPr marL="95250" indent="0" eaLnBrk="1" hangingPunct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+mn-cs"/>
              </a:rPr>
              <a:t>&gt;&gt;&gt; </a:t>
            </a:r>
            <a:r>
              <a:rPr lang="en-US" altLang="en-US" sz="2400" b="1" kern="0" dirty="0">
                <a:solidFill>
                  <a:srgbClr val="FFC000"/>
                </a:solidFill>
                <a:latin typeface="Lucida Console" panose="020B0609040504020204" pitchFamily="49" charset="0"/>
                <a:cs typeface="+mn-cs"/>
              </a:rPr>
              <a:t>Person.prAge()</a:t>
            </a:r>
          </a:p>
          <a:p>
            <a:pPr marL="95250" indent="0" eaLnBrk="1" hangingPunct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100" kern="0" dirty="0" err="1">
                <a:solidFill>
                  <a:srgbClr val="FF9797"/>
                </a:solidFill>
                <a:latin typeface="Lucida Fax" panose="02060602050505020204" pitchFamily="18" charset="0"/>
                <a:cs typeface="+mn-cs"/>
              </a:rPr>
              <a:t>Traceback</a:t>
            </a: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  <a:cs typeface="+mn-cs"/>
              </a:rPr>
              <a:t> (most recent call last):</a:t>
            </a:r>
          </a:p>
          <a:p>
            <a:pPr marL="95250" indent="0" eaLnBrk="1" hangingPunct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  <a:cs typeface="+mn-cs"/>
              </a:rPr>
              <a:t>  File "&lt;</a:t>
            </a:r>
            <a:r>
              <a:rPr lang="en-US" altLang="en-US" sz="2100" kern="0" dirty="0" err="1">
                <a:solidFill>
                  <a:srgbClr val="FF9797"/>
                </a:solidFill>
                <a:latin typeface="Lucida Fax" panose="02060602050505020204" pitchFamily="18" charset="0"/>
                <a:cs typeface="+mn-cs"/>
              </a:rPr>
              <a:t>stdin</a:t>
            </a: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  <a:cs typeface="+mn-cs"/>
              </a:rPr>
              <a:t>&gt;", line 1, in &lt;module&gt;</a:t>
            </a:r>
          </a:p>
          <a:p>
            <a:pPr marL="95250" indent="0" eaLnBrk="1" hangingPunct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100" kern="0" dirty="0" err="1">
                <a:solidFill>
                  <a:srgbClr val="FF9797"/>
                </a:solidFill>
                <a:latin typeface="Lucida Fax" panose="02060602050505020204" pitchFamily="18" charset="0"/>
                <a:cs typeface="+mn-cs"/>
              </a:rPr>
              <a:t>TypeError</a:t>
            </a: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  <a:cs typeface="+mn-cs"/>
              </a:rPr>
              <a:t>: </a:t>
            </a:r>
            <a:r>
              <a:rPr lang="en-US" altLang="en-US" sz="2100" kern="0" dirty="0" err="1">
                <a:solidFill>
                  <a:srgbClr val="FF0000"/>
                </a:solidFill>
                <a:latin typeface="Lucida Fax" panose="02060602050505020204" pitchFamily="18" charset="0"/>
                <a:cs typeface="+mn-cs"/>
              </a:rPr>
              <a:t>printAge</a:t>
            </a:r>
            <a:r>
              <a:rPr lang="en-US" altLang="en-US" sz="2100" kern="0" dirty="0">
                <a:solidFill>
                  <a:srgbClr val="FF0000"/>
                </a:solidFill>
                <a:latin typeface="Lucida Fax" panose="02060602050505020204" pitchFamily="18" charset="0"/>
                <a:cs typeface="+mn-cs"/>
              </a:rPr>
              <a:t>() missing</a:t>
            </a:r>
            <a:r>
              <a:rPr lang="en-US" altLang="en-US" sz="2100" kern="0" spc="-100" dirty="0">
                <a:solidFill>
                  <a:srgbClr val="FF0000"/>
                </a:solidFill>
                <a:latin typeface="Lucida Fax" panose="02060602050505020204" pitchFamily="18" charset="0"/>
                <a:cs typeface="+mn-cs"/>
              </a:rPr>
              <a:t> 1 </a:t>
            </a:r>
            <a:r>
              <a:rPr lang="en-US" altLang="en-US" sz="2100" kern="0" dirty="0">
                <a:solidFill>
                  <a:srgbClr val="FF0000"/>
                </a:solidFill>
                <a:latin typeface="Lucida Fax" panose="02060602050505020204" pitchFamily="18" charset="0"/>
                <a:cs typeface="+mn-cs"/>
              </a:rPr>
              <a:t>required positional argumen</a:t>
            </a:r>
            <a:r>
              <a:rPr lang="en-US" altLang="en-US" sz="2100" kern="0" spc="-30" dirty="0">
                <a:solidFill>
                  <a:srgbClr val="FF0000"/>
                </a:solidFill>
                <a:latin typeface="Lucida Fax" panose="02060602050505020204" pitchFamily="18" charset="0"/>
                <a:cs typeface="+mn-cs"/>
              </a:rPr>
              <a:t>t: '</a:t>
            </a:r>
            <a:r>
              <a:rPr lang="en-US" altLang="en-US" sz="2100" kern="0" spc="-30" dirty="0" err="1">
                <a:solidFill>
                  <a:srgbClr val="FF0000"/>
                </a:solidFill>
                <a:latin typeface="Lucida Fax" panose="02060602050505020204" pitchFamily="18" charset="0"/>
                <a:cs typeface="+mn-cs"/>
              </a:rPr>
              <a:t>cls</a:t>
            </a:r>
            <a:r>
              <a:rPr lang="en-US" altLang="en-US" sz="2100" kern="0" spc="-30" dirty="0">
                <a:solidFill>
                  <a:srgbClr val="FF0000"/>
                </a:solidFill>
                <a:latin typeface="Lucida Fax" panose="02060602050505020204" pitchFamily="18" charset="0"/>
                <a:cs typeface="+mn-cs"/>
              </a:rPr>
              <a:t>'</a:t>
            </a:r>
          </a:p>
          <a:p>
            <a:pPr marL="95250" indent="0" eaLnBrk="1" hangingPunct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+mn-cs"/>
              </a:rPr>
              <a:t>&gt;&gt;&gt; </a:t>
            </a:r>
            <a:r>
              <a:rPr lang="en-US" altLang="en-US" sz="2400" b="1" kern="0" dirty="0">
                <a:solidFill>
                  <a:srgbClr val="FFC000"/>
                </a:solidFill>
                <a:latin typeface="Lucida Console" panose="020B0609040504020204" pitchFamily="49" charset="0"/>
                <a:cs typeface="+mn-cs"/>
              </a:rPr>
              <a:t>Person.prAge(x)</a:t>
            </a:r>
            <a:r>
              <a:rPr lang="en-US" altLang="en-US" sz="2400" kern="0" dirty="0">
                <a:solidFill>
                  <a:srgbClr val="FF0000"/>
                </a:solidFill>
                <a:latin typeface="Lucida Fax" panose="02060602050505020204" pitchFamily="18" charset="0"/>
              </a:rPr>
              <a:t> # x is treated as “self” </a:t>
            </a:r>
            <a:endParaRPr lang="en-US" altLang="en-US" sz="2400" b="1" kern="0" dirty="0">
              <a:solidFill>
                <a:srgbClr val="FFC000"/>
              </a:solidFill>
              <a:latin typeface="Lucida Console" panose="020B0609040504020204" pitchFamily="49" charset="0"/>
              <a:cs typeface="+mn-cs"/>
            </a:endParaRPr>
          </a:p>
          <a:p>
            <a:pPr marL="95250" indent="0" eaLnBrk="1" hangingPunct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b="1" kern="0" dirty="0">
                <a:solidFill>
                  <a:srgbClr val="FFC000"/>
                </a:solidFill>
                <a:latin typeface="Lucida Console" panose="020B0609040504020204" pitchFamily="49" charset="0"/>
                <a:cs typeface="+mn-cs"/>
              </a:rPr>
              <a:t>The age is: 20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Person.prAge=</a:t>
            </a:r>
            <a:r>
              <a:rPr lang="en-US" altLang="en-US" sz="2400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2400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(Person.printAge)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Person.prAge(x)</a:t>
            </a:r>
            <a:r>
              <a:rPr lang="en-US" altLang="en-US" sz="2100" kern="0" dirty="0">
                <a:solidFill>
                  <a:srgbClr val="FF0000"/>
                </a:solidFill>
                <a:latin typeface="Lucida Fax" panose="02060602050505020204" pitchFamily="18" charset="0"/>
              </a:rPr>
              <a:t>#like we saw for “self”, “</a:t>
            </a:r>
            <a:r>
              <a:rPr lang="en-US" altLang="en-US" sz="2100" kern="0" dirty="0" err="1">
                <a:solidFill>
                  <a:srgbClr val="FF0000"/>
                </a:solidFill>
                <a:latin typeface="Lucida Fax" panose="02060602050505020204" pitchFamily="18" charset="0"/>
              </a:rPr>
              <a:t>cls</a:t>
            </a:r>
            <a:r>
              <a:rPr lang="en-US" altLang="en-US" sz="2100" kern="0" dirty="0">
                <a:solidFill>
                  <a:srgbClr val="FF0000"/>
                </a:solidFill>
                <a:latin typeface="Lucida Fax" panose="02060602050505020204" pitchFamily="18" charset="0"/>
              </a:rPr>
              <a:t>” isn’t given </a:t>
            </a:r>
            <a:endParaRPr lang="en-US" altLang="en-US" sz="2100" kern="0" dirty="0">
              <a:solidFill>
                <a:srgbClr val="00B0F0"/>
              </a:solidFill>
              <a:latin typeface="Lucida Fax" panose="02060602050505020204" pitchFamily="18" charset="0"/>
            </a:endParaRP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100" kern="0" dirty="0" err="1">
                <a:solidFill>
                  <a:srgbClr val="FF9797"/>
                </a:solidFill>
                <a:latin typeface="Lucida Fax" panose="02060602050505020204" pitchFamily="18" charset="0"/>
              </a:rPr>
              <a:t>Traceback</a:t>
            </a: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</a:rPr>
              <a:t> (most recent call last):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</a:rPr>
              <a:t>  File "&lt;</a:t>
            </a:r>
            <a:r>
              <a:rPr lang="en-US" altLang="en-US" sz="2100" kern="0" dirty="0" err="1">
                <a:solidFill>
                  <a:srgbClr val="FF9797"/>
                </a:solidFill>
                <a:latin typeface="Lucida Fax" panose="02060602050505020204" pitchFamily="18" charset="0"/>
              </a:rPr>
              <a:t>stdin</a:t>
            </a: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</a:rPr>
              <a:t>&gt;", line 1, in &lt;module&gt;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100" kern="0" dirty="0" err="1">
                <a:solidFill>
                  <a:srgbClr val="FF9797"/>
                </a:solidFill>
                <a:latin typeface="Lucida Fax" panose="02060602050505020204" pitchFamily="18" charset="0"/>
              </a:rPr>
              <a:t>TypeError</a:t>
            </a:r>
            <a:r>
              <a:rPr lang="en-US" altLang="en-US" sz="2100" kern="0" dirty="0">
                <a:solidFill>
                  <a:srgbClr val="FF9797"/>
                </a:solidFill>
                <a:latin typeface="Lucida Fax" panose="02060602050505020204" pitchFamily="18" charset="0"/>
              </a:rPr>
              <a:t>: </a:t>
            </a:r>
            <a:r>
              <a:rPr lang="en-US" altLang="en-US" sz="2100" kern="0" dirty="0" err="1">
                <a:solidFill>
                  <a:srgbClr val="FF0000"/>
                </a:solidFill>
                <a:latin typeface="Lucida Fax" panose="02060602050505020204" pitchFamily="18" charset="0"/>
              </a:rPr>
              <a:t>prAge</a:t>
            </a:r>
            <a:r>
              <a:rPr lang="en-US" altLang="en-US" sz="2100" kern="0" dirty="0">
                <a:solidFill>
                  <a:srgbClr val="FF0000"/>
                </a:solidFill>
                <a:latin typeface="Lucida Fax" panose="02060602050505020204" pitchFamily="18" charset="0"/>
              </a:rPr>
              <a:t>()</a:t>
            </a:r>
            <a:r>
              <a:rPr lang="en-US" altLang="en-US" sz="2100" kern="0" spc="-20" dirty="0">
                <a:solidFill>
                  <a:srgbClr val="FF0000"/>
                </a:solidFill>
                <a:latin typeface="Lucida Fax" panose="02060602050505020204" pitchFamily="18" charset="0"/>
              </a:rPr>
              <a:t> takes 1 positional argument but 2 were given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Person.prAge</a:t>
            </a:r>
            <a:r>
              <a:rPr lang="en-US" altLang="en-US" sz="2400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()</a:t>
            </a:r>
          </a:p>
          <a:p>
            <a:pPr marL="95250" indent="0" eaLnBrk="1">
              <a:lnSpc>
                <a:spcPct val="7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The age is: 20</a:t>
            </a:r>
          </a:p>
          <a:p>
            <a:pPr marL="95250" indent="0" eaLnBrk="1">
              <a:lnSpc>
                <a:spcPct val="6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88358240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 bwMode="auto">
          <a:xfrm>
            <a:off x="296862" y="762000"/>
            <a:ext cx="8915400" cy="6096000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5400" dirty="0">
                <a:solidFill>
                  <a:srgbClr val="3333CC"/>
                </a:solidFill>
                <a:latin typeface="Arial"/>
              </a:rPr>
              <a:t>Clarifying the difference:</a:t>
            </a:r>
          </a:p>
          <a:p>
            <a:pPr marL="396875" indent="-396875">
              <a:lnSpc>
                <a:spcPct val="90000"/>
              </a:lnSpc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rgbClr val="3333CC"/>
                </a:solidFill>
                <a:latin typeface="Arial"/>
              </a:rPr>
              <a:t>A class </a:t>
            </a:r>
            <a:r>
              <a:rPr lang="en-US" sz="4400" dirty="0">
                <a:solidFill>
                  <a:srgbClr val="000000"/>
                </a:solidFill>
                <a:latin typeface="Arial"/>
              </a:rPr>
              <a:t>is only a concept (except for its attributes).</a:t>
            </a:r>
          </a:p>
          <a:p>
            <a:pPr marL="914400" lvl="1" indent="-457200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spc="-100" dirty="0">
                <a:solidFill>
                  <a:srgbClr val="000000"/>
                </a:solidFill>
                <a:latin typeface="Arial"/>
              </a:rPr>
              <a:t>Similarly, the CSE282 class isn't </a:t>
            </a:r>
            <a:r>
              <a:rPr lang="en-US" sz="4000" dirty="0">
                <a:solidFill>
                  <a:srgbClr val="000000"/>
                </a:solidFill>
                <a:latin typeface="Arial"/>
              </a:rPr>
              <a:t>a thing that you can point a finger at.</a:t>
            </a:r>
          </a:p>
          <a:p>
            <a:pPr marL="396875" indent="-396875">
              <a:lnSpc>
                <a:spcPct val="90000"/>
              </a:lnSpc>
              <a:spcBef>
                <a:spcPts val="1800"/>
              </a:spcBef>
              <a:buFont typeface="Arial" panose="020B0604020202020204" pitchFamily="34" charset="0"/>
              <a:buChar char="•"/>
            </a:pPr>
            <a:r>
              <a:rPr lang="en-US" sz="4400" b="1" dirty="0">
                <a:solidFill>
                  <a:srgbClr val="3333CC"/>
                </a:solidFill>
                <a:latin typeface="Arial"/>
              </a:rPr>
              <a:t>An instance</a:t>
            </a:r>
            <a:r>
              <a:rPr lang="en-US" sz="4400" dirty="0">
                <a:solidFill>
                  <a:srgbClr val="3333CC"/>
                </a:solidFill>
                <a:latin typeface="Arial"/>
              </a:rPr>
              <a:t> </a:t>
            </a:r>
            <a:r>
              <a:rPr lang="en-US" sz="4400" dirty="0">
                <a:solidFill>
                  <a:srgbClr val="000000"/>
                </a:solidFill>
                <a:latin typeface="Arial"/>
              </a:rPr>
              <a:t>is a real object.</a:t>
            </a:r>
          </a:p>
          <a:p>
            <a:pPr marL="914400" lvl="1" indent="-517525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sz="4000" spc="-100" dirty="0">
                <a:solidFill>
                  <a:srgbClr val="000000"/>
                </a:solidFill>
                <a:latin typeface="Arial"/>
              </a:rPr>
              <a:t>Similarly, students are real objects (you can point your finger at any </a:t>
            </a:r>
            <a:r>
              <a:rPr lang="en-US" sz="4000" dirty="0">
                <a:solidFill>
                  <a:srgbClr val="000000"/>
                </a:solidFill>
                <a:latin typeface="Arial"/>
              </a:rPr>
              <a:t>one specific student.)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040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#Currently, the class is just an empty roo</a:t>
            </a:r>
            <a:r>
              <a:rPr lang="en-US" altLang="en-US" kern="0" spc="-2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with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858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 students. but the </a:t>
            </a:r>
            <a:r>
              <a:rPr lang="en-US" altLang="en-US" kern="0" spc="-150" dirty="0" err="1">
                <a:solidFill>
                  <a:srgbClr val="FF858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858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is in the room: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ave(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#Now 3 objects (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students) enter the classroom: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2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ree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4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5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6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#Each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nstance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has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</a:t>
            </a:r>
            <a:r>
              <a:rPr lang="en-US" altLang="en-US" kern="0" spc="-21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own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49262" y="4495800"/>
            <a:ext cx="5334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FFFF">
                  <a:lumMod val="9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71469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45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457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45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457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45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45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45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245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45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45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45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2457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2457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00"/>
                            </p:stCondLst>
                            <p:childTnLst>
                              <p:par>
                                <p:cTn id="8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500"/>
                            </p:stCondLst>
                            <p:childTnLst>
                              <p:par>
                                <p:cTn id="9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>
                      <p:stCondLst>
                        <p:cond delay="indefinite"/>
                      </p:stCondLst>
                      <p:childTnLst>
                        <p:par>
                          <p:cTn id="107" fill="hold">
                            <p:stCondLst>
                              <p:cond delay="0"/>
                            </p:stCondLst>
                            <p:childTnLst>
                              <p:par>
                                <p:cTn id="10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500"/>
                            </p:stCondLst>
                            <p:childTnLst>
                              <p:par>
                                <p:cTn id="11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9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 mod="1"/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#Currently, the class is just an empty roo</a:t>
            </a:r>
            <a:r>
              <a:rPr lang="en-US" altLang="en-US" kern="0" spc="-2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with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858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 students. but the </a:t>
            </a:r>
            <a:r>
              <a:rPr lang="en-US" altLang="en-US" kern="0" spc="-150" dirty="0" err="1">
                <a:solidFill>
                  <a:srgbClr val="FF858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858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is in the room: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ave(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#Now 3 objects (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students) enter the classroom: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2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ree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4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5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6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#Each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nstance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has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</a:t>
            </a:r>
            <a:r>
              <a:rPr lang="en-US" altLang="en-US" kern="0" spc="-21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own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8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5123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858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 students. but the </a:t>
            </a:r>
            <a:r>
              <a:rPr lang="en-US" altLang="en-US" kern="0" spc="-150" dirty="0" err="1">
                <a:solidFill>
                  <a:srgbClr val="FF858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858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is in the room: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ave(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#Now 3 objects (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students) enter the classroom: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2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ree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4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5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6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#Each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nstance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has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</a:t>
            </a:r>
            <a:r>
              <a:rPr lang="en-US" altLang="en-US" kern="0" spc="-21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own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8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just threw out his mask!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743217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kern="0" spc="-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ave(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#Now 3 objects (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students) enter the classroom: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2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ree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4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5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6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#Each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nstance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has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</a:t>
            </a:r>
            <a:r>
              <a:rPr lang="en-US" altLang="en-US" kern="0" spc="-21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own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8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just threw out his mask!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</a:t>
            </a:r>
            <a:r>
              <a:rPr lang="en-US" altLang="en-US" kern="0" spc="-3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</a:t>
            </a:r>
            <a:r>
              <a:rPr lang="en-US" altLang="en-US" kern="0" spc="-38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8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#Deleting your own instance's  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99967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#Now 3 objects (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students) enter the classroom: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2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ree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4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5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6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#Each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nstance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has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</a:t>
            </a:r>
            <a:r>
              <a:rPr lang="en-US" altLang="en-US" kern="0" spc="-21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own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8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just threw out his mask!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</a:t>
            </a:r>
            <a:r>
              <a:rPr lang="en-US" altLang="en-US" kern="0" spc="-3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</a:t>
            </a:r>
            <a:r>
              <a:rPr lang="en-US" altLang="en-US" kern="0" spc="-38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8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#Deleting your own instance's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5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#attribute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only affects you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21535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#Now 3 objects (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students) enter the classroom: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2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ree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4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5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6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#Each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nstance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has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</a:t>
            </a:r>
            <a:r>
              <a:rPr lang="en-US" altLang="en-US" kern="0" spc="-21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own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8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just threw out his mask!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</a:t>
            </a:r>
            <a:r>
              <a:rPr lang="en-US" altLang="en-US" kern="0" spc="-3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</a:t>
            </a:r>
            <a:r>
              <a:rPr lang="en-US" altLang="en-US" kern="0" spc="-38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8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#Deleting your own instance's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5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#attribute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only affects you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en-US" kern="0" spc="-5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have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k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000" kern="0" spc="-15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36152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2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ree</a:t>
            </a:r>
            <a:r>
              <a:rPr lang="en-US" altLang="en-US" kern="0" spc="-6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4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7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5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28</a:t>
            </a:r>
            <a:r>
              <a:rPr lang="en-US" altLang="en-US" kern="0" spc="-5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5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'b</a:t>
            </a:r>
            <a:r>
              <a:rPr lang="en-US" altLang="en-US" kern="0" spc="-3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6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</a:t>
            </a:r>
            <a:r>
              <a:rPr lang="en-US" altLang="en-US" kern="0" spc="-6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#Each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nstance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has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</a:t>
            </a:r>
            <a:r>
              <a:rPr lang="en-US" altLang="en-US" kern="0" spc="-21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own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8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just threw out his mask!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</a:t>
            </a:r>
            <a:r>
              <a:rPr lang="en-US" altLang="en-US" kern="0" spc="-3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</a:t>
            </a:r>
            <a:r>
              <a:rPr lang="en-US" altLang="en-US" kern="0" spc="-38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8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#Deleting your own instance's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5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#attribute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only affects you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en-US" kern="0" spc="-5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have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k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000" kern="0" spc="-15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   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that is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3872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() #</a:t>
            </a:r>
            <a:r>
              <a:rPr lang="en-US" altLang="zh-TW" sz="111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['__annotations__', '__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 '__name__', '__package__', '__spec__']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_',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9FF74E02-3B4E-4D64-A50B-954E364BFB86}"/>
              </a:ext>
            </a:extLst>
          </p:cNvPr>
          <p:cNvSpPr/>
          <p:nvPr/>
        </p:nvSpPr>
        <p:spPr bwMode="auto">
          <a:xfrm>
            <a:off x="1116716" y="5193983"/>
            <a:ext cx="2531051" cy="1271715"/>
          </a:xfrm>
          <a:prstGeom prst="wedgeRoundRectCallout">
            <a:avLst>
              <a:gd name="adj1" fmla="val -62221"/>
              <a:gd name="adj2" fmla="val -101450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We learned about __debug__  in </a:t>
            </a:r>
            <a:br>
              <a:rPr lang="en-US" sz="2400" dirty="0">
                <a:solidFill>
                  <a:srgbClr val="FFFFFF"/>
                </a:solidFill>
                <a:latin typeface="Times New Roman" charset="0"/>
              </a:rPr>
            </a:b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lecture 9…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685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  <p:extLst mod="1"/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#Each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nstance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has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</a:t>
            </a:r>
            <a:r>
              <a:rPr lang="en-US" altLang="en-US" kern="0" spc="-21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23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own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8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just threw out his mask!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</a:t>
            </a:r>
            <a:r>
              <a:rPr lang="en-US" altLang="en-US" kern="0" spc="-3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</a:t>
            </a:r>
            <a:r>
              <a:rPr lang="en-US" altLang="en-US" kern="0" spc="-38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8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#Deleting your own instance's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5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#attribute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only affects you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en-US" kern="0" spc="-5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have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k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000" kern="0" spc="-15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   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that is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#shared by the whole class.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317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4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8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 mask is </a:t>
            </a:r>
            <a:r>
              <a:rPr lang="en-US" altLang="en-US" kern="0" spc="-3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just threw out his mask!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</a:t>
            </a:r>
            <a:r>
              <a:rPr lang="en-US" altLang="en-US" kern="0" spc="-3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</a:t>
            </a:r>
            <a:r>
              <a:rPr lang="en-US" altLang="en-US" kern="0" spc="-38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8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#Deleting your own instance's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5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#attribute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only affects you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en-US" kern="0" spc="-5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have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k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000" kern="0" spc="-15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   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that is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#shared by the whole class.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OK.</a:t>
            </a:r>
          </a:p>
        </p:txBody>
      </p:sp>
    </p:spTree>
    <p:extLst>
      <p:ext uri="{BB962C8B-B14F-4D97-AF65-F5344CB8AC3E}">
        <p14:creationId xmlns:p14="http://schemas.microsoft.com/office/powerpoint/2010/main" val="32142934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just threw out his mask!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</a:t>
            </a:r>
            <a:r>
              <a:rPr lang="en-US" altLang="en-US" kern="0" spc="-3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</a:t>
            </a:r>
            <a:r>
              <a:rPr lang="en-US" altLang="en-US" kern="0" spc="-38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8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#Deleting your own instance's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5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#attribute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only affects you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en-US" kern="0" spc="-5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have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k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000" kern="0" spc="-15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   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that is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#shared by the whole class.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 </a:t>
            </a:r>
            <a:r>
              <a:rPr lang="en-US" altLang="en-US" u="sng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43567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</a:t>
            </a:r>
            <a:r>
              <a:rPr lang="en-US" altLang="en-US" kern="0" spc="-3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</a:t>
            </a:r>
            <a:r>
              <a:rPr lang="en-US" altLang="en-US" kern="0" spc="-38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8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#Deleting your own instance's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5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#attribute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only affects you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en-US" kern="0" spc="-5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have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k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000" kern="0" spc="-15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   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that is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#shared by the whole class.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 </a:t>
            </a:r>
            <a:r>
              <a:rPr lang="en-US" altLang="en-US" u="sng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12520492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2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z="5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#attribute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only affects you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en-US" kern="0" spc="-5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have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k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000" kern="0" spc="-15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   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that is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#shared by the whole class.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 </a:t>
            </a:r>
            <a:r>
              <a:rPr lang="en-US" altLang="en-US" u="sng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try: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180776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12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gree</a:t>
            </a:r>
            <a:r>
              <a:rPr lang="en-US" altLang="en-US" kern="0" spc="-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en-US" kern="0" spc="-5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have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sz="2000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</a:t>
            </a:r>
            <a:r>
              <a:rPr lang="en-US" altLang="en-US" kern="0" spc="-40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k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z="2000" kern="0" spc="-15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en-US" sz="2000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blu</a:t>
            </a:r>
            <a:r>
              <a:rPr lang="en-US" altLang="en-US" kern="0" spc="-40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   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that is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#shared by the whole class.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 </a:t>
            </a:r>
            <a:r>
              <a:rPr lang="en-US" altLang="en-US" u="sng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try: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except: print("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!")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476973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 </a:t>
            </a:r>
            <a:r>
              <a:rPr lang="en-US" altLang="en-US" kern="0" spc="-15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   </a:t>
            </a:r>
            <a:r>
              <a:rPr lang="en-US" altLang="en-US" sz="1600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380" dirty="0">
                <a:solidFill>
                  <a:srgbClr val="5F5F5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\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that is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#shared by the whole class.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 </a:t>
            </a:r>
            <a:r>
              <a:rPr lang="en-US" altLang="en-US" u="sng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try: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except: print("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5F5F5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7316343"/>
      </p:ext>
    </p:extLst>
  </p:cSld>
  <p:clrMapOvr>
    <a:masterClrMapping/>
  </p:clrMapOvr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   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3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#shared by the whole class.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 </a:t>
            </a:r>
            <a:r>
              <a:rPr lang="en-US" altLang="en-US" u="sng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try: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except: print("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5F5F5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79480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OK.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 </a:t>
            </a:r>
            <a:r>
              <a:rPr lang="en-US" altLang="en-US" u="sng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try: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except: print("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5F5F5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kern="0" spc="-4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sz="14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8</a:t>
            </a:r>
            <a:r>
              <a:rPr lang="en-US" altLang="en-US" kern="0" spc="-4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4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05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9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sz="14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threw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it out,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regardless!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79852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 </a:t>
            </a:r>
            <a:r>
              <a:rPr lang="en-US" altLang="en-US" u="sng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see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the </a:t>
            </a:r>
            <a:r>
              <a:rPr lang="en-US" altLang="en-US" kern="0" spc="-15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try: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except: print("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5F5F5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kern="0" spc="-4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sz="14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8</a:t>
            </a:r>
            <a:r>
              <a:rPr lang="en-US" altLang="en-US" kern="0" spc="-4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4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05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9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sz="14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threw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it out,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regardless!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3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60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</a:t>
            </a:r>
            <a:r>
              <a:rPr lang="en-US" altLang="en-US" kern="0" spc="-4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0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eting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1800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attributes</a:t>
            </a:r>
            <a:r>
              <a:rPr lang="en-US" altLang="en-US" sz="1800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affects</a:t>
            </a:r>
            <a:r>
              <a:rPr lang="en-US" altLang="en-US" sz="1800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2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</a:t>
            </a:r>
            <a:r>
              <a:rPr lang="en-US" altLang="en-US" kern="0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40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449262" y="6518788"/>
            <a:ext cx="533400" cy="3176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150" dirty="0">
              <a:solidFill>
                <a:srgbClr val="FF8585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720170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() #</a:t>
            </a:r>
            <a:r>
              <a:rPr lang="en-US" altLang="zh-TW" sz="111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['__annotations__', '__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 '__name__', '__package__', '__spec__']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20E7AA0-F24E-45CC-8BDA-5291D018D838}"/>
              </a:ext>
            </a:extLst>
          </p:cNvPr>
          <p:cNvGrpSpPr/>
          <p:nvPr/>
        </p:nvGrpSpPr>
        <p:grpSpPr>
          <a:xfrm>
            <a:off x="3277675" y="4436897"/>
            <a:ext cx="3511499" cy="1276630"/>
            <a:chOff x="3277675" y="4436897"/>
            <a:chExt cx="3511499" cy="1276630"/>
          </a:xfrm>
        </p:grpSpPr>
        <p:sp>
          <p:nvSpPr>
            <p:cNvPr id="10" name="Speech Bubble: Rectangle with Corners Rounded 9">
              <a:extLst>
                <a:ext uri="{FF2B5EF4-FFF2-40B4-BE49-F238E27FC236}">
                  <a16:creationId xmlns:a16="http://schemas.microsoft.com/office/drawing/2014/main" id="{9FF74E02-3B4E-4D64-A50B-954E364BFB86}"/>
                </a:ext>
              </a:extLst>
            </p:cNvPr>
            <p:cNvSpPr/>
            <p:nvPr/>
          </p:nvSpPr>
          <p:spPr bwMode="auto">
            <a:xfrm>
              <a:off x="3791096" y="4436897"/>
              <a:ext cx="2993161" cy="1271715"/>
            </a:xfrm>
            <a:prstGeom prst="wedgeRoundRectCallout">
              <a:avLst>
                <a:gd name="adj1" fmla="val -92771"/>
                <a:gd name="adj2" fmla="val -48103"/>
                <a:gd name="adj3" fmla="val 16667"/>
              </a:avLst>
            </a:prstGeom>
            <a:solidFill>
              <a:srgbClr val="FF7C8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solidFill>
                    <a:srgbClr val="FFFFFF"/>
                  </a:solidFill>
                  <a:latin typeface="Times New Roman" charset="0"/>
                </a:rPr>
                <a:t>The functions are use internally by Python. You don’t call them.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5" name="Speech Bubble: Rectangle with Corners Rounded 4">
              <a:extLst>
                <a:ext uri="{FF2B5EF4-FFF2-40B4-BE49-F238E27FC236}">
                  <a16:creationId xmlns:a16="http://schemas.microsoft.com/office/drawing/2014/main" id="{935AC4A2-1ACB-4C04-AAEF-F18BAD416018}"/>
                </a:ext>
              </a:extLst>
            </p:cNvPr>
            <p:cNvSpPr/>
            <p:nvPr/>
          </p:nvSpPr>
          <p:spPr bwMode="auto">
            <a:xfrm>
              <a:off x="3796013" y="4441812"/>
              <a:ext cx="2993161" cy="1271715"/>
            </a:xfrm>
            <a:prstGeom prst="wedgeRoundRectCallout">
              <a:avLst>
                <a:gd name="adj1" fmla="val 102681"/>
                <a:gd name="adj2" fmla="val -60473"/>
                <a:gd name="adj3" fmla="val 16667"/>
              </a:avLst>
            </a:prstGeom>
            <a:solidFill>
              <a:srgbClr val="FF7C8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solidFill>
                    <a:srgbClr val="FFFFFF"/>
                  </a:solidFill>
                  <a:latin typeface="Times New Roman" charset="0"/>
                </a:rPr>
                <a:t>The functions are use internally by Python. You don’t call them.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1F2012B8-610B-4925-9F2D-5D7B69FDBEFB}"/>
                </a:ext>
              </a:extLst>
            </p:cNvPr>
            <p:cNvSpPr/>
            <p:nvPr/>
          </p:nvSpPr>
          <p:spPr>
            <a:xfrm rot="16200000">
              <a:off x="3399263" y="4534749"/>
              <a:ext cx="327787" cy="570963"/>
            </a:xfrm>
            <a:prstGeom prst="triangle">
              <a:avLst>
                <a:gd name="adj" fmla="val 87981"/>
              </a:avLst>
            </a:prstGeom>
            <a:solidFill>
              <a:srgbClr val="FF7C80"/>
            </a:solidFill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954152597"/>
      </p:ext>
    </p:extLst>
  </p:cSld>
  <p:clrMapOvr>
    <a:masterClrMapping/>
  </p:clrMapOvr>
  <p:extLst mod="1"/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try: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except: print("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5F5F5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kern="0" spc="-4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sz="14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8</a:t>
            </a:r>
            <a:r>
              <a:rPr lang="en-US" altLang="en-US" kern="0" spc="-4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4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05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9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sz="14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threw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it out,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regardless!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3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60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</a:t>
            </a:r>
            <a:r>
              <a:rPr lang="en-US" altLang="en-US" kern="0" spc="-4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0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eting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1800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attributes</a:t>
            </a:r>
            <a:r>
              <a:rPr lang="en-US" altLang="en-US" sz="1800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affects</a:t>
            </a:r>
            <a:r>
              <a:rPr lang="en-US" altLang="en-US" sz="1800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2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</a:t>
            </a:r>
            <a:r>
              <a:rPr lang="en-US" altLang="en-US" kern="0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40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 ca</a:t>
            </a:r>
            <a:r>
              <a:rPr lang="en-US" altLang="en-US" kern="0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t. It was stolen!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877476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cs typeface="Times New Roman" pitchFamily="18" charset="0"/>
              </a:rPr>
              <a:t>Objects are Members of a Class</a:t>
            </a:r>
            <a:endParaRPr lang="en-US" altLang="en-US" sz="4400" dirty="0"/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449262" y="685800"/>
            <a:ext cx="8991600" cy="3733800"/>
          </a:xfrm>
        </p:spPr>
        <p:txBody>
          <a:bodyPr/>
          <a:lstStyle/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oesClass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= </a:t>
            </a:r>
            <a:r>
              <a:rPr lang="en-US" altLang="en-US" spc="-8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stat</a:t>
            </a:r>
            <a:r>
              <a:rPr lang="en-US" altLang="en-US" spc="-1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spc="-4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metho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DoesClassHave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oI</a:t>
            </a:r>
            <a:r>
              <a:rPr lang="en-US" altLang="en-US" spc="-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,x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x in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vars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 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,color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DoIHave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("mask"):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"My mask is "+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mask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+"."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return "I do not have a mask."</a:t>
            </a:r>
          </a:p>
          <a:p>
            <a:pPr marL="342900" lvl="1" indent="-3429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if </a:t>
            </a:r>
            <a:r>
              <a:rPr lang="en-US" altLang="en-US" spc="-150" dirty="0" err="1">
                <a:solidFill>
                  <a:srgbClr val="9966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pc="-15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oe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pc="-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ave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 err="1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pc="-150" dirty="0">
                <a:solidFill>
                  <a:srgbClr val="F2A7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):print("OK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spcAft>
                <a:spcPts val="900"/>
              </a:spcAft>
              <a:buClr>
                <a:srgbClr val="2D2DB9"/>
              </a:buClr>
              <a:buNone/>
            </a:pPr>
            <a:r>
              <a:rPr lang="en-US" altLang="en-US" spc="-15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else: print("I can't. It was stolen!")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25462" y="4495800"/>
            <a:ext cx="8686800" cy="2362200"/>
          </a:xfrm>
          <a:prstGeom prst="rect">
            <a:avLst/>
          </a:prstGeom>
          <a:solidFill>
            <a:schemeClr val="tx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449262" y="4495800"/>
            <a:ext cx="8991600" cy="236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 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try: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del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 err="1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endParaRPr lang="en-US" altLang="en-US" kern="0" spc="-150" dirty="0">
              <a:solidFill>
                <a:srgbClr val="FFB1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r>
              <a:rPr lang="en-US" altLang="en-US" sz="18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except: print("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!")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b="1" kern="0" spc="60" dirty="0">
                <a:solidFill>
                  <a:srgbClr val="5F5F5F"/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...</a:t>
            </a:r>
            <a:endParaRPr lang="en-US" altLang="en-US" kern="0" spc="-150" dirty="0">
              <a:solidFill>
                <a:srgbClr val="5F5F5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doesn't own the </a:t>
            </a:r>
            <a:r>
              <a:rPr lang="en-US" altLang="en-US" kern="0" spc="-150" dirty="0" err="1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kern="0" spc="-15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</a:t>
            </a:r>
            <a:r>
              <a:rPr lang="en-US" altLang="en-US" kern="0" spc="-4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sz="14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8</a:t>
            </a:r>
            <a:r>
              <a:rPr lang="en-US" altLang="en-US" kern="0" spc="-40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en-US" kern="0" spc="-400" dirty="0">
                <a:solidFill>
                  <a:srgbClr val="FFFFFF">
                    <a:lumMod val="9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</a:t>
            </a:r>
            <a:r>
              <a:rPr lang="en-US" altLang="en-US" kern="0" spc="-2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  <a:r>
              <a:rPr lang="en-US" altLang="en-US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105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9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5151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Bob</a:t>
            </a:r>
            <a:r>
              <a:rPr lang="en-US" altLang="en-US" sz="1400" kern="0" spc="-15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threw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it out,</a:t>
            </a:r>
            <a:r>
              <a:rPr lang="en-US" altLang="en-US" sz="18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regardless!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r>
              <a:rPr lang="en-US" altLang="en-US" kern="0" spc="-150" dirty="0">
                <a:solidFill>
                  <a:srgbClr val="FFFFFF">
                    <a:lumMod val="75000"/>
                  </a:srgbClr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</a:t>
            </a:r>
            <a:r>
              <a:rPr lang="en-US" altLang="en-US" kern="0" spc="-3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en-US" kern="0" spc="-60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3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en-US" kern="0" spc="-15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kern="0" spc="-15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#D</a:t>
            </a:r>
            <a:r>
              <a:rPr lang="en-US" altLang="en-US" kern="0" spc="-4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en-US" kern="0" spc="-40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eting</a:t>
            </a:r>
            <a:r>
              <a:rPr lang="en-US" altLang="en-US" sz="2000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1800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attributes</a:t>
            </a:r>
            <a:r>
              <a:rPr lang="en-US" altLang="en-US" sz="1800" kern="0" spc="-150" dirty="0">
                <a:solidFill>
                  <a:srgbClr val="FFB1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15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affects</a:t>
            </a:r>
            <a:r>
              <a:rPr lang="en-US" altLang="en-US" sz="1800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kern="0" spc="-22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</a:t>
            </a:r>
            <a:r>
              <a:rPr lang="en-US" altLang="en-US" kern="0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</a:t>
            </a:r>
            <a:r>
              <a:rPr lang="en-US" altLang="en-US" kern="0" spc="-40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 ca</a:t>
            </a:r>
            <a:r>
              <a:rPr lang="en-US" altLang="en-US" kern="0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n'</a:t>
            </a:r>
            <a:r>
              <a:rPr lang="en-US" altLang="en-US" kern="0" spc="-1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t. It was stolen!</a:t>
            </a:r>
          </a:p>
          <a:p>
            <a:pPr marL="342900" lvl="1" indent="-342900" eaLnBrk="1" hangingPunct="1">
              <a:lnSpc>
                <a:spcPct val="79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spc="-150" dirty="0">
                <a:solidFill>
                  <a:srgbClr val="5F5F5F"/>
                </a:solidFill>
                <a:latin typeface="Agency FB" panose="020B0503020202020204" pitchFamily="34" charset="0"/>
                <a:cs typeface="Courier New" panose="02070309020205020404" pitchFamily="49" charset="0"/>
              </a:rPr>
              <a:t>&gt;&gt;&gt;</a:t>
            </a:r>
            <a:endParaRPr lang="en-US" altLang="en-US" kern="0" spc="-150" dirty="0">
              <a:solidFill>
                <a:srgbClr val="5F5F5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9364573"/>
      </p:ext>
    </p:extLst>
  </p:cSld>
  <p:clrMapOvr>
    <a:masterClrMapping/>
  </p:clrMapOvr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2051"/>
          <p:cNvSpPr>
            <a:spLocks noGrp="1" noChangeArrowheads="1"/>
          </p:cNvSpPr>
          <p:nvPr>
            <p:ph idx="1"/>
          </p:nvPr>
        </p:nvSpPr>
        <p:spPr>
          <a:xfrm>
            <a:off x="443166" y="1483360"/>
            <a:ext cx="9011920" cy="529844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4000" dirty="0">
                <a:solidFill>
                  <a:srgbClr val="2D2DB9"/>
                </a:solidFill>
              </a:rPr>
              <a:t>When defining classes</a:t>
            </a:r>
            <a:r>
              <a:rPr lang="en-US" altLang="zh-TW" sz="4000" dirty="0">
                <a:solidFill>
                  <a:srgbClr val="2D2DB9"/>
                </a:solidFill>
              </a:rPr>
              <a:t>:</a:t>
            </a:r>
            <a:endParaRPr lang="en-US" altLang="en-US" sz="3200" dirty="0">
              <a:solidFill>
                <a:srgbClr val="2D2DB9"/>
              </a:solidFill>
            </a:endParaRPr>
          </a:p>
          <a:p>
            <a:pPr lvl="1"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en-US" sz="3400" dirty="0">
                <a:solidFill>
                  <a:schemeClr val="tx1"/>
                </a:solidFill>
              </a:rPr>
              <a:t>Write methods (e.g., get &amp; set methods) so no need to directly access</a:t>
            </a:r>
            <a:r>
              <a:rPr lang="en-US" altLang="ja-JP" sz="3400" dirty="0">
                <a:solidFill>
                  <a:schemeClr val="tx1"/>
                </a:solidFill>
              </a:rPr>
              <a:t> attributes.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3400" dirty="0">
                <a:solidFill>
                  <a:schemeClr val="tx1"/>
                </a:solidFill>
              </a:rPr>
              <a:t>Use privacy only for attributes/methods that are completely internal to the object.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endParaRPr lang="en-US" altLang="en-US" sz="1200" dirty="0">
              <a:solidFill>
                <a:schemeClr val="tx1"/>
              </a:solidFill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zh-TW" sz="4000" dirty="0">
                <a:solidFill>
                  <a:srgbClr val="2D2DB9"/>
                </a:solidFill>
              </a:rPr>
              <a:t>When using o</a:t>
            </a:r>
            <a:r>
              <a:rPr lang="en-US" altLang="en-US" sz="4000" dirty="0">
                <a:solidFill>
                  <a:srgbClr val="2D2DB9"/>
                </a:solidFill>
              </a:rPr>
              <a:t>bjects</a:t>
            </a:r>
            <a:r>
              <a:rPr lang="en-US" altLang="zh-TW" sz="4000" dirty="0">
                <a:solidFill>
                  <a:srgbClr val="2D2DB9"/>
                </a:solidFill>
              </a:rPr>
              <a:t>:</a:t>
            </a:r>
            <a:endParaRPr lang="en-US" altLang="en-US" sz="4000" dirty="0">
              <a:solidFill>
                <a:srgbClr val="2D2DB9"/>
              </a:solidFill>
            </a:endParaRPr>
          </a:p>
          <a:p>
            <a:pPr lvl="1"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en-US" sz="3400" spc="-30" dirty="0">
                <a:solidFill>
                  <a:schemeClr val="tx1"/>
                </a:solidFill>
              </a:rPr>
              <a:t>Minimi</a:t>
            </a:r>
            <a:r>
              <a:rPr lang="en-US" altLang="en-US" sz="3400" spc="-70" dirty="0">
                <a:solidFill>
                  <a:schemeClr val="tx1"/>
                </a:solidFill>
              </a:rPr>
              <a:t>z</a:t>
            </a:r>
            <a:r>
              <a:rPr lang="en-US" altLang="en-US" sz="3400" spc="-30" dirty="0">
                <a:solidFill>
                  <a:schemeClr val="tx1"/>
                </a:solidFill>
              </a:rPr>
              <a:t>e directly reading obje</a:t>
            </a:r>
            <a:r>
              <a:rPr lang="en-US" altLang="en-US" sz="3400" dirty="0">
                <a:solidFill>
                  <a:schemeClr val="tx1"/>
                </a:solidFill>
              </a:rPr>
              <a:t>ct</a:t>
            </a:r>
            <a:r>
              <a:rPr lang="en-US" altLang="ja-JP" sz="3400" dirty="0">
                <a:solidFill>
                  <a:schemeClr val="tx1"/>
                </a:solidFill>
              </a:rPr>
              <a:t> attr</a:t>
            </a:r>
            <a:r>
              <a:rPr lang="en-US" altLang="ja-JP" sz="3400" spc="-30" dirty="0">
                <a:solidFill>
                  <a:schemeClr val="tx1"/>
                </a:solidFill>
              </a:rPr>
              <a:t>ibutes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3400" dirty="0">
                <a:solidFill>
                  <a:schemeClr val="tx1"/>
                </a:solidFill>
              </a:rPr>
              <a:t>Avoid directly altering object</a:t>
            </a:r>
            <a:r>
              <a:rPr lang="en-US" altLang="ja-JP" sz="3400" dirty="0">
                <a:solidFill>
                  <a:schemeClr val="tx1"/>
                </a:solidFill>
              </a:rPr>
              <a:t> attributes.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3400" dirty="0">
                <a:solidFill>
                  <a:schemeClr val="tx1"/>
                </a:solidFill>
              </a:rPr>
              <a:t>Never directly access</a:t>
            </a:r>
            <a:r>
              <a:rPr lang="en-US" altLang="ja-JP" sz="3400" dirty="0">
                <a:solidFill>
                  <a:schemeClr val="tx1"/>
                </a:solidFill>
              </a:rPr>
              <a:t> private attributes  or methods.</a:t>
            </a:r>
            <a:endParaRPr lang="en-US" altLang="en-US" sz="3400" dirty="0">
              <a:solidFill>
                <a:schemeClr val="tx1"/>
              </a:solidFill>
            </a:endParaRPr>
          </a:p>
        </p:txBody>
      </p:sp>
      <p:sp>
        <p:nvSpPr>
          <p:cNvPr id="41985" name="Rectangle 2050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13716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Programming style for large projects: Respecting Privacy</a:t>
            </a:r>
          </a:p>
        </p:txBody>
      </p:sp>
    </p:spTree>
    <p:extLst>
      <p:ext uri="{BB962C8B-B14F-4D97-AF65-F5344CB8AC3E}">
        <p14:creationId xmlns:p14="http://schemas.microsoft.com/office/powerpoint/2010/main" val="1172599674"/>
      </p:ext>
    </p:extLst>
  </p:cSld>
  <p:clrMapOvr>
    <a:masterClrMapping/>
  </p:clrMapOvr>
  <p:extLst mod="1"/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1027"/>
          <p:cNvSpPr>
            <a:spLocks noGrp="1" noChangeArrowheads="1"/>
          </p:cNvSpPr>
          <p:nvPr>
            <p:ph idx="1"/>
          </p:nvPr>
        </p:nvSpPr>
        <p:spPr>
          <a:xfrm>
            <a:off x="449262" y="990600"/>
            <a:ext cx="8915400" cy="5867400"/>
          </a:xfrm>
        </p:spPr>
        <p:txBody>
          <a:bodyPr/>
          <a:lstStyle/>
          <a:p>
            <a:pPr eaLnBrk="1" hangingPunct="1"/>
            <a:r>
              <a:rPr lang="en-US" altLang="en-US" sz="3600" b="1" dirty="0">
                <a:solidFill>
                  <a:schemeClr val="tx1"/>
                </a:solidFill>
              </a:rPr>
              <a:t>Public: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600" dirty="0">
                <a:solidFill>
                  <a:schemeClr val="tx1"/>
                </a:solidFill>
              </a:rPr>
              <a:t>directly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600" dirty="0">
                <a:solidFill>
                  <a:schemeClr val="tx1"/>
                </a:solidFill>
              </a:rPr>
              <a:t>accessible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600" dirty="0">
                <a:solidFill>
                  <a:schemeClr val="tx1"/>
                </a:solidFill>
              </a:rPr>
              <a:t>by</a:t>
            </a:r>
            <a:r>
              <a:rPr lang="en-US" altLang="en-US" sz="2400" dirty="0">
                <a:solidFill>
                  <a:schemeClr val="tx1"/>
                </a:solidFill>
              </a:rPr>
              <a:t> </a:t>
            </a:r>
            <a:r>
              <a:rPr lang="en-US" altLang="en-US" sz="3600" dirty="0">
                <a:solidFill>
                  <a:schemeClr val="tx1"/>
                </a:solidFill>
              </a:rPr>
              <a:t>client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600" dirty="0">
                <a:solidFill>
                  <a:schemeClr val="tx1"/>
                </a:solidFill>
              </a:rPr>
              <a:t>code.</a:t>
            </a:r>
          </a:p>
          <a:p>
            <a:pPr marL="284163" indent="-284163" eaLnBrk="1" hangingPunct="1">
              <a:spcBef>
                <a:spcPts val="1800"/>
              </a:spcBef>
            </a:pPr>
            <a:r>
              <a:rPr lang="en-US" altLang="en-US" sz="3600" b="1" dirty="0">
                <a:solidFill>
                  <a:srgbClr val="FF0000"/>
                </a:solidFill>
              </a:rPr>
              <a:t>“</a:t>
            </a:r>
            <a:r>
              <a:rPr lang="en-US" altLang="en-US" sz="3600" b="1" dirty="0">
                <a:solidFill>
                  <a:schemeClr val="accent2"/>
                </a:solidFill>
              </a:rPr>
              <a:t>Private</a:t>
            </a:r>
            <a:r>
              <a:rPr lang="en-US" altLang="en-US" sz="3600" b="1" dirty="0">
                <a:solidFill>
                  <a:srgbClr val="FF0000"/>
                </a:solidFill>
              </a:rPr>
              <a:t>”</a:t>
            </a:r>
            <a:r>
              <a:rPr lang="en-US" altLang="en-US" sz="3600" b="1" dirty="0">
                <a:solidFill>
                  <a:schemeClr val="tx1"/>
                </a:solidFill>
              </a:rPr>
              <a:t>:</a:t>
            </a:r>
            <a:r>
              <a:rPr lang="en-US" altLang="en-US" sz="3600" dirty="0">
                <a:solidFill>
                  <a:schemeClr val="tx1"/>
                </a:solidFill>
              </a:rPr>
              <a:t> not </a:t>
            </a:r>
            <a:r>
              <a:rPr lang="en-US" altLang="en-US" sz="3600" dirty="0">
                <a:solidFill>
                  <a:srgbClr val="FF0000"/>
                </a:solidFill>
              </a:rPr>
              <a:t>“</a:t>
            </a:r>
            <a:r>
              <a:rPr lang="en-US" altLang="en-US" sz="3600" dirty="0">
                <a:solidFill>
                  <a:schemeClr val="tx1"/>
                </a:solidFill>
              </a:rPr>
              <a:t>directly</a:t>
            </a:r>
            <a:r>
              <a:rPr lang="en-US" altLang="en-US" sz="3600" dirty="0">
                <a:solidFill>
                  <a:srgbClr val="FF0000"/>
                </a:solidFill>
              </a:rPr>
              <a:t>”</a:t>
            </a:r>
            <a:r>
              <a:rPr lang="en-US" altLang="en-US" sz="3600" dirty="0">
                <a:solidFill>
                  <a:schemeClr val="tx1"/>
                </a:solidFill>
              </a:rPr>
              <a:t> accessible by </a:t>
            </a:r>
            <a:r>
              <a:rPr lang="en-US" altLang="en-US" sz="4000" dirty="0">
                <a:solidFill>
                  <a:schemeClr val="tx1"/>
                </a:solidFill>
              </a:rPr>
              <a:t> </a:t>
            </a:r>
            <a:r>
              <a:rPr lang="en-US" altLang="en-US" sz="3600" dirty="0">
                <a:solidFill>
                  <a:schemeClr val="bg1"/>
                </a:solidFill>
              </a:rPr>
              <a:t>..</a:t>
            </a:r>
            <a:r>
              <a:rPr lang="en-US" altLang="en-US" sz="3600" dirty="0">
                <a:solidFill>
                  <a:schemeClr val="tx1"/>
                </a:solidFill>
              </a:rPr>
              <a:t>client code (</a:t>
            </a:r>
            <a:r>
              <a:rPr lang="en-US" altLang="en-US" sz="3600" dirty="0">
                <a:solidFill>
                  <a:srgbClr val="FF0000"/>
                </a:solidFill>
              </a:rPr>
              <a:t>but, we’ll learn, they are      </a:t>
            </a:r>
            <a:r>
              <a:rPr lang="en-US" altLang="en-US" sz="2400" dirty="0">
                <a:solidFill>
                  <a:schemeClr val="bg1"/>
                </a:solidFill>
              </a:rPr>
              <a:t>..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sz="3600" dirty="0">
                <a:solidFill>
                  <a:srgbClr val="FF0000"/>
                </a:solidFill>
              </a:rPr>
              <a:t>actually still accessible in some way</a:t>
            </a:r>
            <a:r>
              <a:rPr lang="en-US" altLang="en-US" sz="3600" dirty="0">
                <a:solidFill>
                  <a:schemeClr val="tx1"/>
                </a:solidFill>
              </a:rPr>
              <a:t>).</a:t>
            </a:r>
          </a:p>
          <a:p>
            <a:pPr eaLnBrk="1" hangingPunct="1">
              <a:spcBef>
                <a:spcPts val="1800"/>
              </a:spcBef>
            </a:pPr>
            <a:r>
              <a:rPr lang="en-US" altLang="en-US" sz="3600" dirty="0">
                <a:solidFill>
                  <a:schemeClr val="tx1"/>
                </a:solidFill>
              </a:rPr>
              <a:t>You make attributes or methods private by </a:t>
            </a:r>
            <a:r>
              <a:rPr lang="en-US" altLang="en-US" sz="3600" dirty="0">
                <a:solidFill>
                  <a:schemeClr val="accent2"/>
                </a:solidFill>
              </a:rPr>
              <a:t>naming</a:t>
            </a:r>
            <a:r>
              <a:rPr lang="en-US" altLang="en-US" sz="3600" dirty="0">
                <a:solidFill>
                  <a:schemeClr val="tx1"/>
                </a:solidFill>
              </a:rPr>
              <a:t> them with </a:t>
            </a:r>
            <a:r>
              <a:rPr lang="en-US" altLang="en-US" sz="3600" dirty="0">
                <a:solidFill>
                  <a:schemeClr val="accent2"/>
                </a:solidFill>
              </a:rPr>
              <a:t>a “__” at the front</a:t>
            </a:r>
            <a:r>
              <a:rPr lang="en-US" altLang="en-US" sz="3600" dirty="0">
                <a:solidFill>
                  <a:schemeClr val="tx1"/>
                </a:solidFill>
              </a:rPr>
              <a:t>.</a:t>
            </a:r>
          </a:p>
          <a:p>
            <a:pPr lvl="1" eaLnBrk="1" hangingPunct="1">
              <a:spcBef>
                <a:spcPts val="600"/>
              </a:spcBef>
            </a:pPr>
            <a:r>
              <a:rPr lang="en-US" altLang="en-US" sz="3600" dirty="0">
                <a:solidFill>
                  <a:schemeClr val="tx1"/>
                </a:solidFill>
              </a:rPr>
              <a:t>But if you </a:t>
            </a:r>
            <a:r>
              <a:rPr lang="en-US" altLang="en-US" sz="3600" b="1" dirty="0">
                <a:solidFill>
                  <a:schemeClr val="tx1"/>
                </a:solidFill>
              </a:rPr>
              <a:t>also</a:t>
            </a:r>
            <a:r>
              <a:rPr lang="en-US" altLang="en-US" sz="3600" dirty="0">
                <a:solidFill>
                  <a:schemeClr val="tx1"/>
                </a:solidFill>
              </a:rPr>
              <a:t> put a “__” at the </a:t>
            </a:r>
            <a:r>
              <a:rPr lang="en-US" altLang="en-US" sz="3600" b="1" dirty="0">
                <a:solidFill>
                  <a:schemeClr val="tx1"/>
                </a:solidFill>
              </a:rPr>
              <a:t>end</a:t>
            </a:r>
            <a:r>
              <a:rPr lang="en-US" altLang="en-US" sz="3600" dirty="0">
                <a:solidFill>
                  <a:schemeClr val="tx1"/>
                </a:solidFill>
              </a:rPr>
              <a:t>, then they </a:t>
            </a:r>
            <a:r>
              <a:rPr lang="en-US" altLang="en-US" sz="3600" b="1" dirty="0">
                <a:solidFill>
                  <a:schemeClr val="tx1"/>
                </a:solidFill>
              </a:rPr>
              <a:t>aren’t</a:t>
            </a:r>
            <a:r>
              <a:rPr lang="en-US" altLang="en-US" sz="3600" dirty="0">
                <a:solidFill>
                  <a:schemeClr val="tx1"/>
                </a:solidFill>
              </a:rPr>
              <a:t> private.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Private vs Public</a:t>
            </a:r>
          </a:p>
        </p:txBody>
      </p:sp>
    </p:spTree>
    <p:extLst>
      <p:ext uri="{BB962C8B-B14F-4D97-AF65-F5344CB8AC3E}">
        <p14:creationId xmlns:p14="http://schemas.microsoft.com/office/powerpoint/2010/main" val="3056361129"/>
      </p:ext>
    </p:extLst>
  </p:cSld>
  <p:clrMapOvr>
    <a:masterClrMapping/>
  </p:clrMapOvr>
  <p:extLst mod="1"/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Creating Private Attributes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idx="1"/>
          </p:nvPr>
        </p:nvSpPr>
        <p:spPr>
          <a:xfrm>
            <a:off x="571182" y="990600"/>
            <a:ext cx="8869680" cy="5867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class Critter():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__(self, </a:t>
            </a:r>
            <a:r>
              <a:rPr lang="en-US" altLang="en-US" sz="2400" dirty="0">
                <a:solidFill>
                  <a:srgbClr val="FFA3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nm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md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, 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ag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):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    </a:t>
            </a:r>
            <a:r>
              <a:rPr lang="en-US" altLang="en-US" sz="2400" dirty="0" err="1">
                <a:solidFill>
                  <a:srgbClr val="FFA3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self.nm</a:t>
            </a:r>
            <a:r>
              <a:rPr lang="en-US" altLang="en-US" sz="2400" dirty="0">
                <a:solidFill>
                  <a:srgbClr val="FFA3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=nm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14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self.__md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=md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14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en-US" sz="2400" dirty="0" err="1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.__ag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__=ag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pet=Critter(</a:t>
            </a:r>
            <a:r>
              <a:rPr lang="en-US" altLang="en-US" sz="2400" dirty="0">
                <a:solidFill>
                  <a:srgbClr val="FFA3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"Spot"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"Happy"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pet</a:t>
            </a:r>
            <a:r>
              <a:rPr lang="en-US" altLang="en-US" sz="2400" dirty="0" err="1">
                <a:solidFill>
                  <a:srgbClr val="FFA3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.nm</a:t>
            </a:r>
            <a:endParaRPr lang="en-US" altLang="en-US" sz="2400" dirty="0">
              <a:solidFill>
                <a:srgbClr val="FFA3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A3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'Spot'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pet</a:t>
            </a:r>
            <a:r>
              <a:rPr lang="en-US" altLang="en-US" sz="24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.__md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spc="70" dirty="0">
                <a:solidFill>
                  <a:srgbClr val="FF0000"/>
                </a:solidFill>
                <a:latin typeface="Lucida Sans Unicode" panose="020B0602030504020204" pitchFamily="34" charset="0"/>
                <a:cs typeface="Courier New" panose="02070309020205020404" pitchFamily="49" charset="0"/>
              </a:rPr>
              <a:t>#This is, in an incorrect sense, “private”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spc="100" dirty="0" err="1">
                <a:solidFill>
                  <a:srgbClr val="FFD6D6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Traceback</a:t>
            </a:r>
            <a:r>
              <a:rPr lang="en-US" altLang="en-US" sz="2400" spc="100" dirty="0">
                <a:solidFill>
                  <a:srgbClr val="FFD6D6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(most recent call last):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spc="100" dirty="0">
                <a:solidFill>
                  <a:srgbClr val="FFD6D6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File "&lt;</a:t>
            </a:r>
            <a:r>
              <a:rPr lang="en-US" altLang="en-US" sz="2400" spc="100" dirty="0" err="1">
                <a:solidFill>
                  <a:srgbClr val="FFD6D6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stdin</a:t>
            </a:r>
            <a:r>
              <a:rPr lang="en-US" altLang="en-US" sz="2400" spc="100" dirty="0">
                <a:solidFill>
                  <a:srgbClr val="FFD6D6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&gt;", line 1, in &lt;module&gt;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spc="100" dirty="0" err="1">
                <a:solidFill>
                  <a:srgbClr val="FFD6D6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AttributeError</a:t>
            </a:r>
            <a:r>
              <a:rPr lang="en-US" altLang="en-US" sz="2400" spc="100" dirty="0">
                <a:solidFill>
                  <a:srgbClr val="FFD6D6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'Critter' object has</a:t>
            </a:r>
            <a:r>
              <a:rPr lang="en-US" altLang="en-US" sz="2400" spc="100" dirty="0">
                <a:solidFill>
                  <a:srgbClr val="FFD6EA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10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no attribute '</a:t>
            </a:r>
            <a:r>
              <a:rPr lang="en-US" altLang="en-US" sz="2400" spc="10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__</a:t>
            </a:r>
            <a:r>
              <a:rPr lang="en-US" altLang="en-US" sz="2400" spc="10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md'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pet</a:t>
            </a:r>
            <a:r>
              <a:rPr lang="en-US" altLang="en-US" sz="2400" dirty="0" err="1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.__ag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5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pet.__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dict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z="2400" spc="10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#Every object has this auto-defined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spc="1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{</a:t>
            </a:r>
            <a:r>
              <a:rPr lang="en-US" altLang="en-US" sz="2400" spc="100" dirty="0">
                <a:solidFill>
                  <a:srgbClr val="FFA3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'nm': 'Spot'</a:t>
            </a:r>
            <a:r>
              <a:rPr lang="en-US" altLang="en-US" sz="2400" spc="1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, </a:t>
            </a:r>
            <a:r>
              <a:rPr lang="en-US" altLang="en-US" sz="2400" spc="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'</a:t>
            </a:r>
            <a:r>
              <a:rPr lang="en-US" altLang="en-US" sz="2400" spc="100" dirty="0">
                <a:solidFill>
                  <a:srgbClr val="00B05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_</a:t>
            </a:r>
            <a:r>
              <a:rPr lang="en-US" altLang="en-US" sz="2400" spc="100" dirty="0" err="1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Critter</a:t>
            </a:r>
            <a:r>
              <a:rPr lang="en-US" altLang="en-US" sz="2400" spc="100" dirty="0" err="1">
                <a:solidFill>
                  <a:srgbClr val="00B05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__</a:t>
            </a:r>
            <a:r>
              <a:rPr lang="en-US" altLang="en-US" sz="2400" spc="100" dirty="0" err="1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md</a:t>
            </a:r>
            <a:r>
              <a:rPr lang="en-US" altLang="en-US" sz="2400" spc="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': 'Happy'</a:t>
            </a:r>
            <a:r>
              <a:rPr lang="en-US" altLang="en-US" sz="2400" spc="1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, </a:t>
            </a:r>
            <a:r>
              <a:rPr lang="en-US" altLang="en-US" sz="2400" spc="100" dirty="0">
                <a:solidFill>
                  <a:schemeClr val="accent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'</a:t>
            </a:r>
            <a:r>
              <a:rPr lang="en-US" altLang="en-US" sz="2400" spc="100" dirty="0">
                <a:solidFill>
                  <a:schemeClr val="accent2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__</a:t>
            </a:r>
            <a:r>
              <a:rPr lang="en-US" altLang="en-US" sz="2400" spc="100" dirty="0">
                <a:solidFill>
                  <a:schemeClr val="accent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ag</a:t>
            </a:r>
            <a:r>
              <a:rPr lang="en-US" altLang="en-US" sz="2400" spc="100" dirty="0">
                <a:solidFill>
                  <a:schemeClr val="accent2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__</a:t>
            </a:r>
            <a:r>
              <a:rPr lang="en-US" altLang="en-US" sz="2400" spc="100" dirty="0">
                <a:solidFill>
                  <a:schemeClr val="accent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': 5</a:t>
            </a:r>
            <a:r>
              <a:rPr lang="en-US" altLang="en-US" sz="2400" spc="1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}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pet</a:t>
            </a:r>
            <a:r>
              <a:rPr lang="en-US" altLang="en-US" sz="240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._Critter__md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#Wha</a:t>
            </a:r>
            <a:r>
              <a:rPr lang="en-US" altLang="en-US" sz="2400" spc="-3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t’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 this?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'Happy'</a:t>
            </a:r>
          </a:p>
          <a:p>
            <a:pPr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4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#S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o it is</a:t>
            </a:r>
            <a:r>
              <a:rPr lang="en-US" altLang="en-US" sz="2400" spc="-35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n’t</a:t>
            </a:r>
            <a:r>
              <a:rPr lang="en-US" altLang="en-US" sz="20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 </a:t>
            </a:r>
            <a:r>
              <a:rPr lang="en-US" altLang="en-US" sz="2400" i="1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really</a:t>
            </a:r>
            <a:r>
              <a:rPr lang="en-US" altLang="en-US" sz="24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 </a:t>
            </a:r>
            <a:r>
              <a:rPr lang="en-US" altLang="en-US" sz="7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privat</a:t>
            </a:r>
            <a:r>
              <a:rPr lang="en-US" altLang="en-US" sz="2400" spc="-15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e</a:t>
            </a:r>
            <a:r>
              <a:rPr lang="en-US" altLang="en-US" sz="24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.</a:t>
            </a:r>
            <a:r>
              <a:rPr lang="en-US" altLang="en-US" sz="22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Just</a:t>
            </a:r>
            <a:r>
              <a:rPr lang="en-US" altLang="en-US" sz="20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rename</a:t>
            </a:r>
            <a:r>
              <a:rPr lang="en-US" altLang="en-US" sz="2400" spc="-15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d</a:t>
            </a:r>
            <a:r>
              <a:rPr lang="en-US" altLang="en-US" sz="2400" spc="-20" dirty="0">
                <a:solidFill>
                  <a:srgbClr val="FF0000"/>
                </a:solidFill>
                <a:latin typeface="Lucida Console" panose="020B0609040504020204" pitchFamily="49" charset="0"/>
                <a:cs typeface="Lucida Sans Unicode" panose="020B0602030504020204" pitchFamily="34" charset="0"/>
              </a:rPr>
              <a:t>.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71182" y="990600"/>
            <a:ext cx="868680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dirty="0">
              <a:solidFill>
                <a:srgbClr val="3333CC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80000"/>
              </a:lnSpc>
              <a:spcBef>
                <a:spcPts val="0"/>
              </a:spcBef>
              <a:buNone/>
              <a:defRPr/>
            </a:pPr>
            <a:endParaRPr lang="en-US" altLang="en-US" sz="2400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400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400" kern="0" dirty="0">
              <a:solidFill>
                <a:srgbClr val="FFA3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dirty="0">
              <a:solidFill>
                <a:srgbClr val="FFA3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400" kern="0" spc="70" dirty="0">
              <a:solidFill>
                <a:srgbClr val="FF0000"/>
              </a:solidFill>
              <a:latin typeface="Lucida Sans Unicode" panose="020B0602030504020204" pitchFamily="34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spc="100" dirty="0">
              <a:solidFill>
                <a:srgbClr val="FFD6D6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spc="100" dirty="0">
              <a:solidFill>
                <a:srgbClr val="FFD6D6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spc="100" dirty="0">
              <a:solidFill>
                <a:srgbClr val="FF000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400" kern="0" dirty="0">
              <a:solidFill>
                <a:srgbClr val="3333CC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dirty="0">
              <a:solidFill>
                <a:srgbClr val="3333CC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400" kern="0" spc="100" dirty="0">
              <a:solidFill>
                <a:srgbClr val="FF000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spc="10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400" kern="0" dirty="0">
              <a:solidFill>
                <a:srgbClr val="FF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endParaRPr lang="en-US" altLang="en-US" sz="2400" kern="0" dirty="0">
              <a:solidFill>
                <a:srgbClr val="00B05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18045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35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35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35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235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35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235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35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2355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235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35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235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2355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2355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2355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2355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Accessing Private Attributes</a:t>
            </a:r>
          </a:p>
        </p:txBody>
      </p:sp>
      <p:sp>
        <p:nvSpPr>
          <p:cNvPr id="25602" name="Rectangle 3"/>
          <p:cNvSpPr>
            <a:spLocks noGrp="1" noChangeArrowheads="1"/>
          </p:cNvSpPr>
          <p:nvPr>
            <p:ph idx="1"/>
          </p:nvPr>
        </p:nvSpPr>
        <p:spPr>
          <a:xfrm>
            <a:off x="571182" y="990600"/>
            <a:ext cx="8869680" cy="58674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Critter():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__(self, name, mood):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self.name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= name   # public attribute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self.__mood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= mood # private attribute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talk(self):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print ("\</a:t>
            </a:r>
            <a:r>
              <a:rPr lang="en-US" altLang="en-US" sz="2400" dirty="0" err="1">
                <a:latin typeface="Lucida Console" panose="020B0609040504020204" pitchFamily="49" charset="0"/>
              </a:rPr>
              <a:t>nI'm</a:t>
            </a:r>
            <a:r>
              <a:rPr lang="en-US" altLang="en-US" sz="2400" dirty="0">
                <a:latin typeface="Lucida Console" panose="020B0609040504020204" pitchFamily="49" charset="0"/>
              </a:rPr>
              <a:t>", 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self.name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print ("Now I feel",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self.__mood</a:t>
            </a:r>
            <a:r>
              <a:rPr lang="en-US" altLang="en-US" sz="2400" dirty="0">
                <a:latin typeface="Lucida Console" panose="020B0609040504020204" pitchFamily="49" charset="0"/>
              </a:rPr>
              <a:t>, "\n")</a:t>
            </a:r>
          </a:p>
          <a:p>
            <a:pPr eaLnBrk="1" hangingPunct="1">
              <a:lnSpc>
                <a:spcPct val="80000"/>
              </a:lnSpc>
              <a:buFontTx/>
              <a:buNone/>
            </a:pPr>
            <a:endParaRPr lang="en-US" altLang="en-US" sz="1200" dirty="0"/>
          </a:p>
          <a:p>
            <a:pPr eaLnBrk="1" hangingPunct="1">
              <a:lnSpc>
                <a:spcPct val="80000"/>
              </a:lnSpc>
            </a:pPr>
            <a:r>
              <a:rPr lang="en-US" altLang="en-US" sz="2800" dirty="0">
                <a:solidFill>
                  <a:schemeClr val="accent2"/>
                </a:solidFill>
              </a:rPr>
              <a:t>Private attributes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800" dirty="0"/>
              <a:t>Accesses from </a:t>
            </a:r>
            <a:r>
              <a:rPr lang="en-US" altLang="en-US" sz="2800" dirty="0">
                <a:solidFill>
                  <a:srgbClr val="FF0000"/>
                </a:solidFill>
              </a:rPr>
              <a:t>inside</a:t>
            </a:r>
            <a:r>
              <a:rPr lang="en-US" altLang="en-US" sz="2800" dirty="0"/>
              <a:t> the class? </a:t>
            </a:r>
          </a:p>
          <a:p>
            <a:pPr marL="914400" lvl="2" indent="0" eaLnBrk="1" hangingPunct="1">
              <a:lnSpc>
                <a:spcPct val="80000"/>
              </a:lnSpc>
              <a:buNone/>
            </a:pPr>
            <a:r>
              <a:rPr lang="en-US" altLang="en-US" sz="2600" b="1" dirty="0">
                <a:solidFill>
                  <a:srgbClr val="00B0F0"/>
                </a:solidFill>
              </a:rPr>
              <a:t>Yes</a:t>
            </a:r>
          </a:p>
          <a:p>
            <a:pPr lvl="1" eaLnBrk="1" hangingPunct="1">
              <a:lnSpc>
                <a:spcPct val="80000"/>
              </a:lnSpc>
            </a:pPr>
            <a:r>
              <a:rPr lang="en-US" altLang="en-US" sz="2800" dirty="0"/>
              <a:t>Accesses from the </a:t>
            </a:r>
            <a:r>
              <a:rPr lang="en-US" altLang="en-US" sz="2800" dirty="0">
                <a:solidFill>
                  <a:srgbClr val="FF0000"/>
                </a:solidFill>
              </a:rPr>
              <a:t>client</a:t>
            </a:r>
            <a:r>
              <a:rPr lang="en-US" altLang="en-US" sz="2800" dirty="0"/>
              <a:t>? </a:t>
            </a:r>
          </a:p>
          <a:p>
            <a:pPr marL="914400" lvl="2" indent="0" eaLnBrk="1" hangingPunct="1">
              <a:lnSpc>
                <a:spcPct val="80000"/>
              </a:lnSpc>
              <a:buNone/>
            </a:pPr>
            <a:r>
              <a:rPr lang="en-US" altLang="en-US" sz="2600" b="1" dirty="0">
                <a:solidFill>
                  <a:srgbClr val="00B0F0"/>
                </a:solidFill>
              </a:rPr>
              <a:t>No:</a:t>
            </a:r>
            <a:r>
              <a:rPr lang="en-US" altLang="en-US" sz="2600" dirty="0"/>
              <a:t> </a:t>
            </a:r>
            <a:r>
              <a:rPr lang="en-US" altLang="en-US" sz="2600" dirty="0">
                <a:latin typeface="Lucida Console" panose="020B0609040504020204" pitchFamily="49" charset="0"/>
              </a:rPr>
              <a:t>crit1.__mood # doesn’t work</a:t>
            </a:r>
            <a:endParaRPr lang="en-US" altLang="ja-JP" sz="2600" dirty="0"/>
          </a:p>
          <a:p>
            <a:pPr marL="914400" lvl="2" indent="0" eaLnBrk="1" hangingPunct="1">
              <a:lnSpc>
                <a:spcPct val="80000"/>
              </a:lnSpc>
              <a:buNone/>
            </a:pPr>
            <a:r>
              <a:rPr lang="en-US" altLang="en-US" sz="26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But Yes:</a:t>
            </a:r>
            <a:r>
              <a:rPr lang="en-US" altLang="en-US" sz="2600" dirty="0">
                <a:latin typeface="Lucida Console" panose="020B0609040504020204" pitchFamily="49" charset="0"/>
              </a:rPr>
              <a:t> crit1._Critter__mood # works</a:t>
            </a:r>
            <a:endParaRPr lang="en-US" altLang="en-US" sz="2600" dirty="0"/>
          </a:p>
          <a:p>
            <a:pPr lvl="3" eaLnBrk="1" hangingPunct="1">
              <a:lnSpc>
                <a:spcPct val="80000"/>
              </a:lnSpc>
            </a:pPr>
            <a:r>
              <a:rPr lang="en-US" altLang="en-US" sz="2600" dirty="0">
                <a:solidFill>
                  <a:schemeClr val="accent2"/>
                </a:solidFill>
              </a:rPr>
              <a:t>Privatization can’t protect data from hostile code 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 flipV="1">
            <a:off x="2201862" y="3810000"/>
            <a:ext cx="3352800" cy="11430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rgbClr val="00B0F0"/>
            </a:solidFill>
            <a:prstDash val="sysDot"/>
            <a:round/>
            <a:headEnd type="none" w="med" len="med"/>
            <a:tailEnd type="arrow" w="lg" len="lg"/>
          </a:ln>
          <a:effectLst/>
        </p:spPr>
      </p:cxnSp>
    </p:spTree>
    <p:custDataLst>
      <p:tags r:id="rId1"/>
    </p:custDataLst>
    <p:extLst>
      <p:ext uri="{BB962C8B-B14F-4D97-AF65-F5344CB8AC3E}">
        <p14:creationId xmlns:p14="http://schemas.microsoft.com/office/powerpoint/2010/main" val="1353771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56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56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560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560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Creating Private Methods</a:t>
            </a:r>
          </a:p>
        </p:txBody>
      </p:sp>
      <p:sp>
        <p:nvSpPr>
          <p:cNvPr id="27650" name="Rectangle 2051"/>
          <p:cNvSpPr>
            <a:spLocks noGrp="1" noChangeArrowheads="1"/>
          </p:cNvSpPr>
          <p:nvPr>
            <p:ph idx="1"/>
          </p:nvPr>
        </p:nvSpPr>
        <p:spPr>
          <a:xfrm>
            <a:off x="571182" y="990600"/>
            <a:ext cx="8077200" cy="4953000"/>
          </a:xfrm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Critter():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...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private_method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(self)</a:t>
            </a:r>
            <a:r>
              <a:rPr lang="en-US" altLang="en-US" sz="2400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print ("This is a private method.")</a:t>
            </a:r>
          </a:p>
          <a:p>
            <a:pPr eaLnBrk="1" hangingPunct="1">
              <a:buFontTx/>
              <a:buNone/>
            </a:pPr>
            <a:endParaRPr lang="en-US" altLang="en-US" sz="2000" dirty="0">
              <a:latin typeface="Courier New" pitchFamily="49" charset="0"/>
            </a:endParaRPr>
          </a:p>
          <a:p>
            <a:pPr eaLnBrk="1" hangingPunct="1"/>
            <a:r>
              <a:rPr lang="en-US" altLang="en-US" sz="2800" dirty="0">
                <a:solidFill>
                  <a:schemeClr val="accent2"/>
                </a:solidFill>
              </a:rPr>
              <a:t>Like private attributes, private methods are defined by two leading underscores in name </a:t>
            </a:r>
          </a:p>
          <a:p>
            <a:pPr lvl="1" eaLnBrk="1" hangingPunct="1"/>
            <a:r>
              <a:rPr lang="en-US" altLang="en-US" sz="2600" dirty="0">
                <a:latin typeface="Lucida Console" panose="020B0609040504020204" pitchFamily="49" charset="0"/>
              </a:rPr>
              <a:t>So:</a:t>
            </a:r>
            <a:r>
              <a:rPr lang="en-US" altLang="en-US" sz="2200" dirty="0">
                <a:latin typeface="Lucida Console" panose="020B0609040504020204" pitchFamily="49" charset="0"/>
              </a:rPr>
              <a:t> 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private_method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600" dirty="0"/>
              <a:t> is a private method</a:t>
            </a:r>
          </a:p>
        </p:txBody>
      </p:sp>
    </p:spTree>
    <p:extLst>
      <p:ext uri="{BB962C8B-B14F-4D97-AF65-F5344CB8AC3E}">
        <p14:creationId xmlns:p14="http://schemas.microsoft.com/office/powerpoint/2010/main" val="95920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765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765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Rectangle 2050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Accessing Private Methods</a:t>
            </a:r>
          </a:p>
        </p:txBody>
      </p:sp>
      <p:sp>
        <p:nvSpPr>
          <p:cNvPr id="27650" name="Rectangle 2051"/>
          <p:cNvSpPr>
            <a:spLocks noGrp="1" noChangeArrowheads="1"/>
          </p:cNvSpPr>
          <p:nvPr>
            <p:ph idx="1"/>
          </p:nvPr>
        </p:nvSpPr>
        <p:spPr>
          <a:xfrm>
            <a:off x="571182" y="990600"/>
            <a:ext cx="8869680" cy="5867400"/>
          </a:xfrm>
          <a:ln>
            <a:noFill/>
          </a:ln>
        </p:spPr>
        <p:txBody>
          <a:bodyPr/>
          <a:lstStyle/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Critter():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...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private_method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(self)</a:t>
            </a:r>
            <a:r>
              <a:rPr lang="en-US" altLang="en-US" sz="2400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print ("This is a private method.")</a:t>
            </a:r>
          </a:p>
          <a:p>
            <a:pPr eaLnBrk="1" hangingPunct="1">
              <a:lnSpc>
                <a:spcPct val="90000"/>
              </a:lnSpc>
              <a:spcBef>
                <a:spcPts val="120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public_method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(self)</a:t>
            </a:r>
            <a:r>
              <a:rPr lang="en-US" altLang="en-US" sz="2400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print ("This is a public method.")</a:t>
            </a:r>
          </a:p>
          <a:p>
            <a:pPr eaLnBrk="1" hangingPunct="1">
              <a:lnSpc>
                <a:spcPct val="90000"/>
              </a:lnSpc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self.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private_method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buFontTx/>
              <a:buNone/>
            </a:pPr>
            <a:endParaRPr lang="en-US" altLang="en-US" sz="16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eaLnBrk="1" hangingPunct="1"/>
            <a:r>
              <a:rPr lang="en-US" altLang="en-US" sz="2800" dirty="0">
                <a:solidFill>
                  <a:schemeClr val="accent2"/>
                </a:solidFill>
              </a:rPr>
              <a:t>As</a:t>
            </a:r>
            <a:r>
              <a:rPr lang="en-US" altLang="en-US" sz="2400" dirty="0">
                <a:solidFill>
                  <a:schemeClr val="accent2"/>
                </a:solidFill>
              </a:rPr>
              <a:t> </a:t>
            </a:r>
            <a:r>
              <a:rPr lang="en-US" altLang="en-US" sz="2800" dirty="0">
                <a:solidFill>
                  <a:schemeClr val="accent2"/>
                </a:solidFill>
              </a:rPr>
              <a:t>with</a:t>
            </a:r>
            <a:r>
              <a:rPr lang="en-US" altLang="en-US" sz="2400" dirty="0">
                <a:solidFill>
                  <a:schemeClr val="accent2"/>
                </a:solidFill>
              </a:rPr>
              <a:t> </a:t>
            </a:r>
            <a:r>
              <a:rPr lang="en-US" altLang="en-US" sz="2800" dirty="0">
                <a:solidFill>
                  <a:schemeClr val="accent2"/>
                </a:solidFill>
              </a:rPr>
              <a:t>private</a:t>
            </a:r>
            <a:r>
              <a:rPr lang="en-US" altLang="en-US" sz="2400" dirty="0">
                <a:solidFill>
                  <a:schemeClr val="accent2"/>
                </a:solidFill>
              </a:rPr>
              <a:t> </a:t>
            </a:r>
            <a:r>
              <a:rPr lang="en-US" altLang="en-US" sz="2800" dirty="0">
                <a:solidFill>
                  <a:schemeClr val="accent2"/>
                </a:solidFill>
              </a:rPr>
              <a:t>attributes,</a:t>
            </a:r>
            <a:r>
              <a:rPr lang="en-US" altLang="en-US" sz="2400" dirty="0">
                <a:solidFill>
                  <a:schemeClr val="accent2"/>
                </a:solidFill>
              </a:rPr>
              <a:t> </a:t>
            </a:r>
            <a:r>
              <a:rPr lang="en-US" altLang="en-US" sz="2800" dirty="0">
                <a:solidFill>
                  <a:schemeClr val="accent2"/>
                </a:solidFill>
              </a:rPr>
              <a:t>private</a:t>
            </a:r>
            <a:r>
              <a:rPr lang="en-US" altLang="en-US" sz="2400" dirty="0">
                <a:solidFill>
                  <a:schemeClr val="accent2"/>
                </a:solidFill>
              </a:rPr>
              <a:t> </a:t>
            </a:r>
            <a:r>
              <a:rPr lang="en-US" altLang="en-US" sz="2800" dirty="0">
                <a:solidFill>
                  <a:schemeClr val="accent2"/>
                </a:solidFill>
              </a:rPr>
              <a:t>methods:</a:t>
            </a:r>
          </a:p>
          <a:p>
            <a:pPr lvl="1" eaLnBrk="1" hangingPunct="1"/>
            <a:r>
              <a:rPr lang="en-US" altLang="en-US" sz="2600" b="1" dirty="0"/>
              <a:t>Can</a:t>
            </a:r>
            <a:r>
              <a:rPr lang="en-US" altLang="en-US" sz="2600" dirty="0"/>
              <a:t> be accessed inside the class: like it does </a:t>
            </a:r>
            <a:r>
              <a:rPr lang="en-US" altLang="en-US" sz="2600" dirty="0">
                <a:solidFill>
                  <a:srgbClr val="00B0F0"/>
                </a:solidFill>
              </a:rPr>
              <a:t>here</a:t>
            </a:r>
            <a:r>
              <a:rPr lang="en-US" altLang="en-US" sz="2600" dirty="0"/>
              <a:t>.</a:t>
            </a:r>
          </a:p>
          <a:p>
            <a:pPr lvl="1" eaLnBrk="1" hangingPunct="1"/>
            <a:r>
              <a:rPr lang="en-US" altLang="en-US" sz="2600" b="1" dirty="0"/>
              <a:t>Can’</a:t>
            </a:r>
            <a:r>
              <a:rPr lang="en-US" altLang="ja-JP" sz="2600" b="1" dirty="0"/>
              <a:t>t</a:t>
            </a:r>
            <a:r>
              <a:rPr lang="en-US" altLang="ja-JP" sz="2600" dirty="0"/>
              <a:t> be accessed </a:t>
            </a:r>
            <a:r>
              <a:rPr lang="en-US" altLang="ja-JP" sz="2600" i="1" dirty="0"/>
              <a:t>directly</a:t>
            </a:r>
            <a:r>
              <a:rPr lang="en-US" altLang="ja-JP" sz="2600" dirty="0"/>
              <a:t> through the object:</a:t>
            </a:r>
          </a:p>
          <a:p>
            <a:pPr marL="914400" lvl="2" indent="0" eaLnBrk="1" hangingPunct="1">
              <a:spcBef>
                <a:spcPts val="0"/>
              </a:spcBef>
              <a:buNone/>
            </a:pPr>
            <a:r>
              <a:rPr lang="en-US" altLang="en-US" sz="2600" dirty="0">
                <a:solidFill>
                  <a:srgbClr val="00B0F0"/>
                </a:solidFill>
                <a:latin typeface="Lucida Console" panose="020B0609040504020204" pitchFamily="49" charset="0"/>
              </a:rPr>
              <a:t>crit1.__private_method()</a:t>
            </a:r>
            <a:r>
              <a:rPr lang="en-US" alt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 # won’t work</a:t>
            </a:r>
            <a:endParaRPr lang="en-US" altLang="ja-JP" sz="2600" dirty="0">
              <a:solidFill>
                <a:srgbClr val="FF0000"/>
              </a:solidFill>
            </a:endParaRPr>
          </a:p>
          <a:p>
            <a:pPr lvl="1" eaLnBrk="1" hangingPunct="1"/>
            <a:r>
              <a:rPr lang="en-US" altLang="en-US" sz="2600" b="1" dirty="0"/>
              <a:t>Can</a:t>
            </a:r>
            <a:r>
              <a:rPr lang="en-US" altLang="en-US" sz="2600" dirty="0"/>
              <a:t> be acc</a:t>
            </a:r>
            <a:r>
              <a:rPr lang="en-US" altLang="en-US" sz="2600" spc="-30" dirty="0"/>
              <a:t>ess</a:t>
            </a:r>
            <a:r>
              <a:rPr lang="en-US" altLang="en-US" sz="2600" dirty="0"/>
              <a:t>ed thr</a:t>
            </a:r>
            <a:r>
              <a:rPr lang="en-US" altLang="en-US" sz="2600" spc="-30" dirty="0"/>
              <a:t>ou</a:t>
            </a:r>
            <a:r>
              <a:rPr lang="en-US" altLang="en-US" sz="2600" dirty="0"/>
              <a:t>gh t</a:t>
            </a:r>
            <a:r>
              <a:rPr lang="en-US" altLang="en-US" sz="2600" spc="-30" dirty="0"/>
              <a:t>he </a:t>
            </a:r>
            <a:r>
              <a:rPr lang="en-US" altLang="en-US" sz="2600" i="1" dirty="0"/>
              <a:t>object</a:t>
            </a:r>
            <a:r>
              <a:rPr lang="en-US" altLang="en-US" sz="2600" spc="-30" dirty="0"/>
              <a:t> (b</a:t>
            </a:r>
            <a:r>
              <a:rPr lang="en-US" altLang="en-US" sz="2600" dirty="0"/>
              <a:t>ut s</a:t>
            </a:r>
            <a:r>
              <a:rPr lang="en-US" altLang="en-US" sz="2600" spc="-30" dirty="0"/>
              <a:t>ho</a:t>
            </a:r>
            <a:r>
              <a:rPr lang="en-US" altLang="en-US" sz="2600" dirty="0"/>
              <a:t>uld</a:t>
            </a:r>
            <a:r>
              <a:rPr lang="en-US" altLang="en-US" sz="2600" spc="-200" dirty="0"/>
              <a:t>n</a:t>
            </a:r>
            <a:r>
              <a:rPr lang="en-US" altLang="en-US" sz="2600" dirty="0"/>
              <a:t>’t b</a:t>
            </a:r>
            <a:r>
              <a:rPr lang="en-US" altLang="en-US" sz="2600" spc="-300" dirty="0"/>
              <a:t>e</a:t>
            </a:r>
            <a:r>
              <a:rPr lang="en-US" altLang="en-US" sz="2600" dirty="0"/>
              <a:t>):</a:t>
            </a:r>
            <a:endParaRPr lang="en-US" altLang="ja-JP" sz="2600" dirty="0"/>
          </a:p>
          <a:p>
            <a:pPr lvl="2" eaLnBrk="1" hangingPunct="1">
              <a:spcBef>
                <a:spcPts val="0"/>
              </a:spcBef>
              <a:buNone/>
            </a:pPr>
            <a:r>
              <a:rPr lang="en-US" altLang="en-US" sz="2600" dirty="0">
                <a:solidFill>
                  <a:srgbClr val="00B0F0"/>
                </a:solidFill>
                <a:latin typeface="Lucida Console" panose="020B0609040504020204" pitchFamily="49" charset="0"/>
              </a:rPr>
              <a:t>crit1._Critter__private_method()</a:t>
            </a:r>
            <a:r>
              <a:rPr lang="en-US" alt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# works</a:t>
            </a:r>
          </a:p>
        </p:txBody>
      </p:sp>
      <p:sp>
        <p:nvSpPr>
          <p:cNvPr id="2" name="Arc 1"/>
          <p:cNvSpPr/>
          <p:nvPr/>
        </p:nvSpPr>
        <p:spPr bwMode="auto">
          <a:xfrm>
            <a:off x="2582862" y="3657600"/>
            <a:ext cx="6019800" cy="2971800"/>
          </a:xfrm>
          <a:prstGeom prst="arc">
            <a:avLst>
              <a:gd name="adj1" fmla="val 16200000"/>
              <a:gd name="adj2" fmla="val 21218312"/>
            </a:avLst>
          </a:prstGeom>
          <a:noFill/>
          <a:ln w="28575" cap="flat" cmpd="sng" algn="ctr">
            <a:solidFill>
              <a:srgbClr val="00B0F0"/>
            </a:solidFill>
            <a:prstDash val="sysDot"/>
            <a:round/>
            <a:headEnd type="arrow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zh-TW" altLang="en-US" sz="2000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06444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765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765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765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765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2765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7650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  <p:extLst mod="1"/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571182" y="990600"/>
            <a:ext cx="8717280" cy="58674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Instead of </a:t>
            </a:r>
            <a:r>
              <a:rPr lang="en-US" altLang="en-US" sz="3200" dirty="0">
                <a:solidFill>
                  <a:srgbClr val="FF0000"/>
                </a:solidFill>
              </a:rPr>
              <a:t>denying access</a:t>
            </a:r>
            <a:r>
              <a:rPr lang="en-US" altLang="en-US" sz="3200" dirty="0"/>
              <a:t> to an attribute, you can chose to </a:t>
            </a:r>
            <a:r>
              <a:rPr lang="en-US" altLang="en-US" sz="3200" dirty="0">
                <a:solidFill>
                  <a:srgbClr val="00B0F0"/>
                </a:solidFill>
              </a:rPr>
              <a:t>limit access</a:t>
            </a:r>
            <a:r>
              <a:rPr lang="en-US" altLang="en-US" sz="3200" dirty="0"/>
              <a:t> to it.</a:t>
            </a:r>
          </a:p>
          <a:p>
            <a:pPr lvl="1" eaLnBrk="1" hangingPunct="1"/>
            <a:r>
              <a:rPr lang="en-US" altLang="en-US" sz="3000" dirty="0"/>
              <a:t>For</a:t>
            </a:r>
            <a:r>
              <a:rPr lang="en-US" altLang="en-US" sz="2800" dirty="0"/>
              <a:t> </a:t>
            </a:r>
            <a:r>
              <a:rPr lang="en-US" altLang="en-US" sz="3000" dirty="0"/>
              <a:t>example,</a:t>
            </a:r>
            <a:r>
              <a:rPr lang="en-US" altLang="en-US" sz="2800" dirty="0"/>
              <a:t> </a:t>
            </a:r>
            <a:r>
              <a:rPr lang="en-US" altLang="en-US" sz="3000" dirty="0"/>
              <a:t>you</a:t>
            </a:r>
            <a:r>
              <a:rPr lang="en-US" altLang="en-US" sz="2800" dirty="0"/>
              <a:t> </a:t>
            </a:r>
            <a:r>
              <a:rPr lang="en-US" altLang="en-US" sz="3000" dirty="0"/>
              <a:t>might</a:t>
            </a:r>
            <a:r>
              <a:rPr lang="en-US" altLang="en-US" sz="2800" dirty="0"/>
              <a:t> </a:t>
            </a:r>
            <a:r>
              <a:rPr lang="en-US" altLang="en-US" sz="3000" dirty="0"/>
              <a:t>allow</a:t>
            </a:r>
            <a:r>
              <a:rPr lang="en-US" altLang="en-US" sz="2800" dirty="0"/>
              <a:t> </a:t>
            </a:r>
            <a:r>
              <a:rPr lang="en-US" altLang="en-US" sz="3000" dirty="0"/>
              <a:t>client</a:t>
            </a:r>
            <a:r>
              <a:rPr lang="en-US" altLang="en-US" sz="2800" dirty="0"/>
              <a:t> </a:t>
            </a:r>
            <a:r>
              <a:rPr lang="en-US" altLang="en-US" sz="3000" dirty="0"/>
              <a:t>code</a:t>
            </a:r>
            <a:r>
              <a:rPr lang="en-US" altLang="en-US" sz="2800" dirty="0"/>
              <a:t> </a:t>
            </a:r>
            <a:r>
              <a:rPr lang="en-US" altLang="en-US" sz="3000" dirty="0"/>
              <a:t>to</a:t>
            </a:r>
            <a:r>
              <a:rPr lang="en-US" altLang="en-US" sz="2800" dirty="0"/>
              <a:t> </a:t>
            </a:r>
            <a:r>
              <a:rPr lang="en-US" altLang="en-US" sz="3000" dirty="0"/>
              <a:t>be able to read, but not to change, an attribute.</a:t>
            </a:r>
          </a:p>
          <a:p>
            <a:pPr eaLnBrk="1" hangingPunct="1">
              <a:spcBef>
                <a:spcPts val="1800"/>
              </a:spcBef>
            </a:pPr>
            <a:r>
              <a:rPr lang="en-US" altLang="en-US" sz="3200" dirty="0">
                <a:solidFill>
                  <a:schemeClr val="accent2"/>
                </a:solidFill>
              </a:rPr>
              <a:t>Python lets you define specific programmable rules for any attribute.</a:t>
            </a:r>
          </a:p>
          <a:p>
            <a:pPr lvl="1" eaLnBrk="1" hangingPunct="1"/>
            <a:r>
              <a:rPr lang="en-US" altLang="en-US" sz="3000" dirty="0">
                <a:solidFill>
                  <a:schemeClr val="accent2"/>
                </a:solidFill>
              </a:rPr>
              <a:t>This is done by programming methods for:</a:t>
            </a:r>
          </a:p>
          <a:p>
            <a:pPr lvl="2" eaLnBrk="1" hangingPunct="1"/>
            <a:r>
              <a:rPr lang="en-US" altLang="en-US" sz="2800" dirty="0">
                <a:solidFill>
                  <a:schemeClr val="accent2"/>
                </a:solidFill>
              </a:rPr>
              <a:t>Getting an attribute’s value </a:t>
            </a:r>
            <a:r>
              <a:rPr lang="en-US" altLang="en-US" sz="2800" dirty="0">
                <a:solidFill>
                  <a:schemeClr val="tx1"/>
                </a:solidFill>
              </a:rPr>
              <a:t>and/or</a:t>
            </a:r>
          </a:p>
          <a:p>
            <a:pPr lvl="2" eaLnBrk="1" hangingPunct="1"/>
            <a:r>
              <a:rPr lang="en-US" altLang="en-US" sz="2800" dirty="0">
                <a:solidFill>
                  <a:schemeClr val="accent2"/>
                </a:solidFill>
              </a:rPr>
              <a:t>Setting an attribute’s value </a:t>
            </a:r>
            <a:r>
              <a:rPr lang="en-US" altLang="en-US" sz="2800" dirty="0">
                <a:solidFill>
                  <a:schemeClr val="tx1"/>
                </a:solidFill>
              </a:rPr>
              <a:t>and/or</a:t>
            </a:r>
            <a:endParaRPr lang="en-US" altLang="en-US" sz="2800" dirty="0">
              <a:solidFill>
                <a:schemeClr val="accent2"/>
              </a:solidFill>
            </a:endParaRPr>
          </a:p>
          <a:p>
            <a:pPr lvl="2" eaLnBrk="1" hangingPunct="1"/>
            <a:r>
              <a:rPr lang="en-US" altLang="en-US" sz="2800" dirty="0">
                <a:solidFill>
                  <a:schemeClr val="accent2"/>
                </a:solidFill>
              </a:rPr>
              <a:t>Deleting an attribute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  <a:cs typeface="Times New Roman" pitchFamily="18" charset="0"/>
              </a:rPr>
              <a:t>Controlling Attribute Access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18928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1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31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31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1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  <a:cs typeface="Times New Roman" pitchFamily="18" charset="0"/>
              </a:rPr>
              <a:t>Controlling Attribute Access</a:t>
            </a:r>
          </a:p>
        </p:txBody>
      </p:sp>
      <p:sp>
        <p:nvSpPr>
          <p:cNvPr id="31746" name="Rectangle 3"/>
          <p:cNvSpPr>
            <a:spLocks noGrp="1" noChangeArrowheads="1"/>
          </p:cNvSpPr>
          <p:nvPr>
            <p:ph idx="1"/>
          </p:nvPr>
        </p:nvSpPr>
        <p:spPr>
          <a:xfrm>
            <a:off x="571182" y="990600"/>
            <a:ext cx="8717280" cy="586740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Instead of </a:t>
            </a:r>
            <a:r>
              <a:rPr lang="en-US" altLang="en-US" sz="3200" dirty="0">
                <a:solidFill>
                  <a:srgbClr val="FF0000"/>
                </a:solidFill>
              </a:rPr>
              <a:t>denying access</a:t>
            </a:r>
            <a:r>
              <a:rPr lang="en-US" altLang="en-US" sz="3200" dirty="0"/>
              <a:t> to an attribute, you can chose to </a:t>
            </a:r>
            <a:r>
              <a:rPr lang="en-US" altLang="en-US" sz="3200" dirty="0">
                <a:solidFill>
                  <a:srgbClr val="00B0F0"/>
                </a:solidFill>
              </a:rPr>
              <a:t>limit access</a:t>
            </a:r>
            <a:r>
              <a:rPr lang="en-US" altLang="en-US" sz="3200" dirty="0"/>
              <a:t> to it.</a:t>
            </a:r>
          </a:p>
          <a:p>
            <a:pPr lvl="1" eaLnBrk="1" hangingPunct="1"/>
            <a:r>
              <a:rPr lang="en-US" altLang="en-US" sz="3000" dirty="0"/>
              <a:t>For</a:t>
            </a:r>
            <a:r>
              <a:rPr lang="en-US" altLang="en-US" sz="2800" dirty="0"/>
              <a:t> </a:t>
            </a:r>
            <a:r>
              <a:rPr lang="en-US" altLang="en-US" sz="3000" dirty="0"/>
              <a:t>example,</a:t>
            </a:r>
            <a:r>
              <a:rPr lang="en-US" altLang="en-US" sz="2800" dirty="0"/>
              <a:t> </a:t>
            </a:r>
            <a:r>
              <a:rPr lang="en-US" altLang="en-US" sz="3000" dirty="0"/>
              <a:t>you</a:t>
            </a:r>
            <a:r>
              <a:rPr lang="en-US" altLang="en-US" sz="2800" dirty="0"/>
              <a:t> </a:t>
            </a:r>
            <a:r>
              <a:rPr lang="en-US" altLang="en-US" sz="3000" dirty="0"/>
              <a:t>might</a:t>
            </a:r>
            <a:r>
              <a:rPr lang="en-US" altLang="en-US" sz="2800" dirty="0"/>
              <a:t> </a:t>
            </a:r>
            <a:r>
              <a:rPr lang="en-US" altLang="en-US" sz="3000" dirty="0"/>
              <a:t>allow</a:t>
            </a:r>
            <a:r>
              <a:rPr lang="en-US" altLang="en-US" sz="2800" dirty="0"/>
              <a:t> </a:t>
            </a:r>
            <a:r>
              <a:rPr lang="en-US" altLang="en-US" sz="3000" dirty="0"/>
              <a:t>client</a:t>
            </a:r>
            <a:r>
              <a:rPr lang="en-US" altLang="en-US" sz="2800" dirty="0"/>
              <a:t> </a:t>
            </a:r>
            <a:r>
              <a:rPr lang="en-US" altLang="en-US" sz="3000" dirty="0"/>
              <a:t>code</a:t>
            </a:r>
            <a:r>
              <a:rPr lang="en-US" altLang="en-US" sz="2800" dirty="0"/>
              <a:t> </a:t>
            </a:r>
            <a:r>
              <a:rPr lang="en-US" altLang="en-US" sz="3000" dirty="0"/>
              <a:t>to</a:t>
            </a:r>
            <a:r>
              <a:rPr lang="en-US" altLang="en-US" sz="2800" dirty="0"/>
              <a:t> </a:t>
            </a:r>
            <a:r>
              <a:rPr lang="en-US" altLang="en-US" sz="3000" dirty="0"/>
              <a:t>be able to read, but not to change, an attribute.</a:t>
            </a:r>
          </a:p>
          <a:p>
            <a:pPr eaLnBrk="1" hangingPunct="1">
              <a:spcBef>
                <a:spcPts val="1800"/>
              </a:spcBef>
            </a:pPr>
            <a:r>
              <a:rPr lang="en-US" altLang="en-US" sz="3200" dirty="0">
                <a:solidFill>
                  <a:schemeClr val="tx1"/>
                </a:solidFill>
              </a:rPr>
              <a:t>Python lets you define specific programmable rules for any attribute.</a:t>
            </a:r>
          </a:p>
          <a:p>
            <a:pPr lvl="1" eaLnBrk="1" hangingPunct="1"/>
            <a:r>
              <a:rPr lang="en-US" altLang="en-US" sz="3000" dirty="0">
                <a:solidFill>
                  <a:schemeClr val="accent2"/>
                </a:solidFill>
              </a:rPr>
              <a:t>This is done by programming methods for:</a:t>
            </a:r>
          </a:p>
          <a:p>
            <a:pPr lvl="2" eaLnBrk="1" hangingPunct="1"/>
            <a:r>
              <a:rPr lang="en-US" altLang="en-US" sz="2800" dirty="0">
                <a:solidFill>
                  <a:schemeClr val="accent2"/>
                </a:solidFill>
              </a:rPr>
              <a:t>Getting an attribute’s value </a:t>
            </a:r>
            <a:r>
              <a:rPr lang="en-US" altLang="en-US" sz="2800" dirty="0">
                <a:solidFill>
                  <a:schemeClr val="tx1"/>
                </a:solidFill>
              </a:rPr>
              <a:t>and/or</a:t>
            </a:r>
            <a:endParaRPr lang="en-US" altLang="en-US" sz="2800" dirty="0">
              <a:solidFill>
                <a:schemeClr val="accent2"/>
              </a:solidFill>
            </a:endParaRPr>
          </a:p>
          <a:p>
            <a:pPr lvl="2" eaLnBrk="1" hangingPunct="1"/>
            <a:r>
              <a:rPr lang="en-US" altLang="en-US" sz="2800" dirty="0">
                <a:solidFill>
                  <a:schemeClr val="accent2"/>
                </a:solidFill>
              </a:rPr>
              <a:t>Setting an attribute’s value </a:t>
            </a:r>
            <a:r>
              <a:rPr lang="en-US" altLang="en-US" sz="2800" dirty="0">
                <a:solidFill>
                  <a:schemeClr val="tx1"/>
                </a:solidFill>
              </a:rPr>
              <a:t>and/or</a:t>
            </a:r>
            <a:endParaRPr lang="en-US" altLang="en-US" sz="2800" dirty="0">
              <a:solidFill>
                <a:schemeClr val="accent2"/>
              </a:solidFill>
            </a:endParaRPr>
          </a:p>
          <a:p>
            <a:pPr lvl="2" eaLnBrk="1" hangingPunct="1"/>
            <a:r>
              <a:rPr lang="en-US" altLang="en-US" sz="2800" dirty="0">
                <a:solidFill>
                  <a:schemeClr val="accent2"/>
                </a:solidFill>
              </a:rPr>
              <a:t>Deleting an attribute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677862" y="990600"/>
            <a:ext cx="8686800" cy="2133600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338275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() #</a:t>
            </a:r>
            <a:r>
              <a:rPr lang="en-US" altLang="zh-TW" sz="111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['__annotations__', '__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 '__name__', '__package__', '__spec__']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20E7AA0-F24E-45CC-8BDA-5291D018D838}"/>
              </a:ext>
            </a:extLst>
          </p:cNvPr>
          <p:cNvGrpSpPr/>
          <p:nvPr/>
        </p:nvGrpSpPr>
        <p:grpSpPr>
          <a:xfrm>
            <a:off x="3277675" y="4436897"/>
            <a:ext cx="3511499" cy="1276630"/>
            <a:chOff x="3277675" y="4436897"/>
            <a:chExt cx="3511499" cy="1276630"/>
          </a:xfrm>
        </p:grpSpPr>
        <p:sp>
          <p:nvSpPr>
            <p:cNvPr id="10" name="Speech Bubble: Rectangle with Corners Rounded 9">
              <a:extLst>
                <a:ext uri="{FF2B5EF4-FFF2-40B4-BE49-F238E27FC236}">
                  <a16:creationId xmlns:a16="http://schemas.microsoft.com/office/drawing/2014/main" id="{9FF74E02-3B4E-4D64-A50B-954E364BFB86}"/>
                </a:ext>
              </a:extLst>
            </p:cNvPr>
            <p:cNvSpPr/>
            <p:nvPr/>
          </p:nvSpPr>
          <p:spPr bwMode="auto">
            <a:xfrm>
              <a:off x="3791096" y="4436897"/>
              <a:ext cx="2993161" cy="1271715"/>
            </a:xfrm>
            <a:prstGeom prst="wedgeRoundRectCallout">
              <a:avLst>
                <a:gd name="adj1" fmla="val -92771"/>
                <a:gd name="adj2" fmla="val -48103"/>
                <a:gd name="adj3" fmla="val 16667"/>
              </a:avLst>
            </a:prstGeom>
            <a:solidFill>
              <a:srgbClr val="FF7C8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solidFill>
                    <a:srgbClr val="FFFFFF"/>
                  </a:solidFill>
                  <a:latin typeface="Times New Roman" charset="0"/>
                </a:rPr>
                <a:t>The functions are use internally by Python. You don’t call them.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5" name="Speech Bubble: Rectangle with Corners Rounded 4">
              <a:extLst>
                <a:ext uri="{FF2B5EF4-FFF2-40B4-BE49-F238E27FC236}">
                  <a16:creationId xmlns:a16="http://schemas.microsoft.com/office/drawing/2014/main" id="{935AC4A2-1ACB-4C04-AAEF-F18BAD416018}"/>
                </a:ext>
              </a:extLst>
            </p:cNvPr>
            <p:cNvSpPr/>
            <p:nvPr/>
          </p:nvSpPr>
          <p:spPr bwMode="auto">
            <a:xfrm>
              <a:off x="3796013" y="4441812"/>
              <a:ext cx="2993161" cy="1271715"/>
            </a:xfrm>
            <a:prstGeom prst="wedgeRoundRectCallout">
              <a:avLst>
                <a:gd name="adj1" fmla="val 102681"/>
                <a:gd name="adj2" fmla="val -60473"/>
                <a:gd name="adj3" fmla="val 16667"/>
              </a:avLst>
            </a:prstGeom>
            <a:solidFill>
              <a:srgbClr val="FF7C80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1" fontAlgn="base" latinLnBrk="0" hangingPunct="1">
                <a:lnSpc>
                  <a:spcPct val="96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lang="en-US" sz="2400" dirty="0">
                  <a:solidFill>
                    <a:srgbClr val="FFFFFF"/>
                  </a:solidFill>
                  <a:latin typeface="Times New Roman" charset="0"/>
                </a:rPr>
                <a:t>The functions are use internally by Python. You don’t call them.</a:t>
              </a:r>
              <a:endPara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endParaRPr>
            </a:p>
          </p:txBody>
        </p:sp>
        <p:sp>
          <p:nvSpPr>
            <p:cNvPr id="2" name="Isosceles Triangle 1">
              <a:extLst>
                <a:ext uri="{FF2B5EF4-FFF2-40B4-BE49-F238E27FC236}">
                  <a16:creationId xmlns:a16="http://schemas.microsoft.com/office/drawing/2014/main" id="{1F2012B8-610B-4925-9F2D-5D7B69FDBEFB}"/>
                </a:ext>
              </a:extLst>
            </p:cNvPr>
            <p:cNvSpPr/>
            <p:nvPr/>
          </p:nvSpPr>
          <p:spPr>
            <a:xfrm rot="16200000">
              <a:off x="3399263" y="4534749"/>
              <a:ext cx="327787" cy="570963"/>
            </a:xfrm>
            <a:prstGeom prst="triangle">
              <a:avLst>
                <a:gd name="adj" fmla="val 87981"/>
              </a:avLst>
            </a:prstGeom>
            <a:solidFill>
              <a:srgbClr val="FF7C80"/>
            </a:solidFill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62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Using Get Methods</a:t>
            </a:r>
          </a:p>
        </p:txBody>
      </p:sp>
      <p:sp>
        <p:nvSpPr>
          <p:cNvPr id="33794" name="Rectangle 3"/>
          <p:cNvSpPr>
            <a:spLocks noGrp="1" noChangeArrowheads="1"/>
          </p:cNvSpPr>
          <p:nvPr>
            <p:ph idx="1"/>
          </p:nvPr>
        </p:nvSpPr>
        <p:spPr>
          <a:xfrm>
            <a:off x="571182" y="990600"/>
            <a:ext cx="8717280" cy="58674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Critter():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...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get_name</a:t>
            </a:r>
            <a:r>
              <a:rPr lang="en-US" altLang="en-US" sz="2400" dirty="0">
                <a:solidFill>
                  <a:srgbClr val="00B0F0"/>
                </a:solidFill>
                <a:latin typeface="Lucida Console" panose="020B0609040504020204" pitchFamily="49" charset="0"/>
              </a:rPr>
              <a:t>(self)</a:t>
            </a:r>
            <a:r>
              <a:rPr lang="en-US" altLang="en-US" sz="2400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return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__name</a:t>
            </a: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...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en-US" sz="2400" dirty="0" err="1">
                <a:latin typeface="Lucida Console" panose="020B0609040504020204" pitchFamily="49" charset="0"/>
              </a:rPr>
              <a:t>crit</a:t>
            </a:r>
            <a:r>
              <a:rPr lang="en-US" altLang="en-US" sz="2400" dirty="0">
                <a:latin typeface="Lucida Console" panose="020B0609040504020204" pitchFamily="49" charset="0"/>
              </a:rPr>
              <a:t> = Critter("</a:t>
            </a:r>
            <a:r>
              <a:rPr lang="en-US" altLang="en-US" sz="2400" dirty="0" err="1">
                <a:latin typeface="Lucida Console" panose="020B0609040504020204" pitchFamily="49" charset="0"/>
              </a:rPr>
              <a:t>Poochie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print (</a:t>
            </a:r>
            <a:r>
              <a:rPr lang="en-US" altLang="en-US" sz="2400" dirty="0" err="1">
                <a:latin typeface="Lucida Console" panose="020B0609040504020204" pitchFamily="49" charset="0"/>
              </a:rPr>
              <a:t>crit.</a:t>
            </a:r>
            <a:r>
              <a:rPr lang="en-US" altLang="en-US" sz="2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get_name</a:t>
            </a:r>
            <a:r>
              <a:rPr lang="en-US" altLang="en-US" sz="2400" dirty="0">
                <a:solidFill>
                  <a:srgbClr val="00B0F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buFont typeface="Wingdings" pitchFamily="2" charset="2"/>
              <a:buNone/>
            </a:pPr>
            <a:endParaRPr lang="en-US" altLang="en-US" sz="1400" dirty="0">
              <a:latin typeface="Courier New" pitchFamily="49" charset="0"/>
            </a:endParaRPr>
          </a:p>
          <a:p>
            <a:pPr eaLnBrk="1" hangingPunct="1"/>
            <a:r>
              <a:rPr lang="en-US" altLang="en-US" sz="2800" dirty="0">
                <a:solidFill>
                  <a:schemeClr val="accent2"/>
                </a:solidFill>
              </a:rPr>
              <a:t>Programming a get method:</a:t>
            </a:r>
          </a:p>
          <a:p>
            <a:pPr lvl="1" indent="-396875" eaLnBrk="1" hangingPunct="1"/>
            <a:r>
              <a:rPr lang="en-US" altLang="en-US" sz="2600" dirty="0"/>
              <a:t>This is a method to get the value of a (typically private) attribute.</a:t>
            </a:r>
          </a:p>
          <a:p>
            <a:pPr lvl="1" indent="-396875" eaLnBrk="1" hangingPunct="1"/>
            <a:r>
              <a:rPr lang="en-US" altLang="en-US" sz="2600" dirty="0"/>
              <a:t>By convention, name starts with </a:t>
            </a:r>
            <a:r>
              <a:rPr lang="ja-JP" altLang="en-US" sz="2600" dirty="0"/>
              <a:t>“</a:t>
            </a:r>
            <a:r>
              <a:rPr lang="en-US" altLang="ja-JP" sz="2600" dirty="0">
                <a:solidFill>
                  <a:srgbClr val="00B0F0"/>
                </a:solidFill>
              </a:rPr>
              <a:t>get</a:t>
            </a:r>
            <a:r>
              <a:rPr lang="ja-JP" altLang="en-US" sz="2600" dirty="0"/>
              <a:t>”</a:t>
            </a:r>
            <a:endParaRPr lang="en-US" altLang="ja-JP" sz="2600" dirty="0"/>
          </a:p>
          <a:p>
            <a:pPr lvl="1" indent="-396875" eaLnBrk="1" hangingPunct="1">
              <a:buClr>
                <a:schemeClr val="tx1"/>
              </a:buClr>
            </a:pPr>
            <a:r>
              <a:rPr lang="en-US" altLang="en-US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get_name</a:t>
            </a:r>
            <a:r>
              <a:rPr lang="en-US" altLang="en-US" dirty="0">
                <a:solidFill>
                  <a:srgbClr val="00B0F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600" dirty="0"/>
              <a:t> provides indirect access to 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__name</a:t>
            </a:r>
            <a:r>
              <a:rPr lang="en-US" altLang="en-US" sz="2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8145216"/>
      </p:ext>
    </p:extLst>
  </p:cSld>
  <p:clrMapOvr>
    <a:masterClrMapping/>
  </p:clrMapOvr>
  <p:extLst mod="1"/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Using Set Methods</a:t>
            </a:r>
          </a:p>
        </p:txBody>
      </p:sp>
      <p:sp>
        <p:nvSpPr>
          <p:cNvPr id="35842" name="Rectangle 3"/>
          <p:cNvSpPr>
            <a:spLocks noGrp="1" noChangeArrowheads="1"/>
          </p:cNvSpPr>
          <p:nvPr>
            <p:ph idx="1"/>
          </p:nvPr>
        </p:nvSpPr>
        <p:spPr>
          <a:xfrm>
            <a:off x="571182" y="987552"/>
            <a:ext cx="8717280" cy="5870448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Critter():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...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set_name</a:t>
            </a:r>
            <a:r>
              <a:rPr lang="en-US" altLang="en-US" sz="2400" dirty="0">
                <a:solidFill>
                  <a:srgbClr val="00B0F0"/>
                </a:solidFill>
                <a:latin typeface="Lucida Console" panose="020B0609040504020204" pitchFamily="49" charset="0"/>
              </a:rPr>
              <a:t>(self,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new_name</a:t>
            </a:r>
            <a:r>
              <a:rPr lang="en-US" altLang="en-US" sz="2400" dirty="0">
                <a:solidFill>
                  <a:srgbClr val="00B0F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if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new_name</a:t>
            </a:r>
            <a:r>
              <a:rPr lang="en-US" altLang="en-US" sz="2400" dirty="0">
                <a:latin typeface="Lucida Console" panose="020B0609040504020204" pitchFamily="49" charset="0"/>
              </a:rPr>
              <a:t> == "":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print ("</a:t>
            </a:r>
            <a:r>
              <a:rPr lang="en-US" altLang="en-US" sz="2400" dirty="0">
                <a:solidFill>
                  <a:srgbClr val="C00000"/>
                </a:solidFill>
                <a:latin typeface="Lucida Console" panose="020B0609040504020204" pitchFamily="49" charset="0"/>
              </a:rPr>
              <a:t>Critter's name can't be empty.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else: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__name</a:t>
            </a:r>
            <a:r>
              <a:rPr lang="en-US" altLang="en-US" sz="2400" dirty="0">
                <a:latin typeface="Lucida Console" panose="020B0609040504020204" pitchFamily="49" charset="0"/>
              </a:rPr>
              <a:t> =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new_name</a:t>
            </a:r>
            <a:endParaRPr lang="en-US" altLang="en-US" sz="24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eaLnBrk="1" hangingPunct="1">
              <a:buFont typeface="Wingdings" pitchFamily="2" charset="2"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...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en-US" sz="2400" dirty="0" err="1">
                <a:latin typeface="Lucida Console" panose="020B0609040504020204" pitchFamily="49" charset="0"/>
              </a:rPr>
              <a:t>crit</a:t>
            </a:r>
            <a:r>
              <a:rPr lang="en-US" altLang="en-US" sz="2400" dirty="0">
                <a:latin typeface="Lucida Console" panose="020B0609040504020204" pitchFamily="49" charset="0"/>
              </a:rPr>
              <a:t> = Critter("</a:t>
            </a:r>
            <a:r>
              <a:rPr lang="en-US" altLang="en-US" sz="2400" dirty="0" err="1">
                <a:latin typeface="Lucida Console" panose="020B0609040504020204" pitchFamily="49" charset="0"/>
              </a:rPr>
              <a:t>Poochie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 eaLnBrk="1" hangingPunct="1">
              <a:buFont typeface="Wingdings" pitchFamily="2" charset="2"/>
              <a:buNone/>
            </a:pPr>
            <a:r>
              <a:rPr lang="en-US" altLang="en-US" sz="2400" dirty="0" err="1">
                <a:latin typeface="Lucida Console" panose="020B0609040504020204" pitchFamily="49" charset="0"/>
              </a:rPr>
              <a:t>crit.</a:t>
            </a:r>
            <a:r>
              <a:rPr lang="en-US" altLang="en-US" sz="2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set_name</a:t>
            </a:r>
            <a:r>
              <a:rPr lang="en-US" altLang="en-US" sz="2400" dirty="0">
                <a:solidFill>
                  <a:srgbClr val="00B0F0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"Randolph"</a:t>
            </a:r>
            <a:r>
              <a:rPr lang="en-US" altLang="en-US" sz="2400" dirty="0">
                <a:solidFill>
                  <a:srgbClr val="00B0F0"/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buFont typeface="Wingdings" pitchFamily="2" charset="2"/>
              <a:buNone/>
            </a:pPr>
            <a:endParaRPr lang="en-US" altLang="en-US" sz="2000" dirty="0">
              <a:latin typeface="Courier New" pitchFamily="49" charset="0"/>
            </a:endParaRPr>
          </a:p>
          <a:p>
            <a:pPr eaLnBrk="1" hangingPunct="1"/>
            <a:r>
              <a:rPr lang="en-US" altLang="en-US" sz="2800" dirty="0">
                <a:solidFill>
                  <a:schemeClr val="accent2"/>
                </a:solidFill>
              </a:rPr>
              <a:t>Programming a set method:</a:t>
            </a:r>
          </a:p>
          <a:p>
            <a:pPr lvl="1" indent="-396875" eaLnBrk="1" hangingPunct="1"/>
            <a:r>
              <a:rPr lang="en-US" altLang="en-US" sz="2600" dirty="0"/>
              <a:t>Its analogous to programming a get method.</a:t>
            </a:r>
            <a:endParaRPr lang="en-US" altLang="ja-JP" sz="2000" dirty="0"/>
          </a:p>
          <a:p>
            <a:pPr eaLnBrk="1" hangingPunct="1">
              <a:buFontTx/>
              <a:buNone/>
            </a:pPr>
            <a:endParaRPr lang="en-US" altLang="en-US" sz="20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6601475"/>
      </p:ext>
    </p:extLst>
  </p:cSld>
  <p:clrMapOvr>
    <a:masterClrMapping/>
  </p:clrMapOvr>
  <p:extLst mod="1"/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76200"/>
            <a:ext cx="9144000" cy="10668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Using </a:t>
            </a:r>
            <a:r>
              <a:rPr lang="en-US" altLang="en-US" sz="4000" b="1" dirty="0">
                <a:latin typeface="Lucida Console" panose="020B0609040504020204" pitchFamily="49" charset="0"/>
              </a:rPr>
              <a:t>property</a:t>
            </a:r>
            <a:r>
              <a:rPr lang="en-US" altLang="en-US" sz="4400" b="1" dirty="0">
                <a:latin typeface="Copperplate Gothic Bold" panose="020E0705020206020404" pitchFamily="34" charset="0"/>
              </a:rPr>
              <a:t>(</a:t>
            </a:r>
            <a:r>
              <a:rPr lang="en-US" altLang="en-US" sz="1600" b="1" dirty="0">
                <a:latin typeface="Copperplate Gothic Bold" panose="020E0705020206020404" pitchFamily="34" charset="0"/>
              </a:rPr>
              <a:t> </a:t>
            </a:r>
            <a:r>
              <a:rPr lang="en-US" altLang="en-US" sz="4400" b="1" dirty="0">
                <a:latin typeface="Copperplate Gothic Bold" panose="020E0705020206020404" pitchFamily="34" charset="0"/>
              </a:rPr>
              <a:t>)</a:t>
            </a:r>
            <a:r>
              <a:rPr lang="en-US" altLang="en-US" sz="4400" dirty="0">
                <a:latin typeface="Elephant" panose="02020904090505020303" pitchFamily="18" charset="0"/>
              </a:rPr>
              <a:t> to hide the getter and setter from the client</a:t>
            </a:r>
          </a:p>
        </p:txBody>
      </p:sp>
      <p:sp>
        <p:nvSpPr>
          <p:cNvPr id="37890" name="Rectangle 3"/>
          <p:cNvSpPr>
            <a:spLocks noGrp="1" noChangeArrowheads="1"/>
          </p:cNvSpPr>
          <p:nvPr>
            <p:ph idx="1"/>
          </p:nvPr>
        </p:nvSpPr>
        <p:spPr>
          <a:xfrm>
            <a:off x="525462" y="1295400"/>
            <a:ext cx="8488680" cy="5562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...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name</a:t>
            </a:r>
            <a:r>
              <a:rPr lang="en-US" altLang="en-US" sz="2400" dirty="0">
                <a:latin typeface="Lucida Console" panose="020B0609040504020204" pitchFamily="49" charset="0"/>
              </a:rPr>
              <a:t> = </a:t>
            </a:r>
            <a:r>
              <a:rPr lang="en-US" altLang="en-US" sz="2400" b="1" dirty="0">
                <a:solidFill>
                  <a:srgbClr val="CC00FF"/>
                </a:solidFill>
                <a:latin typeface="Lucida Console" panose="020B0609040504020204" pitchFamily="49" charset="0"/>
              </a:rPr>
              <a:t>property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get_name</a:t>
            </a:r>
            <a:r>
              <a:rPr lang="en-US" altLang="en-US" sz="2400" dirty="0">
                <a:latin typeface="Lucida Console" panose="020B0609040504020204" pitchFamily="49" charset="0"/>
              </a:rPr>
              <a:t>, </a:t>
            </a:r>
            <a:r>
              <a:rPr lang="en-US" altLang="en-US" sz="2400" b="1" dirty="0" err="1">
                <a:solidFill>
                  <a:srgbClr val="92D050"/>
                </a:solidFill>
                <a:latin typeface="Lucida Console" panose="020B0609040504020204" pitchFamily="49" charset="0"/>
              </a:rPr>
              <a:t>set_name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 eaLnBrk="1" hangingPunct="1"/>
            <a:endParaRPr lang="en-US" altLang="en-US" sz="1400" b="1" dirty="0"/>
          </a:p>
          <a:p>
            <a:pPr eaLnBrk="1" hangingPunct="1"/>
            <a:r>
              <a:rPr lang="en-US" altLang="en-US" sz="2800" dirty="0"/>
              <a:t>Here, </a:t>
            </a:r>
            <a:r>
              <a:rPr lang="en-US" altLang="en-US" sz="2800" b="1" dirty="0">
                <a:solidFill>
                  <a:srgbClr val="3333CC"/>
                </a:solidFill>
                <a:latin typeface="Lucida Console" panose="020B0609040504020204" pitchFamily="49" charset="0"/>
              </a:rPr>
              <a:t>name</a:t>
            </a:r>
            <a:r>
              <a:rPr lang="en-US" altLang="en-US" sz="2800" dirty="0"/>
              <a:t> is an </a:t>
            </a:r>
            <a:r>
              <a:rPr lang="en-US" altLang="en-US" sz="2800" dirty="0">
                <a:solidFill>
                  <a:srgbClr val="00B0F0"/>
                </a:solidFill>
              </a:rPr>
              <a:t>alias</a:t>
            </a:r>
            <a:r>
              <a:rPr lang="en-US" altLang="en-US" sz="2800" dirty="0"/>
              <a:t> that we have created for the private attribute, </a:t>
            </a:r>
            <a:r>
              <a:rPr lang="en-US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__name</a:t>
            </a:r>
            <a:r>
              <a:rPr lang="en-US" altLang="en-US" sz="2800" dirty="0"/>
              <a:t>.</a:t>
            </a:r>
          </a:p>
          <a:p>
            <a:pPr eaLnBrk="1" hangingPunct="1"/>
            <a:r>
              <a:rPr lang="en-US" altLang="en-US" sz="2800" dirty="0"/>
              <a:t>The client can access </a:t>
            </a:r>
            <a:r>
              <a:rPr lang="en-US" altLang="en-US" sz="2800" b="1" dirty="0">
                <a:solidFill>
                  <a:srgbClr val="3333CC"/>
                </a:solidFill>
                <a:latin typeface="Lucida Console" panose="020B0609040504020204" pitchFamily="49" charset="0"/>
              </a:rPr>
              <a:t>name</a:t>
            </a:r>
            <a:r>
              <a:rPr lang="en-US" altLang="en-US" sz="2800" dirty="0"/>
              <a:t> like a public attribute. </a:t>
            </a:r>
          </a:p>
          <a:p>
            <a:pPr eaLnBrk="1" hangingPunct="1"/>
            <a:r>
              <a:rPr lang="en-US" altLang="en-US" sz="2800" dirty="0"/>
              <a:t>But it isn’t a public attribute, see:</a:t>
            </a:r>
          </a:p>
          <a:p>
            <a:pPr marL="0" indent="0" eaLnBrk="1" hangingPunct="1">
              <a:spcBef>
                <a:spcPts val="1200"/>
              </a:spcBef>
              <a:buNone/>
            </a:pPr>
            <a:r>
              <a:rPr lang="en-US" altLang="en-US" dirty="0"/>
              <a:t>    </a:t>
            </a:r>
            <a:r>
              <a:rPr lang="en-US" altLang="en-US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</a:rPr>
              <a:t> myinstance.</a:t>
            </a:r>
            <a:r>
              <a:rPr lang="en-US" altLang="en-US" dirty="0">
                <a:solidFill>
                  <a:schemeClr val="accent2"/>
                </a:solidFill>
                <a:latin typeface="Lucida Console" panose="020B0609040504020204" pitchFamily="49" charset="0"/>
              </a:rPr>
              <a:t>name</a:t>
            </a:r>
            <a:r>
              <a:rPr lang="en-US" altLang="en-US" dirty="0">
                <a:latin typeface="Lucida Console" panose="020B0609040504020204" pitchFamily="49" charset="0"/>
              </a:rPr>
              <a:t> = ""</a:t>
            </a: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  </a:t>
            </a:r>
            <a:r>
              <a:rPr lang="en-US" altLang="en-US" dirty="0">
                <a:solidFill>
                  <a:srgbClr val="C00000"/>
                </a:solidFill>
                <a:latin typeface="Lucida Console" panose="020B0609040504020204" pitchFamily="49" charset="0"/>
              </a:rPr>
              <a:t>Critter's name can't be empty.</a:t>
            </a:r>
          </a:p>
          <a:p>
            <a:pPr marL="0" indent="0" eaLnBrk="1" hangingPunct="1">
              <a:spcBef>
                <a:spcPts val="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  </a:t>
            </a:r>
            <a:r>
              <a:rPr lang="en-US" altLang="en-US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dirty="0">
              <a:solidFill>
                <a:schemeClr val="bg1">
                  <a:lumMod val="85000"/>
                </a:schemeClr>
              </a:solidFill>
            </a:endParaRP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/>
              <a:t>See? The </a:t>
            </a:r>
            <a:r>
              <a:rPr lang="en-US" altLang="en-US" sz="2800" dirty="0" err="1"/>
              <a:t>set_name</a:t>
            </a:r>
            <a:r>
              <a:rPr lang="en-US" altLang="en-US" sz="2800" dirty="0"/>
              <a:t> method got invoked when we tried to set the </a:t>
            </a:r>
            <a:r>
              <a:rPr lang="en-US" altLang="en-US" sz="28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Lucida Console" panose="020B0609040504020204" pitchFamily="49" charset="0"/>
              </a:rPr>
              <a:t>name</a:t>
            </a:r>
            <a:r>
              <a:rPr lang="en-US" altLang="en-US" sz="2800" dirty="0"/>
              <a:t>.</a:t>
            </a:r>
            <a:endParaRPr lang="en-US" altLang="en-US" sz="2800" b="1" dirty="0">
              <a:solidFill>
                <a:schemeClr val="accent6">
                  <a:lumMod val="60000"/>
                  <a:lumOff val="40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3421062" y="3733799"/>
            <a:ext cx="4724400" cy="2000573"/>
          </a:xfrm>
          <a:prstGeom prst="wedgeRoundRectCallout">
            <a:avLst>
              <a:gd name="adj1" fmla="val -58620"/>
              <a:gd name="adj2" fmla="val -120955"/>
              <a:gd name="adj3" fmla="val 16667"/>
            </a:avLst>
          </a:prstGeom>
          <a:solidFill>
            <a:srgbClr val="CCECFF"/>
          </a:solidFill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9144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3200" dirty="0">
                <a:solidFill>
                  <a:srgbClr val="2D2DB9"/>
                </a:solidFill>
                <a:latin typeface="Times New Roman" charset="0"/>
                <a:ea typeface="MS PGothic" pitchFamily="34" charset="-128"/>
              </a:rPr>
              <a:t>There is another way to write this: by </a:t>
            </a:r>
            <a:r>
              <a:rPr lang="en-US" sz="3200" i="1" dirty="0">
                <a:solidFill>
                  <a:srgbClr val="2D2DB9"/>
                </a:solidFill>
                <a:latin typeface="Times New Roman" charset="0"/>
                <a:ea typeface="MS PGothic" pitchFamily="34" charset="-128"/>
              </a:rPr>
              <a:t>decoration</a:t>
            </a:r>
            <a:r>
              <a:rPr lang="en-US" sz="3200" dirty="0">
                <a:solidFill>
                  <a:srgbClr val="2D2DB9"/>
                </a:solidFill>
                <a:latin typeface="Times New Roman" charset="0"/>
                <a:ea typeface="MS PGothic" pitchFamily="34" charset="-128"/>
              </a:rPr>
              <a:t>. But we’ll learn about decorations in the supplemental material…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69228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  <p:extLst mod="1"/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2050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So what is </a:t>
            </a:r>
            <a:r>
              <a:rPr lang="en-US" altLang="en-US" sz="4000" b="1" dirty="0">
                <a:latin typeface="Lucida Console" panose="020B0609040504020204" pitchFamily="49" charset="0"/>
              </a:rPr>
              <a:t>property</a:t>
            </a:r>
            <a:r>
              <a:rPr lang="en-US" altLang="en-US" sz="4400" dirty="0">
                <a:latin typeface="Copperplate Gothic Bold" panose="020E0705020206020404" pitchFamily="34" charset="0"/>
              </a:rPr>
              <a:t>(</a:t>
            </a:r>
            <a:r>
              <a:rPr lang="en-US" altLang="en-US" sz="1600" dirty="0">
                <a:latin typeface="Copperplate Gothic Bold" panose="020E0705020206020404" pitchFamily="34" charset="0"/>
              </a:rPr>
              <a:t> </a:t>
            </a:r>
            <a:r>
              <a:rPr lang="en-US" altLang="en-US" sz="4400" dirty="0">
                <a:latin typeface="Copperplate Gothic Bold" panose="020E0705020206020404" pitchFamily="34" charset="0"/>
              </a:rPr>
              <a:t>)</a:t>
            </a:r>
            <a:r>
              <a:rPr lang="en-US" altLang="en-US" sz="4400" dirty="0">
                <a:latin typeface="Elephant" panose="02020904090505020303" pitchFamily="18" charset="0"/>
              </a:rPr>
              <a:t>?</a:t>
            </a:r>
            <a:endParaRPr lang="en-US" altLang="en-US" sz="4000" dirty="0">
              <a:latin typeface="Elephant" panose="02020904090505020303" pitchFamily="18" charset="0"/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>
          <a:xfrm>
            <a:off x="571182" y="838200"/>
            <a:ext cx="8717280" cy="6019800"/>
          </a:xfrm>
        </p:spPr>
        <p:txBody>
          <a:bodyPr/>
          <a:lstStyle/>
          <a:p>
            <a:pPr marL="0" indent="0" eaLnBrk="1" hangingPunct="1">
              <a:lnSpc>
                <a:spcPct val="95000"/>
              </a:lnSpc>
              <a:buNone/>
            </a:pPr>
            <a:r>
              <a:rPr lang="en-US" altLang="en-US" sz="3200" dirty="0"/>
              <a:t>It is a built-in function that provides the client with the illusion of a public attribute.</a:t>
            </a:r>
          </a:p>
          <a:p>
            <a:pPr marL="0" indent="0" eaLnBrk="1" hangingPunct="1">
              <a:lnSpc>
                <a:spcPct val="95000"/>
              </a:lnSpc>
              <a:buNone/>
            </a:pPr>
            <a:r>
              <a:rPr lang="en-US" altLang="en-US" sz="3200" dirty="0"/>
              <a:t>It can be called with 1, 2, 3, or 4 arguments.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</a:pPr>
            <a:r>
              <a:rPr lang="en-US" altLang="en-US" sz="3000" dirty="0"/>
              <a:t>A default is assumed for the </a:t>
            </a:r>
            <a:r>
              <a:rPr lang="en-US" altLang="en-US" sz="3000" dirty="0" err="1"/>
              <a:t>unprovided</a:t>
            </a:r>
            <a:r>
              <a:rPr lang="en-US" altLang="en-US" sz="3000" dirty="0"/>
              <a:t> </a:t>
            </a:r>
            <a:r>
              <a:rPr lang="en-US" altLang="en-US" sz="3000" dirty="0" err="1"/>
              <a:t>args</a:t>
            </a:r>
            <a:r>
              <a:rPr lang="en-US" altLang="en-US" sz="3000" dirty="0"/>
              <a:t>.</a:t>
            </a:r>
          </a:p>
          <a:p>
            <a:pPr marL="571500" indent="-571500" eaLnBrk="1" hangingPunct="1">
              <a:lnSpc>
                <a:spcPct val="95000"/>
              </a:lnSpc>
              <a:buNone/>
            </a:pPr>
            <a:r>
              <a:rPr lang="en-US" altLang="en-US" sz="3000" dirty="0">
                <a:solidFill>
                  <a:schemeClr val="accent2"/>
                </a:solidFill>
              </a:rPr>
              <a:t>1</a:t>
            </a:r>
            <a:r>
              <a:rPr lang="en-US" altLang="en-US" sz="3000" baseline="30000" dirty="0">
                <a:solidFill>
                  <a:schemeClr val="accent2"/>
                </a:solidFill>
              </a:rPr>
              <a:t>st</a:t>
            </a:r>
            <a:r>
              <a:rPr lang="en-US" altLang="en-US" sz="2400" baseline="30000" dirty="0">
                <a:solidFill>
                  <a:schemeClr val="accent2"/>
                </a:solidFill>
              </a:rPr>
              <a:t> </a:t>
            </a:r>
            <a:r>
              <a:rPr lang="en-US" altLang="en-US" sz="2400" dirty="0"/>
              <a:t> </a:t>
            </a:r>
            <a:r>
              <a:rPr lang="en-US" altLang="en-US" sz="3000" dirty="0"/>
              <a:t>argument indicates the method to invoke when the client tries to </a:t>
            </a:r>
            <a:r>
              <a:rPr lang="en-US" altLang="en-US" sz="3000" dirty="0">
                <a:solidFill>
                  <a:schemeClr val="accent2"/>
                </a:solidFill>
              </a:rPr>
              <a:t>read</a:t>
            </a:r>
            <a:r>
              <a:rPr lang="en-US" altLang="en-US" sz="3000" dirty="0"/>
              <a:t> the alias.</a:t>
            </a:r>
          </a:p>
          <a:p>
            <a:pPr marL="571500" indent="-571500" eaLnBrk="1" hangingPunct="1">
              <a:lnSpc>
                <a:spcPct val="95000"/>
              </a:lnSpc>
              <a:buNone/>
            </a:pPr>
            <a:r>
              <a:rPr lang="en-US" altLang="en-US" sz="3000" dirty="0">
                <a:solidFill>
                  <a:schemeClr val="accent2"/>
                </a:solidFill>
              </a:rPr>
              <a:t>2</a:t>
            </a:r>
            <a:r>
              <a:rPr lang="en-US" altLang="en-US" sz="3000" baseline="30000" dirty="0">
                <a:solidFill>
                  <a:schemeClr val="accent2"/>
                </a:solidFill>
              </a:rPr>
              <a:t>nd</a:t>
            </a:r>
            <a:r>
              <a:rPr lang="en-US" altLang="en-US" sz="1600" dirty="0"/>
              <a:t> </a:t>
            </a:r>
            <a:r>
              <a:rPr lang="en-US" altLang="en-US" sz="3000" dirty="0"/>
              <a:t>argument indicates the method to invoke when the client tries to </a:t>
            </a:r>
            <a:r>
              <a:rPr lang="en-US" altLang="en-US" sz="3000" dirty="0">
                <a:solidFill>
                  <a:schemeClr val="accent2"/>
                </a:solidFill>
              </a:rPr>
              <a:t>write</a:t>
            </a:r>
            <a:r>
              <a:rPr lang="en-US" altLang="en-US" sz="3000" dirty="0"/>
              <a:t> to the alias.</a:t>
            </a:r>
          </a:p>
          <a:p>
            <a:pPr marL="1028700" lvl="2" indent="-342900" eaLnBrk="1" hangingPunct="1">
              <a:lnSpc>
                <a:spcPct val="95000"/>
              </a:lnSpc>
              <a:spcBef>
                <a:spcPts val="0"/>
              </a:spcBef>
            </a:pPr>
            <a:r>
              <a:rPr lang="en-US" altLang="en-US" sz="2800" dirty="0">
                <a:solidFill>
                  <a:srgbClr val="FF0000"/>
                </a:solidFill>
              </a:rPr>
              <a:t>Default</a:t>
            </a:r>
            <a:r>
              <a:rPr lang="en-US" altLang="en-US" sz="2800" dirty="0"/>
              <a:t> value: alias is </a:t>
            </a:r>
            <a:r>
              <a:rPr lang="en-US" altLang="en-US" sz="2800" dirty="0">
                <a:solidFill>
                  <a:srgbClr val="FF0000"/>
                </a:solidFill>
              </a:rPr>
              <a:t>read-only</a:t>
            </a:r>
            <a:r>
              <a:rPr lang="en-US" altLang="en-US" sz="2800" dirty="0"/>
              <a:t>.</a:t>
            </a:r>
            <a:endParaRPr lang="en-US" altLang="en-US" sz="2800" dirty="0">
              <a:solidFill>
                <a:srgbClr val="FF0000"/>
              </a:solidFill>
            </a:endParaRPr>
          </a:p>
          <a:p>
            <a:pPr marL="571500" indent="-571500" eaLnBrk="1" hangingPunct="1">
              <a:lnSpc>
                <a:spcPct val="95000"/>
              </a:lnSpc>
              <a:buNone/>
            </a:pPr>
            <a:r>
              <a:rPr lang="en-US" altLang="en-US" sz="3000" dirty="0">
                <a:solidFill>
                  <a:schemeClr val="accent2"/>
                </a:solidFill>
              </a:rPr>
              <a:t>3</a:t>
            </a:r>
            <a:r>
              <a:rPr lang="en-US" altLang="en-US" sz="3000" baseline="30000" dirty="0">
                <a:solidFill>
                  <a:schemeClr val="accent2"/>
                </a:solidFill>
              </a:rPr>
              <a:t>rd</a:t>
            </a:r>
            <a:r>
              <a:rPr lang="en-US" altLang="en-US" sz="3000" dirty="0"/>
              <a:t> argument indicates the method to invoke when the client tries to </a:t>
            </a:r>
            <a:r>
              <a:rPr lang="en-US" altLang="en-US" sz="3000" dirty="0">
                <a:solidFill>
                  <a:schemeClr val="accent2"/>
                </a:solidFill>
              </a:rPr>
              <a:t>delete</a:t>
            </a:r>
            <a:r>
              <a:rPr lang="en-US" altLang="en-US" sz="3000" dirty="0"/>
              <a:t> the alias.</a:t>
            </a:r>
          </a:p>
          <a:p>
            <a:pPr marL="457200" indent="-457200" eaLnBrk="1" hangingPunct="1">
              <a:lnSpc>
                <a:spcPct val="95000"/>
              </a:lnSpc>
              <a:buNone/>
            </a:pPr>
            <a:r>
              <a:rPr lang="en-US" altLang="en-US" sz="3000" dirty="0">
                <a:solidFill>
                  <a:schemeClr val="accent2"/>
                </a:solidFill>
              </a:rPr>
              <a:t>4</a:t>
            </a:r>
            <a:r>
              <a:rPr lang="en-US" altLang="en-US" sz="3000" baseline="30000" dirty="0">
                <a:solidFill>
                  <a:schemeClr val="accent2"/>
                </a:solidFill>
              </a:rPr>
              <a:t>th</a:t>
            </a:r>
            <a:r>
              <a:rPr lang="en-US" altLang="en-US" sz="3000" dirty="0"/>
              <a:t> argument is a mostly-</a:t>
            </a:r>
            <a:r>
              <a:rPr lang="en-US" altLang="en-US" sz="3000" dirty="0">
                <a:solidFill>
                  <a:schemeClr val="accent2"/>
                </a:solidFill>
              </a:rPr>
              <a:t>useless</a:t>
            </a:r>
            <a:r>
              <a:rPr lang="en-US" altLang="en-US" sz="3000" dirty="0"/>
              <a:t> string.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454549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chemeClr val="bg1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chemeClr val="bg1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chemeClr val="bg1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chemeClr val="bg1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chemeClr val="bg1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chemeClr val="bg1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chemeClr val="bg1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chemeClr val="bg1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chemeClr val="bg1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chemeClr val="bg1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chemeClr val="bg1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chemeClr val="bg1"/>
                </a:solidFill>
                <a:latin typeface="Consolas" panose="020B0609020204030204" pitchFamily="49" charset="0"/>
              </a:rPr>
              <a:t>', 's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820D28-5A97-48A0-8FA2-CD103BE909C6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7E126-04DE-4660-8C51-15099F9F1986}"/>
              </a:ext>
            </a:extLst>
          </p:cNvPr>
          <p:cNvCxnSpPr/>
          <p:nvPr/>
        </p:nvCxnSpPr>
        <p:spPr>
          <a:xfrm>
            <a:off x="1083946" y="6451207"/>
            <a:ext cx="0" cy="329184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2942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7F7F7F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7F7F7F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7F7F7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7F7F7F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7F7F7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prstClr val="white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prstClr val="white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chemeClr val="tx1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B0F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prstClr val="white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B0F0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  <a:endParaRPr lang="en-US" altLang="zh-TW" sz="2600" kern="0" spc="-96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820D28-5A97-48A0-8FA2-CD103BE909C6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247E126-04DE-4660-8C51-15099F9F1986}"/>
              </a:ext>
            </a:extLst>
          </p:cNvPr>
          <p:cNvCxnSpPr/>
          <p:nvPr/>
        </p:nvCxnSpPr>
        <p:spPr>
          <a:xfrm>
            <a:off x="1083946" y="6451207"/>
            <a:ext cx="0" cy="329184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317F03C0-39DF-4570-8BF2-4BB963F3E544}"/>
              </a:ext>
            </a:extLst>
          </p:cNvPr>
          <p:cNvSpPr/>
          <p:nvPr/>
        </p:nvSpPr>
        <p:spPr bwMode="auto">
          <a:xfrm>
            <a:off x="296862" y="683094"/>
            <a:ext cx="8991600" cy="4300386"/>
          </a:xfrm>
          <a:prstGeom prst="rect">
            <a:avLst/>
          </a:prstGeom>
          <a:solidFill>
            <a:srgbClr val="000000">
              <a:alpha val="50196"/>
            </a:srgb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858622"/>
            <a:endParaRPr lang="en-US" sz="1878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32954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3" y="762000"/>
            <a:ext cx="9122229" cy="5943600"/>
          </a:xfrm>
        </p:spPr>
        <p:txBody>
          <a:bodyPr/>
          <a:lstStyle/>
          <a:p>
            <a:pPr marL="95250" indent="0" eaLnBrk="1">
              <a:lnSpc>
                <a:spcPct val="83000"/>
              </a:lnSpc>
              <a:spcBef>
                <a:spcPts val="1200"/>
              </a:spcBef>
              <a:spcAft>
                <a:spcPts val="120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spcAft>
                <a:spcPts val="120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>
                <a:solidFill>
                  <a:srgbClr val="7030A0"/>
                </a:solidFill>
              </a:rPr>
              <a:t>Does the class/object have this attribute?</a:t>
            </a:r>
            <a:endParaRPr lang="en-GB" altLang="en-US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GB" altLang="en-US" sz="28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list,"sort</a:t>
            </a:r>
            <a:r>
              <a:rPr lang="en-GB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") 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True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GB" altLang="en-US" sz="28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tuple,"sort</a:t>
            </a:r>
            <a:r>
              <a:rPr lang="en-GB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False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GB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g=</a:t>
            </a:r>
            <a:r>
              <a:rPr lang="en-GB" altLang="en-US" sz="2800" b="1" dirty="0">
                <a:solidFill>
                  <a:schemeClr val="tx1"/>
                </a:solidFill>
                <a:latin typeface="Lucida Console" panose="020B0609040504020204" pitchFamily="49" charset="0"/>
              </a:rPr>
              <a:t>[]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GB" altLang="en-US" sz="28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g,"sort</a:t>
            </a:r>
            <a:r>
              <a:rPr lang="en-GB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True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GB" altLang="en-US" sz="28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g,sort</a:t>
            </a:r>
            <a:r>
              <a:rPr lang="en-GB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) # You need the quotes</a:t>
            </a:r>
            <a:r>
              <a:rPr lang="en-US" altLang="en-US" sz="2800" dirty="0">
                <a:solidFill>
                  <a:srgbClr val="C0A1A1"/>
                </a:solidFill>
                <a:latin typeface="Lucida Console" panose="020B0609040504020204" pitchFamily="49" charset="0"/>
              </a:rPr>
              <a:t> 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800" dirty="0" err="1">
                <a:solidFill>
                  <a:srgbClr val="C0A1A1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sz="2800" dirty="0">
                <a:solidFill>
                  <a:srgbClr val="C0A1A1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800" dirty="0">
                <a:solidFill>
                  <a:srgbClr val="C0A1A1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800" dirty="0" err="1">
                <a:solidFill>
                  <a:srgbClr val="C0A1A1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800" dirty="0">
                <a:solidFill>
                  <a:srgbClr val="C0A1A1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8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NameError</a:t>
            </a:r>
            <a:r>
              <a:rPr lang="en-US" altLang="en-US" sz="2800" dirty="0">
                <a:solidFill>
                  <a:srgbClr val="C0A1A1"/>
                </a:solidFill>
                <a:latin typeface="Lucida Console" panose="020B0609040504020204" pitchFamily="49" charset="0"/>
              </a:rPr>
              <a:t>: name 'sort' is </a:t>
            </a:r>
            <a:r>
              <a:rPr lang="en-US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not defined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4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GB" altLang="en-US" dirty="0">
              <a:solidFill>
                <a:srgbClr val="C0A1A1"/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1047750"/>
          </a:xfrm>
        </p:spPr>
        <p:txBody>
          <a:bodyPr/>
          <a:lstStyle/>
          <a:p>
            <a:pPr eaLnBrk="1">
              <a:lnSpc>
                <a:spcPct val="47000"/>
              </a:lnSpc>
              <a:tabLst>
                <a:tab pos="0" algn="l"/>
                <a:tab pos="414338" algn="l"/>
                <a:tab pos="828675" algn="l"/>
                <a:tab pos="1243013" algn="l"/>
                <a:tab pos="1657350" algn="l"/>
                <a:tab pos="2073275" algn="l"/>
                <a:tab pos="2487613" algn="l"/>
                <a:tab pos="2901950" algn="l"/>
                <a:tab pos="3316288" algn="l"/>
                <a:tab pos="3732213" algn="l"/>
                <a:tab pos="4146550" algn="l"/>
                <a:tab pos="4560888" algn="l"/>
                <a:tab pos="4975225" algn="l"/>
                <a:tab pos="5391150" algn="l"/>
                <a:tab pos="5805488" algn="l"/>
                <a:tab pos="6219825" algn="l"/>
                <a:tab pos="6634163" algn="l"/>
                <a:tab pos="7050088" algn="l"/>
                <a:tab pos="7464425" algn="l"/>
                <a:tab pos="7878763" algn="l"/>
                <a:tab pos="8293100" algn="l"/>
              </a:tabLst>
            </a:pPr>
            <a:r>
              <a:rPr lang="en-GB" altLang="en-US" sz="4400" dirty="0">
                <a:latin typeface="Elephant" panose="02020904090505020303" pitchFamily="18" charset="0"/>
              </a:rPr>
              <a:t>Built-ins dealing with attributes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279234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94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89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9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89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89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89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9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89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89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89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89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894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894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8944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3" y="762000"/>
            <a:ext cx="9122229" cy="5943600"/>
          </a:xfrm>
        </p:spPr>
        <p:txBody>
          <a:bodyPr/>
          <a:lstStyle/>
          <a:p>
            <a:pPr marL="95250" indent="0" eaLnBrk="1">
              <a:lnSpc>
                <a:spcPct val="83000"/>
              </a:lnSpc>
              <a:spcBef>
                <a:spcPts val="1200"/>
              </a:spcBef>
              <a:spcAft>
                <a:spcPts val="120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spcAft>
                <a:spcPts val="120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>
                <a:solidFill>
                  <a:srgbClr val="7030A0"/>
                </a:solidFill>
              </a:rPr>
              <a:t>Does the class/object have this attribute?</a:t>
            </a:r>
            <a:endParaRPr lang="en-GB" altLang="en-US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class 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400" dirty="0">
                <a:latin typeface="Lucida Console" panose="020B0609040504020204" pitchFamily="49" charset="0"/>
              </a:rPr>
              <a:t> </a:t>
            </a:r>
            <a:r>
              <a:rPr lang="en-GB" altLang="en-US" sz="2800" dirty="0">
                <a:latin typeface="Lucida Console" panose="020B0609040504020204" pitchFamily="49" charset="0"/>
              </a:rPr>
              <a:t>):pass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>
                <a:solidFill>
                  <a:srgbClr val="0033CC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dirty="0">
                <a:latin typeface="Lucida Console" panose="020B0609040504020204" pitchFamily="49" charset="0"/>
              </a:rPr>
              <a:t>=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400" dirty="0">
                <a:latin typeface="Lucida Console" panose="020B0609040504020204" pitchFamily="49" charset="0"/>
              </a:rPr>
              <a:t> </a:t>
            </a:r>
            <a:r>
              <a:rPr lang="en-GB" altLang="en-US" sz="2800" dirty="0">
                <a:latin typeface="Lucida Console" panose="020B0609040504020204" pitchFamily="49" charset="0"/>
              </a:rPr>
              <a:t>); g=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400" dirty="0">
                <a:latin typeface="Lucida Console" panose="020B0609040504020204" pitchFamily="49" charset="0"/>
              </a:rPr>
              <a:t> </a:t>
            </a:r>
            <a:r>
              <a:rPr lang="en-GB" altLang="en-US" sz="2800" dirty="0"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.a</a:t>
            </a:r>
            <a:r>
              <a:rPr lang="en-GB" altLang="en-US" sz="2800" dirty="0">
                <a:latin typeface="Lucida Console" panose="020B0609040504020204" pitchFamily="49" charset="0"/>
              </a:rPr>
              <a:t>=5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28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dirty="0" err="1">
                <a:latin typeface="Lucida Console" panose="020B0609040504020204" pitchFamily="49" charset="0"/>
              </a:rPr>
              <a:t>,"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GB" altLang="en-US" sz="2800" dirty="0"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rgbClr val="0033CC"/>
                </a:solidFill>
                <a:latin typeface="Lucida Console" panose="020B0609040504020204" pitchFamily="49" charset="0"/>
              </a:rPr>
              <a:t>True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28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g</a:t>
            </a:r>
            <a:r>
              <a:rPr lang="en-GB" altLang="en-US" sz="2800" dirty="0" err="1">
                <a:latin typeface="Lucida Console" panose="020B0609040504020204" pitchFamily="49" charset="0"/>
              </a:rPr>
              <a:t>,"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GB" altLang="en-US" sz="2800" dirty="0"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28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dirty="0" err="1">
                <a:latin typeface="Lucida Console" panose="020B0609040504020204" pitchFamily="49" charset="0"/>
              </a:rPr>
              <a:t>,"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GB" altLang="en-US" sz="2800" dirty="0"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GB" altLang="en-US" dirty="0">
              <a:solidFill>
                <a:srgbClr val="C0A1A1"/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1047750"/>
          </a:xfrm>
        </p:spPr>
        <p:txBody>
          <a:bodyPr/>
          <a:lstStyle/>
          <a:p>
            <a:pPr eaLnBrk="1">
              <a:lnSpc>
                <a:spcPct val="47000"/>
              </a:lnSpc>
              <a:tabLst>
                <a:tab pos="0" algn="l"/>
                <a:tab pos="414338" algn="l"/>
                <a:tab pos="828675" algn="l"/>
                <a:tab pos="1243013" algn="l"/>
                <a:tab pos="1657350" algn="l"/>
                <a:tab pos="2073275" algn="l"/>
                <a:tab pos="2487613" algn="l"/>
                <a:tab pos="2901950" algn="l"/>
                <a:tab pos="3316288" algn="l"/>
                <a:tab pos="3732213" algn="l"/>
                <a:tab pos="4146550" algn="l"/>
                <a:tab pos="4560888" algn="l"/>
                <a:tab pos="4975225" algn="l"/>
                <a:tab pos="5391150" algn="l"/>
                <a:tab pos="5805488" algn="l"/>
                <a:tab pos="6219825" algn="l"/>
                <a:tab pos="6634163" algn="l"/>
                <a:tab pos="7050088" algn="l"/>
                <a:tab pos="7464425" algn="l"/>
                <a:tab pos="7878763" algn="l"/>
                <a:tab pos="8293100" algn="l"/>
              </a:tabLst>
            </a:pPr>
            <a:r>
              <a:rPr lang="en-GB" altLang="en-US" sz="4400" dirty="0">
                <a:latin typeface="Elephant" panose="02020904090505020303" pitchFamily="18" charset="0"/>
              </a:rPr>
              <a:t>Built-ins dealing with attributes </a:t>
            </a:r>
            <a:endParaRPr lang="en-GB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962844241"/>
      </p:ext>
    </p:extLst>
  </p:cSld>
  <p:clrMapOvr>
    <a:masterClrMapping/>
  </p:clrMapOvr>
  <p:transition spd="med"/>
  <p:extLst mod="1"/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3" y="762000"/>
            <a:ext cx="9122229" cy="5943600"/>
          </a:xfrm>
        </p:spPr>
        <p:txBody>
          <a:bodyPr/>
          <a:lstStyle/>
          <a:p>
            <a:pPr marL="95250" indent="0" eaLnBrk="1">
              <a:lnSpc>
                <a:spcPct val="83000"/>
              </a:lnSpc>
              <a:spcBef>
                <a:spcPts val="1200"/>
              </a:spcBef>
              <a:spcAft>
                <a:spcPts val="120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spcAft>
                <a:spcPts val="120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>
                <a:solidFill>
                  <a:srgbClr val="7030A0"/>
                </a:solidFill>
              </a:rPr>
              <a:t>Does the class/object have this attribute?</a:t>
            </a:r>
            <a:endParaRPr lang="en-GB" altLang="en-US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class 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400" dirty="0">
                <a:latin typeface="Lucida Console" panose="020B0609040504020204" pitchFamily="49" charset="0"/>
              </a:rPr>
              <a:t> </a:t>
            </a:r>
            <a:r>
              <a:rPr lang="en-GB" altLang="en-US" sz="2800" dirty="0">
                <a:latin typeface="Lucida Console" panose="020B0609040504020204" pitchFamily="49" charset="0"/>
              </a:rPr>
              <a:t>):pass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>
                <a:solidFill>
                  <a:srgbClr val="0033CC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dirty="0">
                <a:latin typeface="Lucida Console" panose="020B0609040504020204" pitchFamily="49" charset="0"/>
              </a:rPr>
              <a:t>=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400" dirty="0">
                <a:latin typeface="Lucida Console" panose="020B0609040504020204" pitchFamily="49" charset="0"/>
              </a:rPr>
              <a:t> </a:t>
            </a:r>
            <a:r>
              <a:rPr lang="en-GB" altLang="en-US" sz="2800" dirty="0">
                <a:latin typeface="Lucida Console" panose="020B0609040504020204" pitchFamily="49" charset="0"/>
              </a:rPr>
              <a:t>); </a:t>
            </a:r>
            <a:r>
              <a:rPr lang="en-GB" altLang="en-US" sz="2800" b="1" dirty="0">
                <a:solidFill>
                  <a:srgbClr val="0033CC"/>
                </a:solidFill>
                <a:latin typeface="Lucida Console" panose="020B0609040504020204" pitchFamily="49" charset="0"/>
              </a:rPr>
              <a:t>g</a:t>
            </a:r>
            <a:r>
              <a:rPr lang="en-GB" altLang="en-US" sz="2800" dirty="0">
                <a:latin typeface="Lucida Console" panose="020B0609040504020204" pitchFamily="49" charset="0"/>
              </a:rPr>
              <a:t>=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400" dirty="0">
                <a:latin typeface="Lucida Console" panose="020B0609040504020204" pitchFamily="49" charset="0"/>
              </a:rPr>
              <a:t> </a:t>
            </a:r>
            <a:r>
              <a:rPr lang="en-GB" altLang="en-US" sz="2800" dirty="0"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import math 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2800" dirty="0" err="1">
                <a:latin typeface="Lucida Console" panose="020B0609040504020204" pitchFamily="49" charset="0"/>
              </a:rPr>
              <a:t>math,"cos</a:t>
            </a:r>
            <a:r>
              <a:rPr lang="en-GB" altLang="en-US" sz="2800" dirty="0"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latin typeface="Lucida Console" panose="020B0609040504020204" pitchFamily="49" charset="0"/>
              </a:rPr>
              <a:t>True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.b</a:t>
            </a:r>
            <a:r>
              <a:rPr lang="en-GB" altLang="en-US" sz="2800" dirty="0">
                <a:latin typeface="Lucida Console" panose="020B0609040504020204" pitchFamily="49" charset="0"/>
              </a:rPr>
              <a:t>=</a:t>
            </a:r>
            <a:r>
              <a:rPr lang="en-GB" altLang="en-US" sz="2800" dirty="0" err="1">
                <a:latin typeface="Lucida Console" panose="020B0609040504020204" pitchFamily="49" charset="0"/>
              </a:rPr>
              <a:t>math.cos</a:t>
            </a:r>
            <a:endParaRPr lang="en-GB" altLang="en-US" sz="2800" dirty="0"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28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g</a:t>
            </a:r>
            <a:r>
              <a:rPr lang="en-GB" altLang="en-US" sz="2800" dirty="0" err="1">
                <a:latin typeface="Lucida Console" panose="020B0609040504020204" pitchFamily="49" charset="0"/>
              </a:rPr>
              <a:t>,"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b</a:t>
            </a:r>
            <a:r>
              <a:rPr lang="en-GB" altLang="en-US" sz="2800" dirty="0"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True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.b</a:t>
            </a:r>
            <a:r>
              <a:rPr lang="en-GB" altLang="en-US" sz="2800" dirty="0">
                <a:latin typeface="Lucida Console" panose="020B0609040504020204" pitchFamily="49" charset="0"/>
              </a:rPr>
              <a:t>(3.1415926584)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-1.0</a:t>
            </a:r>
          </a:p>
          <a:p>
            <a:pPr marL="95250" indent="0" eaLnBrk="1">
              <a:lnSpc>
                <a:spcPct val="9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1047750"/>
          </a:xfrm>
        </p:spPr>
        <p:txBody>
          <a:bodyPr/>
          <a:lstStyle/>
          <a:p>
            <a:pPr eaLnBrk="1">
              <a:lnSpc>
                <a:spcPct val="47000"/>
              </a:lnSpc>
              <a:tabLst>
                <a:tab pos="0" algn="l"/>
                <a:tab pos="414338" algn="l"/>
                <a:tab pos="828675" algn="l"/>
                <a:tab pos="1243013" algn="l"/>
                <a:tab pos="1657350" algn="l"/>
                <a:tab pos="2073275" algn="l"/>
                <a:tab pos="2487613" algn="l"/>
                <a:tab pos="2901950" algn="l"/>
                <a:tab pos="3316288" algn="l"/>
                <a:tab pos="3732213" algn="l"/>
                <a:tab pos="4146550" algn="l"/>
                <a:tab pos="4560888" algn="l"/>
                <a:tab pos="4975225" algn="l"/>
                <a:tab pos="5391150" algn="l"/>
                <a:tab pos="5805488" algn="l"/>
                <a:tab pos="6219825" algn="l"/>
                <a:tab pos="6634163" algn="l"/>
                <a:tab pos="7050088" algn="l"/>
                <a:tab pos="7464425" algn="l"/>
                <a:tab pos="7878763" algn="l"/>
                <a:tab pos="8293100" algn="l"/>
              </a:tabLst>
            </a:pPr>
            <a:r>
              <a:rPr lang="en-GB" altLang="en-US" sz="4400" dirty="0">
                <a:latin typeface="Elephant" panose="02020904090505020303" pitchFamily="18" charset="0"/>
              </a:rPr>
              <a:t>Built-ins dealing with attributes </a:t>
            </a:r>
            <a:endParaRPr lang="en-GB" altLang="en-US" sz="4400" dirty="0"/>
          </a:p>
        </p:txBody>
      </p:sp>
    </p:spTree>
    <p:extLst>
      <p:ext uri="{BB962C8B-B14F-4D97-AF65-F5344CB8AC3E}">
        <p14:creationId xmlns:p14="http://schemas.microsoft.com/office/powerpoint/2010/main" val="3587764099"/>
      </p:ext>
    </p:extLst>
  </p:cSld>
  <p:clrMapOvr>
    <a:masterClrMapping/>
  </p:clrMapOvr>
  <p:transition spd="med"/>
  <p:extLst mod="1"/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3" y="762000"/>
            <a:ext cx="9122229" cy="6248400"/>
          </a:xfrm>
        </p:spPr>
        <p:txBody>
          <a:bodyPr/>
          <a:lstStyle/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  <a:b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</a:br>
            <a:r>
              <a:rPr lang="en-GB" altLang="en-US" sz="3600" dirty="0">
                <a:solidFill>
                  <a:srgbClr val="7030A0"/>
                </a:solidFill>
              </a:rPr>
              <a:t>Does the class/object have this attribute?</a:t>
            </a:r>
            <a:endParaRPr lang="en-GB" altLang="en-US" sz="36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GB" altLang="en-US" sz="2000" dirty="0"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setattr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obj,name,value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  <a:b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</a:br>
            <a:r>
              <a:rPr lang="en-US" altLang="zh-TW" sz="36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setattr</a:t>
            </a:r>
            <a:r>
              <a:rPr lang="en-US" altLang="zh-TW" sz="3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(x, 'y', v) equivalent to </a:t>
            </a:r>
            <a:r>
              <a:rPr lang="en-US" altLang="zh-TW" sz="36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x.y</a:t>
            </a:r>
            <a:r>
              <a:rPr lang="en-US" altLang="zh-TW" sz="3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v</a:t>
            </a:r>
            <a:endParaRPr lang="en-GB" altLang="en-US" sz="28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import math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class </a:t>
            </a:r>
            <a:r>
              <a:rPr lang="en-GB" altLang="en-US" sz="2800" b="1" dirty="0">
                <a:solidFill>
                  <a:srgbClr val="0033CC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400" dirty="0">
                <a:latin typeface="Lucida Console" panose="020B0609040504020204" pitchFamily="49" charset="0"/>
              </a:rPr>
              <a:t> </a:t>
            </a:r>
            <a:r>
              <a:rPr lang="en-GB" altLang="en-US" sz="2800" dirty="0">
                <a:latin typeface="Lucida Console" panose="020B0609040504020204" pitchFamily="49" charset="0"/>
              </a:rPr>
              <a:t>):pass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dirty="0">
                <a:latin typeface="Lucida Console" panose="020B0609040504020204" pitchFamily="49" charset="0"/>
              </a:rPr>
              <a:t>=</a:t>
            </a:r>
            <a:r>
              <a:rPr lang="en-GB" altLang="en-US" sz="2800" b="1" dirty="0">
                <a:solidFill>
                  <a:srgbClr val="0033CC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400" dirty="0">
                <a:latin typeface="Lucida Console" panose="020B0609040504020204" pitchFamily="49" charset="0"/>
              </a:rPr>
              <a:t> </a:t>
            </a:r>
            <a:r>
              <a:rPr lang="en-GB" altLang="en-US" sz="2800" dirty="0"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.a</a:t>
            </a:r>
            <a:r>
              <a:rPr lang="en-GB" altLang="en-US" sz="2800" dirty="0">
                <a:latin typeface="Lucida Console" panose="020B0609040504020204" pitchFamily="49" charset="0"/>
              </a:rPr>
              <a:t>=5; </a:t>
            </a:r>
            <a:r>
              <a:rPr lang="en-GB" altLang="en-US" sz="2800" dirty="0" err="1">
                <a:latin typeface="Lucida Console" panose="020B0609040504020204" pitchFamily="49" charset="0"/>
              </a:rPr>
              <a:t>setattr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dirty="0">
                <a:latin typeface="Lucida Console" panose="020B0609040504020204" pitchFamily="49" charset="0"/>
              </a:rPr>
              <a:t>,"</a:t>
            </a:r>
            <a:r>
              <a:rPr lang="en-GB" altLang="en-US" sz="28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a2</a:t>
            </a:r>
            <a:r>
              <a:rPr lang="en-GB" altLang="en-US" sz="2800" dirty="0">
                <a:latin typeface="Lucida Console" panose="020B0609040504020204" pitchFamily="49" charset="0"/>
              </a:rPr>
              <a:t>",5)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dirty="0" err="1"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28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dirty="0" err="1">
                <a:latin typeface="Lucida Console" panose="020B0609040504020204" pitchFamily="49" charset="0"/>
              </a:rPr>
              <a:t>,"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a</a:t>
            </a:r>
            <a:r>
              <a:rPr lang="en-GB" altLang="en-US" sz="2800" dirty="0">
                <a:latin typeface="Lucida Console" panose="020B0609040504020204" pitchFamily="49" charset="0"/>
              </a:rPr>
              <a:t>"); </a:t>
            </a:r>
            <a:r>
              <a:rPr lang="en-GB" altLang="en-US" sz="2800" dirty="0" err="1">
                <a:latin typeface="Lucida Console" panose="020B0609040504020204" pitchFamily="49" charset="0"/>
              </a:rPr>
              <a:t>hasattr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dirty="0">
                <a:latin typeface="Lucida Console" panose="020B0609040504020204" pitchFamily="49" charset="0"/>
              </a:rPr>
              <a:t>,"</a:t>
            </a:r>
            <a:r>
              <a:rPr lang="en-GB" altLang="en-US" sz="28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a2</a:t>
            </a:r>
            <a:r>
              <a:rPr lang="en-GB" altLang="en-US" sz="2800" dirty="0"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latin typeface="Lucida Console" panose="020B0609040504020204" pitchFamily="49" charset="0"/>
              </a:rPr>
              <a:t>True </a:t>
            </a:r>
            <a:r>
              <a:rPr lang="en-GB" altLang="en-US" sz="2800" dirty="0" err="1">
                <a:latin typeface="Lucida Console" panose="020B0609040504020204" pitchFamily="49" charset="0"/>
              </a:rPr>
              <a:t>True</a:t>
            </a:r>
            <a:endParaRPr lang="en-GB" altLang="en-US" sz="2800" dirty="0"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C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.b</a:t>
            </a:r>
            <a:r>
              <a:rPr lang="en-GB" altLang="en-US" sz="2800" dirty="0">
                <a:latin typeface="Lucida Console" panose="020B0609040504020204" pitchFamily="49" charset="0"/>
              </a:rPr>
              <a:t>=</a:t>
            </a:r>
            <a:r>
              <a:rPr lang="en-GB" altLang="en-US" sz="2800" dirty="0" err="1">
                <a:latin typeface="Lucida Console" panose="020B0609040504020204" pitchFamily="49" charset="0"/>
              </a:rPr>
              <a:t>math.cos;setattr</a:t>
            </a:r>
            <a:r>
              <a:rPr lang="en-GB" altLang="en-US" sz="2800" dirty="0">
                <a:latin typeface="Lucida Console" panose="020B0609040504020204" pitchFamily="49" charset="0"/>
              </a:rPr>
              <a:t>(</a:t>
            </a:r>
            <a:r>
              <a:rPr lang="en-GB" altLang="en-US" sz="28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dirty="0">
                <a:latin typeface="Lucida Console" panose="020B0609040504020204" pitchFamily="49" charset="0"/>
              </a:rPr>
              <a:t>,"</a:t>
            </a:r>
            <a:r>
              <a:rPr lang="en-GB" altLang="en-US" sz="28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b2</a:t>
            </a:r>
            <a:r>
              <a:rPr lang="en-GB" altLang="en-US" sz="2800" dirty="0">
                <a:latin typeface="Lucida Console" panose="020B0609040504020204" pitchFamily="49" charset="0"/>
              </a:rPr>
              <a:t>",math.cos)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800" dirty="0">
                <a:latin typeface="Lucida Console" panose="020B0609040504020204" pitchFamily="49" charset="0"/>
              </a:rPr>
              <a:t> </a:t>
            </a:r>
            <a:r>
              <a:rPr lang="en-GB" altLang="en-US" sz="28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.b</a:t>
            </a:r>
            <a:r>
              <a:rPr lang="en-GB" altLang="en-US" sz="2800" dirty="0">
                <a:latin typeface="Lucida Console" panose="020B0609040504020204" pitchFamily="49" charset="0"/>
              </a:rPr>
              <a:t>(3.1415926584</a:t>
            </a:r>
            <a:r>
              <a:rPr lang="en-GB" altLang="en-US" sz="2800">
                <a:latin typeface="Lucida Console" panose="020B0609040504020204" pitchFamily="49" charset="0"/>
              </a:rPr>
              <a:t>); </a:t>
            </a:r>
            <a:r>
              <a:rPr lang="en-GB" altLang="en-US" sz="2800" b="1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800" b="1">
                <a:solidFill>
                  <a:srgbClr val="00B0F0"/>
                </a:solidFill>
                <a:latin typeface="Lucida Console" panose="020B0609040504020204" pitchFamily="49" charset="0"/>
              </a:rPr>
              <a:t>.</a:t>
            </a:r>
            <a:r>
              <a:rPr lang="en-GB" altLang="en-US" sz="28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b2</a:t>
            </a:r>
            <a:r>
              <a:rPr lang="en-GB" altLang="en-US" sz="2800" dirty="0">
                <a:latin typeface="Lucida Console" panose="020B0609040504020204" pitchFamily="49" charset="0"/>
              </a:rPr>
              <a:t>(3.1415926584)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latin typeface="Lucida Console" panose="020B0609040504020204" pitchFamily="49" charset="0"/>
              </a:rPr>
              <a:t>-1.0 -1.0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1047750"/>
          </a:xfrm>
        </p:spPr>
        <p:txBody>
          <a:bodyPr/>
          <a:lstStyle/>
          <a:p>
            <a:pPr eaLnBrk="1">
              <a:lnSpc>
                <a:spcPct val="47000"/>
              </a:lnSpc>
              <a:tabLst>
                <a:tab pos="0" algn="l"/>
                <a:tab pos="414338" algn="l"/>
                <a:tab pos="828675" algn="l"/>
                <a:tab pos="1243013" algn="l"/>
                <a:tab pos="1657350" algn="l"/>
                <a:tab pos="2073275" algn="l"/>
                <a:tab pos="2487613" algn="l"/>
                <a:tab pos="2901950" algn="l"/>
                <a:tab pos="3316288" algn="l"/>
                <a:tab pos="3732213" algn="l"/>
                <a:tab pos="4146550" algn="l"/>
                <a:tab pos="4560888" algn="l"/>
                <a:tab pos="4975225" algn="l"/>
                <a:tab pos="5391150" algn="l"/>
                <a:tab pos="5805488" algn="l"/>
                <a:tab pos="6219825" algn="l"/>
                <a:tab pos="6634163" algn="l"/>
                <a:tab pos="7050088" algn="l"/>
                <a:tab pos="7464425" algn="l"/>
                <a:tab pos="7878763" algn="l"/>
                <a:tab pos="8293100" algn="l"/>
              </a:tabLst>
            </a:pPr>
            <a:r>
              <a:rPr lang="en-GB" altLang="en-US" sz="4400" dirty="0">
                <a:latin typeface="Elephant" panose="02020904090505020303" pitchFamily="18" charset="0"/>
              </a:rPr>
              <a:t>Built-ins dealing with attributes </a:t>
            </a:r>
            <a:endParaRPr lang="en-GB" altLang="en-US" sz="4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518209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9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9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9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89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89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89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9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89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89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894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894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8944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()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111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['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__annotations__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__doc_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__loader_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__name__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__package__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__spec__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rgbClr val="FFAFAF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zip']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x={*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__)}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for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 in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__):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if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 "Error" not in 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: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x.remove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Let’s Think about These </a:t>
            </a:r>
            <a:r>
              <a:rPr lang="en-US" sz="4396" kern="0" dirty="0">
                <a:solidFill>
                  <a:srgbClr val="FF320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Errors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86383" y="2972174"/>
            <a:ext cx="9479167" cy="1427585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1998">
              <a:solidFill>
                <a:srgbClr val="FFFFFF"/>
              </a:solidFill>
              <a:latin typeface="Times New Roma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3151" y="6526782"/>
            <a:ext cx="659451" cy="4336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zh-TW" sz="2218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218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E10BB660-7E42-4254-B689-C39E0871F6E8}"/>
              </a:ext>
            </a:extLst>
          </p:cNvPr>
          <p:cNvSpPr>
            <a:spLocks noChangeAspect="1"/>
          </p:cNvSpPr>
          <p:nvPr/>
        </p:nvSpPr>
        <p:spPr bwMode="auto">
          <a:xfrm rot="18900000">
            <a:off x="-675749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8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175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37CC9EDA-A50C-45CF-BBF8-B796DF3CA463}"/>
              </a:ext>
            </a:extLst>
          </p:cNvPr>
          <p:cNvSpPr/>
          <p:nvPr/>
        </p:nvSpPr>
        <p:spPr bwMode="auto">
          <a:xfrm>
            <a:off x="5760719" y="4943470"/>
            <a:ext cx="3360412" cy="1573617"/>
          </a:xfrm>
          <a:prstGeom prst="wedgeRoundRectCallout">
            <a:avLst>
              <a:gd name="adj1" fmla="val -86884"/>
              <a:gd name="adj2" fmla="val -55497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By now, we’ve looked at every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builtin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function, except for those that ar</a:t>
            </a: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e for classes.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5167800"/>
      </p:ext>
    </p:extLst>
  </p:cSld>
  <p:clrMapOvr>
    <a:masterClrMapping/>
  </p:clrMapOvr>
  <p:extLst mod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() #</a:t>
            </a:r>
            <a:r>
              <a:rPr lang="en-US" altLang="zh-TW" sz="111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['__annotations__', '__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 '__name__', '__package__', '__spec__']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rgbClr val="FF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rgbClr val="FF0000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rgbClr val="FF0000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rgbClr val="FF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rgbClr val="FF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rgbClr val="FF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330A9CE0-FC79-4761-8AA7-EFAC2D2AB3E6}"/>
              </a:ext>
            </a:extLst>
          </p:cNvPr>
          <p:cNvSpPr/>
          <p:nvPr/>
        </p:nvSpPr>
        <p:spPr bwMode="auto">
          <a:xfrm>
            <a:off x="4268993" y="4965381"/>
            <a:ext cx="2531051" cy="1271715"/>
          </a:xfrm>
          <a:prstGeom prst="wedgeRoundRectCallout">
            <a:avLst>
              <a:gd name="adj1" fmla="val -45108"/>
              <a:gd name="adj2" fmla="val -143078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What about these ones still up here?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73689349"/>
      </p:ext>
    </p:extLst>
  </p:cSld>
  <p:clrMapOvr>
    <a:masterClrMapping/>
  </p:clrMapOvr>
  <p:extLst mod="1"/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3" y="762000"/>
            <a:ext cx="9122229" cy="6248400"/>
          </a:xfrm>
        </p:spPr>
        <p:txBody>
          <a:bodyPr/>
          <a:lstStyle/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  <a:b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</a:br>
            <a:r>
              <a:rPr lang="en-GB" altLang="en-US" sz="3600" dirty="0">
                <a:solidFill>
                  <a:srgbClr val="7030A0"/>
                </a:solidFill>
              </a:rPr>
              <a:t>Does the class/object have this attribute?</a:t>
            </a:r>
            <a:endParaRPr lang="en-GB" altLang="en-US" sz="36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GB" altLang="en-US" sz="2000" dirty="0"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setattr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obj,name,value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  <a:b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</a:br>
            <a:r>
              <a:rPr lang="en-US" altLang="zh-TW" sz="36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setattr</a:t>
            </a:r>
            <a:r>
              <a:rPr lang="en-US" altLang="zh-TW" sz="3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(x, 'y', v) equivalent to </a:t>
            </a:r>
            <a:r>
              <a:rPr lang="en-US" altLang="zh-TW" sz="36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x.y</a:t>
            </a:r>
            <a:r>
              <a:rPr lang="en-US" altLang="zh-TW" sz="3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v</a:t>
            </a:r>
            <a:br>
              <a:rPr lang="en-GB" altLang="en-US" sz="3200" dirty="0">
                <a:solidFill>
                  <a:srgbClr val="7030A0"/>
                </a:solidFill>
                <a:latin typeface="Lucida Console" panose="020B0609040504020204" pitchFamily="49" charset="0"/>
              </a:rPr>
            </a:br>
            <a:endParaRPr lang="en-GB" altLang="en-US" sz="20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delattr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  <a:b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</a:br>
            <a:r>
              <a:rPr lang="en-US" altLang="en-US" sz="3600" dirty="0" err="1">
                <a:solidFill>
                  <a:srgbClr val="7030A0"/>
                </a:solidFill>
              </a:rPr>
              <a:t>delattr</a:t>
            </a:r>
            <a:r>
              <a:rPr lang="en-US" altLang="en-US" sz="3600" dirty="0">
                <a:solidFill>
                  <a:srgbClr val="7030A0"/>
                </a:solidFill>
              </a:rPr>
              <a:t>(x, 'y') is equivalent to del </a:t>
            </a:r>
            <a:r>
              <a:rPr lang="en-US" altLang="en-US" sz="3600" dirty="0" err="1">
                <a:solidFill>
                  <a:srgbClr val="7030A0"/>
                </a:solidFill>
              </a:rPr>
              <a:t>x.y</a:t>
            </a:r>
            <a:endParaRPr lang="en-GB" altLang="en-US" sz="32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class C(</a:t>
            </a:r>
            <a:r>
              <a:rPr lang="en-GB" altLang="en-US" sz="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):pass</a:t>
            </a:r>
          </a:p>
          <a:p>
            <a:pPr marL="95250" indent="0" eaLnBrk="1">
              <a:lnSpc>
                <a:spcPct val="5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f=C(</a:t>
            </a:r>
            <a:r>
              <a:rPr lang="en-GB" altLang="en-US" sz="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GB" altLang="en-US" sz="2400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f.a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=5; 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setattr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GB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b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",5)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400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GB" altLang="en-US" sz="2400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a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"); 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GB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b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True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GB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True</a:t>
            </a:r>
            <a:endParaRPr lang="en-GB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GB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del </a:t>
            </a:r>
            <a:r>
              <a:rPr lang="en-GB" altLang="en-US" sz="2400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f.a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; 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delattr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GB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b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400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GB" altLang="en-US" sz="2400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a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"); 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</a:t>
            </a:r>
            <a:r>
              <a:rPr lang="en-GB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GB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b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False</a:t>
            </a:r>
            <a:r>
              <a:rPr lang="en-GB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GB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  <a:endParaRPr lang="en-GB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78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1047750"/>
          </a:xfrm>
        </p:spPr>
        <p:txBody>
          <a:bodyPr/>
          <a:lstStyle/>
          <a:p>
            <a:pPr eaLnBrk="1">
              <a:lnSpc>
                <a:spcPct val="47000"/>
              </a:lnSpc>
              <a:tabLst>
                <a:tab pos="0" algn="l"/>
                <a:tab pos="414338" algn="l"/>
                <a:tab pos="828675" algn="l"/>
                <a:tab pos="1243013" algn="l"/>
                <a:tab pos="1657350" algn="l"/>
                <a:tab pos="2073275" algn="l"/>
                <a:tab pos="2487613" algn="l"/>
                <a:tab pos="2901950" algn="l"/>
                <a:tab pos="3316288" algn="l"/>
                <a:tab pos="3732213" algn="l"/>
                <a:tab pos="4146550" algn="l"/>
                <a:tab pos="4560888" algn="l"/>
                <a:tab pos="4975225" algn="l"/>
                <a:tab pos="5391150" algn="l"/>
                <a:tab pos="5805488" algn="l"/>
                <a:tab pos="6219825" algn="l"/>
                <a:tab pos="6634163" algn="l"/>
                <a:tab pos="7050088" algn="l"/>
                <a:tab pos="7464425" algn="l"/>
                <a:tab pos="7878763" algn="l"/>
                <a:tab pos="8293100" algn="l"/>
              </a:tabLst>
            </a:pPr>
            <a:r>
              <a:rPr lang="en-GB" altLang="en-US" sz="4400" dirty="0">
                <a:latin typeface="Elephant" panose="02020904090505020303" pitchFamily="18" charset="0"/>
              </a:rPr>
              <a:t>Built-ins dealing with attributes </a:t>
            </a:r>
            <a:endParaRPr lang="en-GB" altLang="en-US" sz="440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378524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9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9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9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89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189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89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9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89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1894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894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8944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3" y="762000"/>
            <a:ext cx="9122229" cy="6248400"/>
          </a:xfrm>
        </p:spPr>
        <p:txBody>
          <a:bodyPr/>
          <a:lstStyle/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hasattr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  <a:b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</a:br>
            <a:r>
              <a:rPr lang="en-GB" altLang="en-US" sz="3600" dirty="0">
                <a:solidFill>
                  <a:srgbClr val="7030A0"/>
                </a:solidFill>
              </a:rPr>
              <a:t>Does the class/object have this attribute?</a:t>
            </a:r>
            <a:endParaRPr lang="en-GB" altLang="en-US" sz="36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GB" altLang="en-US" sz="2000" dirty="0"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setattr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obj,name,value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  <a:b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</a:br>
            <a:r>
              <a:rPr lang="en-US" altLang="zh-TW" sz="36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setattr</a:t>
            </a:r>
            <a:r>
              <a:rPr lang="en-US" altLang="zh-TW" sz="3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(x, 'y', v) equivalent to </a:t>
            </a:r>
            <a:r>
              <a:rPr lang="en-US" altLang="zh-TW" sz="3600" dirty="0" err="1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x.y</a:t>
            </a:r>
            <a:r>
              <a:rPr lang="en-US" altLang="zh-TW" sz="36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= v</a:t>
            </a:r>
            <a:br>
              <a:rPr lang="en-GB" altLang="en-US" sz="3200" dirty="0">
                <a:solidFill>
                  <a:srgbClr val="7030A0"/>
                </a:solidFill>
                <a:latin typeface="Lucida Console" panose="020B0609040504020204" pitchFamily="49" charset="0"/>
              </a:rPr>
            </a:br>
            <a:endParaRPr lang="en-GB" altLang="en-US" sz="20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delattr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):</a:t>
            </a:r>
            <a:b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</a:br>
            <a:r>
              <a:rPr lang="en-US" altLang="en-US" sz="3600" dirty="0" err="1">
                <a:solidFill>
                  <a:srgbClr val="7030A0"/>
                </a:solidFill>
              </a:rPr>
              <a:t>delattr</a:t>
            </a:r>
            <a:r>
              <a:rPr lang="en-US" altLang="en-US" sz="3600" dirty="0">
                <a:solidFill>
                  <a:srgbClr val="7030A0"/>
                </a:solidFill>
              </a:rPr>
              <a:t>(x, 'y') is equivalent to del </a:t>
            </a:r>
            <a:r>
              <a:rPr lang="en-US" altLang="en-US" sz="3600" dirty="0" err="1">
                <a:solidFill>
                  <a:srgbClr val="7030A0"/>
                </a:solidFill>
              </a:rPr>
              <a:t>x.y</a:t>
            </a:r>
            <a:br>
              <a:rPr lang="en-GB" altLang="en-US" sz="3200" dirty="0">
                <a:solidFill>
                  <a:srgbClr val="7030A0"/>
                </a:solidFill>
                <a:latin typeface="Lucida Console" panose="020B0609040504020204" pitchFamily="49" charset="0"/>
              </a:rPr>
            </a:br>
            <a:endParaRPr lang="en-GB" altLang="en-US" sz="20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US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[,default])-&gt;</a:t>
            </a:r>
            <a:r>
              <a:rPr lang="en-US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val</a:t>
            </a:r>
            <a:r>
              <a:rPr lang="en-US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3600" dirty="0" err="1">
                <a:solidFill>
                  <a:srgbClr val="7030A0"/>
                </a:solidFill>
              </a:rPr>
              <a:t>getattr</a:t>
            </a:r>
            <a:r>
              <a:rPr lang="en-US" altLang="en-US" sz="3600" dirty="0">
                <a:solidFill>
                  <a:srgbClr val="7030A0"/>
                </a:solidFill>
              </a:rPr>
              <a:t>(x, 'y') is equivalent to </a:t>
            </a:r>
            <a:r>
              <a:rPr lang="en-US" altLang="en-US" sz="3600" dirty="0" err="1">
                <a:solidFill>
                  <a:srgbClr val="7030A0"/>
                </a:solidFill>
              </a:rPr>
              <a:t>x.y</a:t>
            </a:r>
            <a:r>
              <a:rPr lang="en-US" altLang="en-US" sz="3600" dirty="0">
                <a:solidFill>
                  <a:srgbClr val="7030A0"/>
                </a:solidFill>
              </a:rPr>
              <a:t>, except that you can avoid generating an error when the attribute is not defined.</a:t>
            </a:r>
            <a:br>
              <a:rPr lang="en-GB" altLang="en-US" sz="3200" dirty="0">
                <a:solidFill>
                  <a:srgbClr val="7030A0"/>
                </a:solidFill>
                <a:latin typeface="Lucida Console" panose="020B0609040504020204" pitchFamily="49" charset="0"/>
              </a:rPr>
            </a:br>
            <a:endParaRPr lang="en-GB" altLang="en-US" sz="240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GB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Rectangle 1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1047750"/>
          </a:xfrm>
        </p:spPr>
        <p:txBody>
          <a:bodyPr/>
          <a:lstStyle/>
          <a:p>
            <a:pPr eaLnBrk="1">
              <a:lnSpc>
                <a:spcPct val="47000"/>
              </a:lnSpc>
              <a:tabLst>
                <a:tab pos="0" algn="l"/>
                <a:tab pos="414338" algn="l"/>
                <a:tab pos="828675" algn="l"/>
                <a:tab pos="1243013" algn="l"/>
                <a:tab pos="1657350" algn="l"/>
                <a:tab pos="2073275" algn="l"/>
                <a:tab pos="2487613" algn="l"/>
                <a:tab pos="2901950" algn="l"/>
                <a:tab pos="3316288" algn="l"/>
                <a:tab pos="3732213" algn="l"/>
                <a:tab pos="4146550" algn="l"/>
                <a:tab pos="4560888" algn="l"/>
                <a:tab pos="4975225" algn="l"/>
                <a:tab pos="5391150" algn="l"/>
                <a:tab pos="5805488" algn="l"/>
                <a:tab pos="6219825" algn="l"/>
                <a:tab pos="6634163" algn="l"/>
                <a:tab pos="7050088" algn="l"/>
                <a:tab pos="7464425" algn="l"/>
                <a:tab pos="7878763" algn="l"/>
                <a:tab pos="8293100" algn="l"/>
              </a:tabLst>
            </a:pPr>
            <a:r>
              <a:rPr lang="en-GB" altLang="en-US" sz="4400" dirty="0">
                <a:latin typeface="Elephant" panose="02020904090505020303" pitchFamily="18" charset="0"/>
              </a:rPr>
              <a:t>Built-ins dealing with attributes </a:t>
            </a:r>
            <a:endParaRPr lang="en-GB" altLang="en-US" sz="4400" dirty="0"/>
          </a:p>
        </p:txBody>
      </p:sp>
    </p:spTree>
    <p:extLst>
      <p:ext uri="{BB962C8B-B14F-4D97-AF65-F5344CB8AC3E}">
        <p14:creationId xmlns:p14="http://schemas.microsoft.com/office/powerpoint/2010/main" val="99085375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9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3" y="0"/>
            <a:ext cx="9122229" cy="6858000"/>
          </a:xfrm>
        </p:spPr>
        <p:txBody>
          <a:bodyPr/>
          <a:lstStyle/>
          <a:p>
            <a:pPr marL="95250" indent="0" eaLnBrk="1">
              <a:lnSpc>
                <a:spcPct val="83000"/>
              </a:lnSpc>
              <a:spcBef>
                <a:spcPts val="1200"/>
              </a:spcBef>
              <a:spcAft>
                <a:spcPts val="120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US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[,default])-&gt;</a:t>
            </a:r>
            <a:r>
              <a:rPr lang="en-US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val</a:t>
            </a:r>
            <a:endParaRPr lang="en-GB" altLang="en-US" sz="3600" dirty="0">
              <a:solidFill>
                <a:srgbClr val="00660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3200" dirty="0">
                <a:solidFill>
                  <a:schemeClr val="tx1"/>
                </a:solidFill>
              </a:rPr>
              <a:t>Equivalent to obj.name…</a:t>
            </a:r>
            <a:r>
              <a:rPr lang="en-US" altLang="en-US" sz="3200" dirty="0">
                <a:solidFill>
                  <a:schemeClr val="bg1"/>
                </a:solidFill>
              </a:rPr>
              <a:t> when</a:t>
            </a:r>
            <a:r>
              <a:rPr lang="en-US" altLang="en-US" sz="2800" dirty="0">
                <a:solidFill>
                  <a:schemeClr val="bg1"/>
                </a:solidFill>
              </a:rPr>
              <a:t> </a:t>
            </a:r>
            <a:r>
              <a:rPr lang="en-US" altLang="en-US" sz="3200" dirty="0">
                <a:solidFill>
                  <a:schemeClr val="bg1"/>
                </a:solidFill>
              </a:rPr>
              <a:t>the</a:t>
            </a:r>
            <a:r>
              <a:rPr lang="en-US" altLang="en-US" sz="2800" dirty="0">
                <a:solidFill>
                  <a:schemeClr val="bg1"/>
                </a:solidFill>
              </a:rPr>
              <a:t> </a:t>
            </a:r>
            <a:r>
              <a:rPr lang="en-US" altLang="en-US" sz="3200" dirty="0">
                <a:solidFill>
                  <a:schemeClr val="bg1"/>
                </a:solidFill>
              </a:rPr>
              <a:t>attribute doesn’t exist. In that case, you can avoid raising the exception by providing a default argument.</a:t>
            </a:r>
            <a:endParaRPr lang="en-GB" altLang="en-US" sz="28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60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>
                <a:solidFill>
                  <a:schemeClr val="tx1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=[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1,3,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,1,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g.count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built-in method count</a:t>
            </a: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of list object</a:t>
            </a:r>
            <a:r>
              <a:rPr lang="en-US" altLang="en-US" sz="1800" dirty="0">
                <a:solidFill>
                  <a:schemeClr val="bg1">
                    <a:lumMod val="85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at</a:t>
            </a:r>
            <a:r>
              <a:rPr lang="en-US" altLang="en-US" sz="1800" dirty="0">
                <a:solidFill>
                  <a:srgbClr val="FFC000"/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0x6ffffbd0588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&gt;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g.count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8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5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g.cnt</a:t>
            </a:r>
            <a:endParaRPr lang="en-US" altLang="en-US" sz="2400" b="1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chemeClr val="bg1"/>
                </a:solidFill>
                <a:latin typeface="Arial Narrow" panose="020B0606020202030204" pitchFamily="34" charset="0"/>
              </a:rPr>
              <a:t>AttributeError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: 'list' object has no attribute '</a:t>
            </a:r>
            <a:r>
              <a:rPr lang="en-US" alt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count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built-in method count</a:t>
            </a: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of list object</a:t>
            </a:r>
            <a:r>
              <a:rPr lang="en-US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at</a:t>
            </a:r>
            <a:r>
              <a:rPr lang="en-US" altLang="en-US" sz="1800" dirty="0">
                <a:solidFill>
                  <a:srgbClr val="FFC000"/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0x6ffffbd0588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&gt;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count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8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5</a:t>
            </a:r>
          </a:p>
          <a:p>
            <a:pPr marL="95250" indent="0" eaLnBrk="1">
              <a:lnSpc>
                <a:spcPct val="78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chemeClr val="bg1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chemeClr val="bg1"/>
                </a:solidFill>
                <a:latin typeface="Arial Narrow" panose="020B0606020202030204" pitchFamily="34" charset="0"/>
              </a:rPr>
              <a:t>AttributeError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: 'list' object has no attribute '</a:t>
            </a:r>
            <a:r>
              <a:rPr lang="en-US" alt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chemeClr val="bg1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(g,"</a:t>
            </a:r>
            <a:r>
              <a:rPr lang="en-US" altLang="en-US" sz="240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",None)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GB" altLang="en-US" sz="2400" b="1" dirty="0">
              <a:solidFill>
                <a:schemeClr val="bg1"/>
              </a:solidFill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5160164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3" y="0"/>
            <a:ext cx="9122229" cy="6858000"/>
          </a:xfrm>
        </p:spPr>
        <p:txBody>
          <a:bodyPr/>
          <a:lstStyle/>
          <a:p>
            <a:pPr marL="95250" indent="0" eaLnBrk="1">
              <a:lnSpc>
                <a:spcPct val="83000"/>
              </a:lnSpc>
              <a:spcBef>
                <a:spcPts val="1200"/>
              </a:spcBef>
              <a:spcAft>
                <a:spcPts val="120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US" altLang="en-US" sz="3600" dirty="0">
                <a:solidFill>
                  <a:srgbClr val="FF0000"/>
                </a:solidFill>
                <a:latin typeface="Lucida Console" panose="020B0609040504020204" pitchFamily="49" charset="0"/>
              </a:rPr>
              <a:t>[,default]</a:t>
            </a:r>
            <a:r>
              <a:rPr lang="en-US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)-&gt;</a:t>
            </a:r>
            <a:r>
              <a:rPr lang="en-US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val</a:t>
            </a:r>
            <a:endParaRPr lang="en-GB" altLang="en-US" sz="3600" dirty="0">
              <a:solidFill>
                <a:srgbClr val="00660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3200" dirty="0">
                <a:solidFill>
                  <a:schemeClr val="bg1">
                    <a:lumMod val="85000"/>
                  </a:schemeClr>
                </a:solidFill>
              </a:rPr>
              <a:t>Equivalent to obj.name,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i="1" dirty="0">
                <a:solidFill>
                  <a:schemeClr val="tx1"/>
                </a:solidFill>
              </a:rPr>
              <a:t>except</a:t>
            </a:r>
            <a:r>
              <a:rPr lang="en-US" altLang="en-US" sz="3200" dirty="0">
                <a:solidFill>
                  <a:schemeClr val="tx1"/>
                </a:solidFill>
              </a:rPr>
              <a:t> when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the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attribute doesn’t exist. In that case, you can avoid raising the exception by providing </a:t>
            </a:r>
            <a:r>
              <a:rPr lang="en-US" altLang="en-US" sz="3200" dirty="0">
                <a:solidFill>
                  <a:srgbClr val="FF0000"/>
                </a:solidFill>
              </a:rPr>
              <a:t>a default argument</a:t>
            </a:r>
            <a:r>
              <a:rPr lang="en-US" altLang="en-US" sz="3200" dirty="0">
                <a:solidFill>
                  <a:schemeClr val="tx1"/>
                </a:solidFill>
              </a:rPr>
              <a:t>.</a:t>
            </a:r>
            <a:endParaRPr lang="en-GB" altLang="en-US" sz="28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60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>
                <a:solidFill>
                  <a:schemeClr val="tx1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=[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1,3,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,1,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g.count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built-in method count</a:t>
            </a: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of list object</a:t>
            </a:r>
            <a:r>
              <a:rPr lang="en-US" altLang="en-US" sz="1800" dirty="0">
                <a:solidFill>
                  <a:schemeClr val="bg1">
                    <a:lumMod val="85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at</a:t>
            </a:r>
            <a:r>
              <a:rPr lang="en-US" altLang="en-US" sz="1800" dirty="0">
                <a:solidFill>
                  <a:srgbClr val="FFC000"/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0x6ffffbd0588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&gt;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g.count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8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5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g.cnt</a:t>
            </a:r>
            <a:endParaRPr lang="en-US" altLang="en-US" sz="2400" b="1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rgbClr val="7030A0"/>
                </a:solidFill>
                <a:latin typeface="Arial Narrow" panose="020B0606020202030204" pitchFamily="34" charset="0"/>
              </a:rPr>
              <a:t>AttributeError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: 'list' object has</a:t>
            </a:r>
            <a:r>
              <a:rPr lang="en-US" altLang="en-US" sz="2400" dirty="0">
                <a:solidFill>
                  <a:srgbClr val="C0A1A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no attribute '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'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count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built-in method count</a:t>
            </a: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of list object</a:t>
            </a:r>
            <a:r>
              <a:rPr lang="en-US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at</a:t>
            </a:r>
            <a:r>
              <a:rPr lang="en-US" altLang="en-US" sz="1800" dirty="0">
                <a:solidFill>
                  <a:srgbClr val="FFC000"/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0x6ffffbd0588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&gt;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count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8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5</a:t>
            </a:r>
          </a:p>
          <a:p>
            <a:pPr marL="95250" indent="0" eaLnBrk="1">
              <a:lnSpc>
                <a:spcPct val="68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None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rgbClr val="7030A0"/>
                </a:solidFill>
                <a:latin typeface="Arial Narrow" panose="020B0606020202030204" pitchFamily="34" charset="0"/>
              </a:rPr>
              <a:t>AttributeError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: 'list' object has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no attribute '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'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GB" altLang="en-US" sz="2400" b="1" dirty="0">
              <a:solidFill>
                <a:srgbClr val="00B0F0"/>
              </a:solidFill>
              <a:latin typeface="Lucida Console" panose="020B0609040504020204" pitchFamily="49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296862" y="2232561"/>
            <a:ext cx="9144000" cy="1120239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zh-TW" altLang="en-US" sz="2000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73062" y="4393933"/>
            <a:ext cx="9144000" cy="1168667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zh-TW" altLang="en-US" sz="2000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133986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944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944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8944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8944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8944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8944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8944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8944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44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18944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9443" grpId="0" build="p"/>
    </p:bldLst>
  </p:timing>
  <p:extLst mod="1"/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3" y="0"/>
            <a:ext cx="9122229" cy="6858000"/>
          </a:xfrm>
        </p:spPr>
        <p:txBody>
          <a:bodyPr/>
          <a:lstStyle/>
          <a:p>
            <a:pPr marL="95250" indent="0" eaLnBrk="1">
              <a:lnSpc>
                <a:spcPct val="83000"/>
              </a:lnSpc>
              <a:spcBef>
                <a:spcPts val="1200"/>
              </a:spcBef>
              <a:spcAft>
                <a:spcPts val="120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GB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(</a:t>
            </a:r>
            <a:r>
              <a:rPr lang="en-GB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obj,name</a:t>
            </a:r>
            <a:r>
              <a:rPr lang="en-US" altLang="en-US" sz="3600" dirty="0">
                <a:solidFill>
                  <a:srgbClr val="FF0000"/>
                </a:solidFill>
                <a:latin typeface="Lucida Console" panose="020B0609040504020204" pitchFamily="49" charset="0"/>
              </a:rPr>
              <a:t>[,default]</a:t>
            </a:r>
            <a:r>
              <a:rPr lang="en-US" altLang="en-US" sz="3600" dirty="0">
                <a:solidFill>
                  <a:srgbClr val="006600"/>
                </a:solidFill>
                <a:latin typeface="Lucida Console" panose="020B0609040504020204" pitchFamily="49" charset="0"/>
              </a:rPr>
              <a:t>)-&gt;</a:t>
            </a:r>
            <a:r>
              <a:rPr lang="en-US" altLang="en-US" sz="36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val</a:t>
            </a:r>
            <a:endParaRPr lang="en-GB" altLang="en-US" sz="3600" dirty="0">
              <a:solidFill>
                <a:srgbClr val="00660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3200" dirty="0">
                <a:solidFill>
                  <a:schemeClr val="tx1"/>
                </a:solidFill>
              </a:rPr>
              <a:t>Equivalent to obj.name,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i="1" dirty="0">
                <a:solidFill>
                  <a:schemeClr val="tx1"/>
                </a:solidFill>
              </a:rPr>
              <a:t>except</a:t>
            </a:r>
            <a:r>
              <a:rPr lang="en-US" altLang="en-US" sz="3200" dirty="0">
                <a:solidFill>
                  <a:schemeClr val="tx1"/>
                </a:solidFill>
              </a:rPr>
              <a:t> when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the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attribute doesn’t exist. In that case, you can avoid raising the exception by providing a default argument.</a:t>
            </a:r>
            <a:endParaRPr lang="en-GB" altLang="en-US" sz="28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60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>
                <a:solidFill>
                  <a:schemeClr val="tx1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=[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1,3,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Lucida Console" panose="020B0609040504020204" pitchFamily="49" charset="0"/>
              </a:rPr>
              <a:t>,1,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]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g.count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built-in method count</a:t>
            </a: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of list object</a:t>
            </a:r>
            <a:r>
              <a:rPr lang="en-US" altLang="en-US" sz="1800" dirty="0">
                <a:solidFill>
                  <a:schemeClr val="bg1">
                    <a:lumMod val="85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at</a:t>
            </a:r>
            <a:r>
              <a:rPr lang="en-US" altLang="en-US" sz="1800" dirty="0">
                <a:solidFill>
                  <a:srgbClr val="FFC000"/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0x6ffffbd0588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&gt;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g.count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8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5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g.cnt</a:t>
            </a:r>
            <a:endParaRPr lang="en-US" altLang="en-US" sz="2400" b="1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rgbClr val="7030A0"/>
                </a:solidFill>
                <a:latin typeface="Arial Narrow" panose="020B0606020202030204" pitchFamily="34" charset="0"/>
              </a:rPr>
              <a:t>AttributeError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: 'list' object has</a:t>
            </a:r>
            <a:r>
              <a:rPr lang="en-US" altLang="en-US" sz="2400" dirty="0">
                <a:solidFill>
                  <a:srgbClr val="C0A1A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no attribute '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'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count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built-in method count</a:t>
            </a: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of list object</a:t>
            </a:r>
            <a:r>
              <a:rPr lang="en-US" altLang="en-US" sz="1800" dirty="0">
                <a:solidFill>
                  <a:schemeClr val="tx1">
                    <a:lumMod val="50000"/>
                    <a:lumOff val="50000"/>
                  </a:schemeClr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at</a:t>
            </a:r>
            <a:r>
              <a:rPr lang="en-US" altLang="en-US" sz="1800" dirty="0">
                <a:solidFill>
                  <a:srgbClr val="FFC000"/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Arial Narrow" panose="020B0606020202030204" pitchFamily="34" charset="0"/>
              </a:rPr>
              <a:t>0x6ffffbd0588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&gt;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rgbClr val="0033CC"/>
                </a:solidFill>
                <a:latin typeface="Lucida Console" panose="020B0609040504020204" pitchFamily="49" charset="0"/>
              </a:rPr>
              <a:t>count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400" dirty="0">
                <a:solidFill>
                  <a:srgbClr val="0033CC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8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5</a:t>
            </a:r>
          </a:p>
          <a:p>
            <a:pPr marL="95250" indent="0" eaLnBrk="1">
              <a:lnSpc>
                <a:spcPct val="68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(g,"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,None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getattr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,"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")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95250" indent="0" eaLnBrk="1">
              <a:lnSpc>
                <a:spcPct val="6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 err="1">
                <a:solidFill>
                  <a:srgbClr val="7030A0"/>
                </a:solidFill>
                <a:latin typeface="Arial Narrow" panose="020B0606020202030204" pitchFamily="34" charset="0"/>
              </a:rPr>
              <a:t>AttributeError</a:t>
            </a:r>
            <a:r>
              <a:rPr lang="en-US" altLang="en-US" sz="2400" dirty="0">
                <a:solidFill>
                  <a:srgbClr val="FFD6EA"/>
                </a:solidFill>
                <a:latin typeface="Lucida Console" panose="020B0609040504020204" pitchFamily="49" charset="0"/>
              </a:rPr>
              <a:t>: 'list' object has</a:t>
            </a:r>
            <a:r>
              <a:rPr lang="en-US" altLang="en-US" sz="24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no attribute '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cnt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'</a:t>
            </a:r>
          </a:p>
          <a:p>
            <a:pPr marL="95250" indent="0" eaLnBrk="1">
              <a:lnSpc>
                <a:spcPct val="83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GB" altLang="en-US" sz="2400" b="1" dirty="0">
              <a:solidFill>
                <a:srgbClr val="00B0F0"/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0986984"/>
      </p:ext>
    </p:extLst>
  </p:cSld>
  <p:clrMapOvr>
    <a:masterClrMapping/>
  </p:clrMapOvr>
  <p:transition spd="med"/>
  <p:extLst mod="1"/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bytearray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>
                <a:solidFill>
                  <a:srgbClr val="282828"/>
                </a:solidFill>
                <a:latin typeface="Consolas" panose="020B0609020204030204" pitchFamily="49" charset="0"/>
              </a:rPr>
              <a:t>bytes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282828"/>
                </a:solidFill>
                <a:latin typeface="Consolas" panose="020B0609020204030204" pitchFamily="49" charset="0"/>
              </a:rPr>
              <a:t>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282828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282828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282828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B0F0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400" spc="-50" dirty="0">
                <a:solidFill>
                  <a:srgbClr val="FFFFFF"/>
                </a:solidFill>
                <a:latin typeface="Consolas" panose="020B0609020204030204" pitchFamily="49" charset="0"/>
              </a:rPr>
              <a:t>   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 del _[:3];del _[-3:-1];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8820D28-5A97-48A0-8FA2-CD103BE909C6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A61D12B-9D14-45CF-AEB0-C02833C6CEF3}"/>
              </a:ext>
            </a:extLst>
          </p:cNvPr>
          <p:cNvCxnSpPr/>
          <p:nvPr/>
        </p:nvCxnSpPr>
        <p:spPr>
          <a:xfrm>
            <a:off x="7771400" y="6459046"/>
            <a:ext cx="0" cy="347472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3F9C71C-76AA-4CA5-AC0D-A5B8C1CFA1AE}"/>
              </a:ext>
            </a:extLst>
          </p:cNvPr>
          <p:cNvCxnSpPr/>
          <p:nvPr/>
        </p:nvCxnSpPr>
        <p:spPr>
          <a:xfrm>
            <a:off x="1076884" y="6447414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217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301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301"/>
                            </p:stCondLst>
                            <p:childTnLst>
                              <p:par>
                                <p:cTn id="19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spc="-5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frozense</a:t>
            </a:r>
            <a:r>
              <a:rPr lang="en-US" altLang="zh-TW" sz="2600" b="1" kern="0" spc="-50" dirty="0" err="1">
                <a:solidFill>
                  <a:srgbClr val="282828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',  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spc="-50" dirty="0">
                <a:solidFill>
                  <a:srgbClr val="282828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282828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B0F0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del _[:3];del _[-3:-1];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'super'] 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33413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282828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</a:t>
            </a:r>
            <a:r>
              <a:rPr lang="en-US" altLang="zh-TW" sz="2600" spc="-94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94" dirty="0" err="1">
                <a:solidFill>
                  <a:srgbClr val="FF0000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B0F0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FF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del _[:3];del _[-3:-1];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;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'super'] 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A28F3-DCFE-4610-A47C-E67A5DE84AEA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A6DE51-6089-4AF7-B001-2E62405924D0}"/>
              </a:ext>
            </a:extLst>
          </p:cNvPr>
          <p:cNvCxnSpPr/>
          <p:nvPr/>
        </p:nvCxnSpPr>
        <p:spPr>
          <a:xfrm>
            <a:off x="1076884" y="6462590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3390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990600"/>
          </a:xfrm>
          <a:noFill/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Fundamental Concepts of OOP</a:t>
            </a:r>
          </a:p>
        </p:txBody>
      </p:sp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449262" y="838200"/>
            <a:ext cx="8991600" cy="6019800"/>
          </a:xfrm>
        </p:spPr>
        <p:txBody>
          <a:bodyPr/>
          <a:lstStyle/>
          <a:p>
            <a:pPr eaLnBrk="1" hangingPunct="1">
              <a:lnSpc>
                <a:spcPct val="88000"/>
              </a:lnSpc>
              <a:spcBef>
                <a:spcPts val="1200"/>
              </a:spcBef>
            </a:pPr>
            <a:r>
              <a:rPr lang="en-US" altLang="en-US" sz="3200" b="1" dirty="0">
                <a:solidFill>
                  <a:srgbClr val="006600"/>
                </a:solidFill>
              </a:rPr>
              <a:t>Modularity (</a:t>
            </a:r>
            <a:r>
              <a:rPr lang="zh-TW" altLang="en-US" sz="2800" dirty="0"/>
              <a:t>模組化</a:t>
            </a:r>
            <a:r>
              <a:rPr lang="en-US" altLang="en-US" sz="3200" b="1" dirty="0">
                <a:solidFill>
                  <a:srgbClr val="006600"/>
                </a:solidFill>
              </a:rPr>
              <a:t>): </a:t>
            </a:r>
            <a:r>
              <a:rPr lang="en-US" altLang="en-US" sz="2800" spc="-40" dirty="0">
                <a:solidFill>
                  <a:schemeClr val="tx1"/>
                </a:solidFill>
              </a:rPr>
              <a:t>The use of small modules to achieve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2800" spc="-40" dirty="0">
                <a:solidFill>
                  <a:schemeClr val="tx1"/>
                </a:solidFill>
              </a:rPr>
              <a:t>subtasks that are then combined to do more.</a:t>
            </a:r>
          </a:p>
          <a:p>
            <a:pPr eaLnBrk="1" hangingPunct="1">
              <a:lnSpc>
                <a:spcPct val="88000"/>
              </a:lnSpc>
              <a:spcBef>
                <a:spcPts val="1200"/>
              </a:spcBef>
            </a:pPr>
            <a:r>
              <a:rPr lang="en-US" altLang="en-US" sz="3200" b="1" dirty="0">
                <a:solidFill>
                  <a:srgbClr val="006600"/>
                </a:solidFill>
              </a:rPr>
              <a:t>Encapsulation (</a:t>
            </a:r>
            <a:r>
              <a:rPr lang="zh-TW" altLang="en-US" sz="2800" dirty="0"/>
              <a:t>封裝</a:t>
            </a:r>
            <a:r>
              <a:rPr lang="en-US" altLang="en-US" sz="3200" b="1" dirty="0">
                <a:solidFill>
                  <a:srgbClr val="006600"/>
                </a:solidFill>
              </a:rPr>
              <a:t>):</a:t>
            </a:r>
            <a:r>
              <a:rPr lang="en-US" altLang="en-US" sz="3200" spc="-30" dirty="0">
                <a:solidFill>
                  <a:srgbClr val="FF0000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The bundling of data with the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functions</a:t>
            </a:r>
            <a:r>
              <a:rPr lang="en-US" altLang="en-US" sz="2400" spc="-30" dirty="0">
                <a:solidFill>
                  <a:schemeClr val="tx1"/>
                </a:solidFill>
              </a:rPr>
              <a:t> </a:t>
            </a:r>
            <a:r>
              <a:rPr lang="en-US" altLang="en-US" sz="2800" spc="-300" dirty="0">
                <a:solidFill>
                  <a:schemeClr val="tx1"/>
                </a:solidFill>
              </a:rPr>
              <a:t>(</a:t>
            </a:r>
            <a:r>
              <a:rPr lang="en-US" altLang="en-US" sz="2800" i="1" spc="-30" dirty="0" err="1">
                <a:solidFill>
                  <a:schemeClr val="tx1"/>
                </a:solidFill>
              </a:rPr>
              <a:t>ie</a:t>
            </a:r>
            <a:r>
              <a:rPr lang="en-US" altLang="en-US" sz="2800" spc="-30" dirty="0">
                <a:solidFill>
                  <a:schemeClr val="tx1"/>
                </a:solidFill>
              </a:rPr>
              <a:t>,</a:t>
            </a:r>
            <a:r>
              <a:rPr lang="en-US" altLang="en-US" sz="2400" spc="-30" dirty="0">
                <a:solidFill>
                  <a:schemeClr val="tx1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method</a:t>
            </a:r>
            <a:r>
              <a:rPr lang="en-US" altLang="en-US" sz="2800" spc="-200" dirty="0">
                <a:solidFill>
                  <a:schemeClr val="tx1"/>
                </a:solidFill>
              </a:rPr>
              <a:t>s</a:t>
            </a:r>
            <a:r>
              <a:rPr lang="en-US" altLang="en-US" sz="2800" spc="-30" dirty="0">
                <a:solidFill>
                  <a:schemeClr val="tx1"/>
                </a:solidFill>
              </a:rPr>
              <a:t>) that operate on that dat</a:t>
            </a:r>
            <a:r>
              <a:rPr lang="en-US" altLang="en-US" sz="2800" spc="-200" dirty="0">
                <a:solidFill>
                  <a:schemeClr val="tx1"/>
                </a:solidFill>
              </a:rPr>
              <a:t>a.</a:t>
            </a:r>
          </a:p>
          <a:p>
            <a:pPr eaLnBrk="1" hangingPunct="1">
              <a:lnSpc>
                <a:spcPct val="88000"/>
              </a:lnSpc>
              <a:spcBef>
                <a:spcPts val="1200"/>
              </a:spcBef>
            </a:pPr>
            <a:r>
              <a:rPr lang="en-US" altLang="en-US" sz="3200" b="1" dirty="0">
                <a:solidFill>
                  <a:srgbClr val="006600"/>
                </a:solidFill>
              </a:rPr>
              <a:t>Information hiding (</a:t>
            </a:r>
            <a:r>
              <a:rPr lang="zh-TW" altLang="en-US" sz="2800" dirty="0"/>
              <a:t>資訊隱藏</a:t>
            </a:r>
            <a:r>
              <a:rPr lang="en-US" altLang="en-US" sz="3200" b="1" spc="-100" dirty="0">
                <a:solidFill>
                  <a:srgbClr val="006600"/>
                </a:solidFill>
              </a:rPr>
              <a:t>)</a:t>
            </a:r>
            <a:r>
              <a:rPr lang="en-US" altLang="en-US" sz="3200" b="1" dirty="0">
                <a:solidFill>
                  <a:srgbClr val="006600"/>
                </a:solidFill>
              </a:rPr>
              <a:t>:</a:t>
            </a:r>
            <a:r>
              <a:rPr lang="en-US" altLang="en-US" sz="2400" spc="-7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000000"/>
                </a:solidFill>
              </a:rPr>
              <a:t>T</a:t>
            </a:r>
            <a:r>
              <a:rPr lang="en-US" altLang="en-US" sz="2800" spc="-50" dirty="0">
                <a:solidFill>
                  <a:srgbClr val="000000"/>
                </a:solidFill>
              </a:rPr>
              <a:t>h</a:t>
            </a:r>
            <a:r>
              <a:rPr lang="en-US" altLang="en-US" sz="2800" dirty="0">
                <a:solidFill>
                  <a:srgbClr val="000000"/>
                </a:solidFill>
              </a:rPr>
              <a:t>e</a:t>
            </a:r>
            <a:r>
              <a:rPr lang="en-US" altLang="en-US" sz="2400" dirty="0">
                <a:solidFill>
                  <a:srgbClr val="000000"/>
                </a:solidFill>
              </a:rPr>
              <a:t> </a:t>
            </a:r>
            <a:r>
              <a:rPr lang="en-US" altLang="en-US" sz="2800" dirty="0">
                <a:solidFill>
                  <a:srgbClr val="000000"/>
                </a:solidFill>
              </a:rPr>
              <a:t>act</a:t>
            </a:r>
            <a:r>
              <a:rPr lang="en-US" altLang="en-US" sz="2400" dirty="0">
                <a:solidFill>
                  <a:srgbClr val="000000"/>
                </a:solidFill>
              </a:rPr>
              <a:t> </a:t>
            </a:r>
            <a:r>
              <a:rPr lang="en-US" altLang="en-US" sz="2800" spc="-60" dirty="0">
                <a:solidFill>
                  <a:srgbClr val="000000"/>
                </a:solidFill>
              </a:rPr>
              <a:t>o</a:t>
            </a:r>
            <a:r>
              <a:rPr lang="en-US" altLang="en-US" sz="2800" dirty="0">
                <a:solidFill>
                  <a:srgbClr val="000000"/>
                </a:solidFill>
              </a:rPr>
              <a:t>f</a:t>
            </a:r>
            <a:r>
              <a:rPr lang="en-US" altLang="en-US" sz="2400" dirty="0">
                <a:solidFill>
                  <a:srgbClr val="000000"/>
                </a:solidFill>
              </a:rPr>
              <a:t> </a:t>
            </a:r>
            <a:r>
              <a:rPr lang="en-US" altLang="en-US" sz="2800" spc="-40" dirty="0">
                <a:solidFill>
                  <a:srgbClr val="000000"/>
                </a:solidFill>
              </a:rPr>
              <a:t>ma</a:t>
            </a:r>
            <a:r>
              <a:rPr lang="en-US" altLang="en-US" sz="2800" dirty="0">
                <a:solidFill>
                  <a:srgbClr val="000000"/>
                </a:solidFill>
              </a:rPr>
              <a:t>king</a:t>
            </a:r>
            <a:r>
              <a:rPr lang="en-US" altLang="en-US" sz="2800" dirty="0">
                <a:solidFill>
                  <a:schemeClr val="tx1"/>
                </a:solidFill>
              </a:rPr>
              <a:t> a class’s information (</a:t>
            </a:r>
            <a:r>
              <a:rPr lang="en-US" altLang="en-US" sz="2800" dirty="0" err="1">
                <a:solidFill>
                  <a:schemeClr val="tx1"/>
                </a:solidFill>
              </a:rPr>
              <a:t>ie</a:t>
            </a:r>
            <a:r>
              <a:rPr lang="en-US" altLang="en-US" sz="2800" dirty="0">
                <a:solidFill>
                  <a:schemeClr val="tx1"/>
                </a:solidFill>
              </a:rPr>
              <a:t>, data attributes) private.</a:t>
            </a:r>
          </a:p>
          <a:p>
            <a:pPr eaLnBrk="1" hangingPunct="1">
              <a:lnSpc>
                <a:spcPct val="88000"/>
              </a:lnSpc>
              <a:spcBef>
                <a:spcPts val="1200"/>
              </a:spcBef>
            </a:pPr>
            <a:r>
              <a:rPr lang="en-US" altLang="en-US" sz="3200" b="1" dirty="0">
                <a:solidFill>
                  <a:srgbClr val="006600"/>
                </a:solidFill>
              </a:rPr>
              <a:t>Abstract</a:t>
            </a:r>
            <a:r>
              <a:rPr lang="en-US" altLang="en-US" sz="3200" b="1" spc="-100" dirty="0">
                <a:solidFill>
                  <a:srgbClr val="006600"/>
                </a:solidFill>
              </a:rPr>
              <a:t>io</a:t>
            </a:r>
            <a:r>
              <a:rPr lang="en-US" altLang="en-US" sz="3200" b="1" dirty="0">
                <a:solidFill>
                  <a:srgbClr val="006600"/>
                </a:solidFill>
              </a:rPr>
              <a:t>n</a:t>
            </a:r>
            <a:r>
              <a:rPr lang="en-US" altLang="en-US" sz="2800" b="1" dirty="0">
                <a:solidFill>
                  <a:srgbClr val="006600"/>
                </a:solidFill>
              </a:rPr>
              <a:t> </a:t>
            </a:r>
            <a:r>
              <a:rPr lang="en-US" altLang="en-US" sz="3200" b="1" dirty="0">
                <a:solidFill>
                  <a:srgbClr val="006600"/>
                </a:solidFill>
              </a:rPr>
              <a:t>(</a:t>
            </a:r>
            <a:r>
              <a:rPr lang="zh-TW" altLang="en-US" sz="2800" spc="-60" dirty="0"/>
              <a:t>資料抽象化</a:t>
            </a:r>
            <a:r>
              <a:rPr lang="en-US" altLang="en-US" sz="3200" b="1" spc="-60" dirty="0">
                <a:solidFill>
                  <a:srgbClr val="006600"/>
                </a:solidFill>
              </a:rPr>
              <a:t>): </a:t>
            </a:r>
            <a:r>
              <a:rPr lang="en-US" altLang="en-US" sz="2800" dirty="0">
                <a:solidFill>
                  <a:schemeClr val="tx1"/>
                </a:solidFill>
              </a:rPr>
              <a:t>T</a:t>
            </a:r>
            <a:r>
              <a:rPr lang="en-US" altLang="en-US" sz="2800" spc="-40" dirty="0">
                <a:solidFill>
                  <a:schemeClr val="tx1"/>
                </a:solidFill>
              </a:rPr>
              <a:t>he</a:t>
            </a:r>
            <a:r>
              <a:rPr lang="en-US" altLang="en-US" sz="2400" spc="-40" dirty="0">
                <a:solidFill>
                  <a:schemeClr val="tx1"/>
                </a:solidFill>
              </a:rPr>
              <a:t> </a:t>
            </a:r>
            <a:r>
              <a:rPr lang="en-US" altLang="en-US" sz="2800" spc="-40" dirty="0">
                <a:solidFill>
                  <a:schemeClr val="tx1"/>
                </a:solidFill>
              </a:rPr>
              <a:t>use</a:t>
            </a:r>
            <a:r>
              <a:rPr lang="en-US" altLang="en-US" sz="2400" spc="-40" dirty="0">
                <a:solidFill>
                  <a:schemeClr val="tx1"/>
                </a:solidFill>
              </a:rPr>
              <a:t> </a:t>
            </a:r>
            <a:r>
              <a:rPr lang="en-US" altLang="en-US" sz="2800" spc="-40" dirty="0">
                <a:solidFill>
                  <a:schemeClr val="tx1"/>
                </a:solidFill>
              </a:rPr>
              <a:t>o</a:t>
            </a:r>
            <a:r>
              <a:rPr lang="en-US" altLang="en-US" sz="2800" dirty="0">
                <a:solidFill>
                  <a:schemeClr val="tx1"/>
                </a:solidFill>
              </a:rPr>
              <a:t>f</a:t>
            </a:r>
            <a:r>
              <a:rPr lang="en-US" altLang="en-US" sz="2400" dirty="0">
                <a:solidFill>
                  <a:schemeClr val="tx1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encapsulation and </a:t>
            </a:r>
            <a:r>
              <a:rPr lang="en-US" altLang="en-US" sz="2800" dirty="0">
                <a:solidFill>
                  <a:schemeClr val="tx1"/>
                </a:solidFill>
              </a:rPr>
              <a:t>info</a:t>
            </a:r>
            <a:r>
              <a:rPr lang="en-US" altLang="en-US" sz="2400" dirty="0">
                <a:solidFill>
                  <a:schemeClr val="tx1"/>
                </a:solidFill>
              </a:rPr>
              <a:t> </a:t>
            </a:r>
            <a:r>
              <a:rPr lang="en-US" altLang="en-US" sz="2800" dirty="0">
                <a:solidFill>
                  <a:schemeClr val="tx1"/>
                </a:solidFill>
              </a:rPr>
              <a:t>hiding</a:t>
            </a:r>
            <a:r>
              <a:rPr lang="en-US" altLang="en-US" sz="2400" dirty="0">
                <a:solidFill>
                  <a:schemeClr val="tx1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to</a:t>
            </a:r>
            <a:r>
              <a:rPr lang="en-US" altLang="en-US" sz="2400" spc="-30" dirty="0">
                <a:solidFill>
                  <a:schemeClr val="tx1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simplify</a:t>
            </a:r>
            <a:r>
              <a:rPr lang="en-US" altLang="en-US" sz="2400" spc="-30" dirty="0">
                <a:solidFill>
                  <a:schemeClr val="tx1"/>
                </a:solidFill>
              </a:rPr>
              <a:t> </a:t>
            </a:r>
            <a:r>
              <a:rPr lang="en-US" altLang="en-US" sz="2800" spc="-100" dirty="0">
                <a:solidFill>
                  <a:schemeClr val="tx1"/>
                </a:solidFill>
              </a:rPr>
              <a:t>ho</a:t>
            </a:r>
            <a:r>
              <a:rPr lang="en-US" altLang="en-US" sz="2800" spc="-30" dirty="0">
                <a:solidFill>
                  <a:schemeClr val="tx1"/>
                </a:solidFill>
              </a:rPr>
              <a:t>w</a:t>
            </a:r>
            <a:r>
              <a:rPr lang="en-US" altLang="en-US" sz="2400" spc="-30" dirty="0">
                <a:solidFill>
                  <a:schemeClr val="tx1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clients</a:t>
            </a:r>
            <a:r>
              <a:rPr lang="en-US" altLang="en-US" sz="2400" spc="-30" dirty="0">
                <a:solidFill>
                  <a:schemeClr val="tx1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interact</a:t>
            </a:r>
            <a:r>
              <a:rPr lang="en-US" altLang="en-US" sz="2400" spc="-30" dirty="0">
                <a:solidFill>
                  <a:schemeClr val="tx1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with</a:t>
            </a:r>
            <a:r>
              <a:rPr lang="en-US" altLang="en-US" sz="2400" spc="-30" dirty="0">
                <a:solidFill>
                  <a:schemeClr val="tx1"/>
                </a:solidFill>
              </a:rPr>
              <a:t> </a:t>
            </a:r>
            <a:r>
              <a:rPr lang="en-US" altLang="en-US" sz="2800" spc="-30" dirty="0">
                <a:solidFill>
                  <a:schemeClr val="tx1"/>
                </a:solidFill>
              </a:rPr>
              <a:t>dat</a:t>
            </a:r>
            <a:r>
              <a:rPr lang="en-US" altLang="en-US" sz="2800" spc="-80" dirty="0">
                <a:solidFill>
                  <a:schemeClr val="tx1"/>
                </a:solidFill>
              </a:rPr>
              <a:t>a</a:t>
            </a:r>
            <a:r>
              <a:rPr lang="en-US" altLang="en-US" sz="2800" spc="-30" dirty="0">
                <a:solidFill>
                  <a:schemeClr val="tx1"/>
                </a:solidFill>
              </a:rPr>
              <a:t>.</a:t>
            </a:r>
          </a:p>
          <a:p>
            <a:pPr eaLnBrk="1" hangingPunct="1">
              <a:lnSpc>
                <a:spcPct val="88000"/>
              </a:lnSpc>
              <a:spcBef>
                <a:spcPts val="1200"/>
              </a:spcBef>
            </a:pPr>
            <a:r>
              <a:rPr lang="en-US" altLang="en-US" sz="3200" b="1" dirty="0">
                <a:solidFill>
                  <a:srgbClr val="006600"/>
                </a:solidFill>
              </a:rPr>
              <a:t>Inheritance (</a:t>
            </a:r>
            <a:r>
              <a:rPr lang="zh-TW" altLang="en-US" sz="2800" dirty="0"/>
              <a:t>繼承</a:t>
            </a:r>
            <a:r>
              <a:rPr lang="en-US" altLang="en-US" sz="3200" b="1" dirty="0">
                <a:solidFill>
                  <a:srgbClr val="006600"/>
                </a:solidFill>
              </a:rPr>
              <a:t>): </a:t>
            </a:r>
            <a:r>
              <a:rPr lang="en-US" altLang="en-US" sz="2800" spc="-40" dirty="0">
                <a:solidFill>
                  <a:schemeClr val="tx1"/>
                </a:solidFill>
              </a:rPr>
              <a:t>Whe</a:t>
            </a:r>
            <a:r>
              <a:rPr lang="en-US" altLang="en-US" sz="2800" spc="-10" dirty="0">
                <a:solidFill>
                  <a:schemeClr val="tx1"/>
                </a:solidFill>
              </a:rPr>
              <a:t>n the</a:t>
            </a:r>
            <a:r>
              <a:rPr lang="en-US" altLang="en-US" sz="2800" dirty="0">
                <a:solidFill>
                  <a:schemeClr val="tx1"/>
                </a:solidFill>
              </a:rPr>
              <a:t> methods of a base class are accessible (</a:t>
            </a:r>
            <a:r>
              <a:rPr lang="en-US" altLang="en-US" sz="2800" i="1" dirty="0" err="1">
                <a:solidFill>
                  <a:schemeClr val="tx1"/>
                </a:solidFill>
              </a:rPr>
              <a:t>ie</a:t>
            </a:r>
            <a:r>
              <a:rPr lang="en-US" altLang="en-US" sz="2800" dirty="0">
                <a:solidFill>
                  <a:schemeClr val="tx1"/>
                </a:solidFill>
              </a:rPr>
              <a:t> inherited) by instances of the class derived from it (</a:t>
            </a:r>
            <a:r>
              <a:rPr lang="en-US" altLang="en-US" sz="2800" i="1" dirty="0" err="1">
                <a:solidFill>
                  <a:schemeClr val="tx1"/>
                </a:solidFill>
              </a:rPr>
              <a:t>ie</a:t>
            </a:r>
            <a:r>
              <a:rPr lang="en-US" altLang="en-US" sz="2800" dirty="0">
                <a:solidFill>
                  <a:schemeClr val="tx1"/>
                </a:solidFill>
              </a:rPr>
              <a:t> a derived class).</a:t>
            </a:r>
          </a:p>
          <a:p>
            <a:pPr eaLnBrk="1" hangingPunct="1">
              <a:lnSpc>
                <a:spcPct val="88000"/>
              </a:lnSpc>
              <a:spcBef>
                <a:spcPts val="1200"/>
              </a:spcBef>
            </a:pPr>
            <a:r>
              <a:rPr lang="en-US" altLang="en-US" sz="3200" b="1" dirty="0">
                <a:solidFill>
                  <a:srgbClr val="006600"/>
                </a:solidFill>
              </a:rPr>
              <a:t>Polymorphism (</a:t>
            </a:r>
            <a:r>
              <a:rPr lang="zh-TW" altLang="en-US" sz="2800" dirty="0"/>
              <a:t>多型</a:t>
            </a:r>
            <a:r>
              <a:rPr lang="en-US" altLang="en-US" sz="3200" b="1" dirty="0">
                <a:solidFill>
                  <a:srgbClr val="006600"/>
                </a:solidFill>
              </a:rPr>
              <a:t>): </a:t>
            </a:r>
            <a:r>
              <a:rPr lang="en-US" altLang="en-US" sz="2800" spc="-20" dirty="0">
                <a:solidFill>
                  <a:schemeClr val="tx1"/>
                </a:solidFill>
              </a:rPr>
              <a:t>When a derived</a:t>
            </a:r>
            <a:r>
              <a:rPr lang="en-US" altLang="en-US" sz="2800" dirty="0">
                <a:solidFill>
                  <a:schemeClr val="tx1"/>
                </a:solidFill>
              </a:rPr>
              <a:t> class</a:t>
            </a:r>
            <a:r>
              <a:rPr lang="en-US" altLang="en-US" sz="2800" spc="-20" dirty="0">
                <a:solidFill>
                  <a:schemeClr val="tx1"/>
                </a:solidFill>
              </a:rPr>
              <a:t> redefines the methods it inherited</a:t>
            </a:r>
            <a:r>
              <a:rPr lang="en-US" altLang="en-US" sz="2800" dirty="0">
                <a:solidFill>
                  <a:schemeClr val="tx1"/>
                </a:solidFill>
              </a:rPr>
              <a:t>.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449262" y="838200"/>
            <a:ext cx="8991600" cy="3733800"/>
          </a:xfrm>
          <a:prstGeom prst="rect">
            <a:avLst/>
          </a:prstGeom>
          <a:solidFill>
            <a:srgbClr val="FFFFFF">
              <a:alpha val="85098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Times New Roman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EC25D2EB-A7DF-4446-B32B-E1DFB69AF3F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1558397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234"/>
    </mc:Choice>
    <mc:Fallback xmlns="">
      <p:transition spd="slow" advTm="162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2" grpId="0" animBg="1"/>
    </p:bldLst>
  </p:timing>
  <p:extLst mod="1">
    <p:ext uri="{3A86A75C-4F4B-4683-9AE1-C65F6400EC91}">
      <p14:laserTraceLst xmlns:p14="http://schemas.microsoft.com/office/powerpoint/2010/main">
        <p14:tracePtLst>
          <p14:tracePt t="1541" x="3416300" y="2693988"/>
          <p14:tracePt t="1555" x="3389313" y="2593975"/>
          <p14:tracePt t="1573" x="3352800" y="2474913"/>
          <p14:tracePt t="1589" x="3270250" y="2163763"/>
          <p14:tracePt t="1606" x="3214688" y="1990725"/>
          <p14:tracePt t="1620" x="3170238" y="1854200"/>
          <p14:tracePt t="1635" x="3133725" y="1725613"/>
          <p14:tracePt t="1654" x="3114675" y="1625600"/>
          <p14:tracePt t="1670" x="3078163" y="1552575"/>
          <p14:tracePt t="1688" x="3068638" y="1516063"/>
          <p14:tracePt t="1704" x="3051175" y="1470025"/>
          <p14:tracePt t="1720" x="3051175" y="1452563"/>
          <p14:tracePt t="1735" x="3051175" y="1443038"/>
          <p14:tracePt t="1753" x="3051175" y="1423988"/>
          <p14:tracePt t="1776" x="3051175" y="1416050"/>
          <p14:tracePt t="1792" x="3051175" y="1406525"/>
          <p14:tracePt t="1809" x="3051175" y="1397000"/>
          <p14:tracePt t="1855" x="3060700" y="1387475"/>
          <p14:tracePt t="1871" x="3078163" y="1379538"/>
          <p14:tracePt t="1888" x="3087688" y="1370013"/>
          <p14:tracePt t="1905" x="3124200" y="1333500"/>
          <p14:tracePt t="1921" x="3133725" y="1314450"/>
          <p14:tracePt t="1939" x="3197225" y="1260475"/>
          <p14:tracePt t="1947" x="3224213" y="1241425"/>
          <p14:tracePt t="1971" x="3333750" y="1150938"/>
          <p14:tracePt t="1996" x="3443288" y="1095375"/>
          <p14:tracePt t="2010" x="3498850" y="1077913"/>
          <p14:tracePt t="2027" x="3571875" y="1058863"/>
          <p14:tracePt t="2046" x="3598863" y="1058863"/>
          <p14:tracePt t="2073" x="3635375" y="1058863"/>
          <p14:tracePt t="2088" x="3681413" y="1058863"/>
          <p14:tracePt t="2106" x="3727450" y="1087438"/>
          <p14:tracePt t="2121" x="3790950" y="1141413"/>
          <p14:tracePt t="2121" x="3836988" y="1177925"/>
          <p14:tracePt t="2138" x="3956050" y="1277938"/>
          <p14:tracePt t="2153" x="4037013" y="1379538"/>
          <p14:tracePt t="2170" x="4248150" y="1606550"/>
          <p14:tracePt t="2188" x="4394200" y="1844675"/>
          <p14:tracePt t="2202" x="4530725" y="2109788"/>
          <p14:tracePt t="2219" x="4676775" y="2584450"/>
          <p14:tracePt t="2235" x="4786313" y="2959100"/>
          <p14:tracePt t="2241" x="4822825" y="3141663"/>
          <p14:tracePt t="2260" x="4878388" y="3633788"/>
          <p14:tracePt t="2276" x="4878388" y="3908425"/>
          <p14:tracePt t="2290" x="4878388" y="4164013"/>
          <p14:tracePt t="2307" x="4859338" y="4502150"/>
          <p14:tracePt t="2323" x="4822825" y="4702175"/>
          <p14:tracePt t="2338" x="4795838" y="4894263"/>
          <p14:tracePt t="2355" x="4768850" y="5086350"/>
          <p14:tracePt t="2370" x="4759325" y="5205413"/>
          <p14:tracePt t="2387" x="4722813" y="5305425"/>
          <p14:tracePt t="2404" x="4676775" y="5424488"/>
          <p14:tracePt t="2420" x="4659313" y="5470525"/>
          <p14:tracePt t="2435" x="4622800" y="5514975"/>
          <p14:tracePt t="2437" x="4603750" y="5534025"/>
          <p14:tracePt t="2454" x="4540250" y="5570538"/>
          <p14:tracePt t="2469" x="4457700" y="5607050"/>
          <p14:tracePt t="2488" x="4292600" y="5616575"/>
          <p14:tracePt t="2494" x="4256088" y="5616575"/>
          <p14:tracePt t="2510" x="4110038" y="5597525"/>
          <p14:tracePt t="2525" x="3910013" y="5524500"/>
          <p14:tracePt t="2541" x="3744913" y="5441950"/>
          <p14:tracePt t="2557" x="3581400" y="5360988"/>
          <p14:tracePt t="2575" x="3316288" y="5195888"/>
          <p14:tracePt t="2587" x="3151188" y="5068888"/>
          <p14:tracePt t="2606" x="2987675" y="4930775"/>
          <p14:tracePt t="2622" x="2722563" y="4611688"/>
          <p14:tracePt t="2637" x="2557463" y="4319588"/>
          <p14:tracePt t="2652" x="2374900" y="3944938"/>
          <p14:tracePt t="2670" x="2165350" y="3297238"/>
          <p14:tracePt t="2686" x="2073275" y="2959100"/>
          <p14:tracePt t="2703" x="1982788" y="2520950"/>
          <p14:tracePt t="2720" x="1946275" y="2292350"/>
          <p14:tracePt t="2728" x="1946275" y="2200275"/>
          <p14:tracePt t="2744" x="1946275" y="1944688"/>
          <p14:tracePt t="2760" x="1946275" y="1825625"/>
          <p14:tracePt t="2777" x="1973263" y="1708150"/>
          <p14:tracePt t="2792" x="2055813" y="1516063"/>
          <p14:tracePt t="2808" x="2128838" y="1443038"/>
          <p14:tracePt t="2824" x="2219325" y="1370013"/>
          <p14:tracePt t="2841" x="2401888" y="1296988"/>
          <p14:tracePt t="2857" x="2540000" y="1270000"/>
          <p14:tracePt t="2874" x="2749550" y="1287463"/>
          <p14:tracePt t="2889" x="2905125" y="1323975"/>
          <p14:tracePt t="2903" x="3124200" y="1423988"/>
          <p14:tracePt t="2919" x="3362325" y="1635125"/>
          <p14:tracePt t="2935" x="3690938" y="2054225"/>
          <p14:tracePt t="2938" x="3883025" y="2382838"/>
          <p14:tracePt t="2955" x="4102100" y="2930525"/>
          <p14:tracePt t="2961" x="4146550" y="3151188"/>
          <p14:tracePt t="2981" x="4265613" y="3725863"/>
          <p14:tracePt t="3002" x="4248150" y="4183063"/>
          <p14:tracePt t="3005" x="4219575" y="4337050"/>
          <p14:tracePt t="3025" x="4092575" y="4657725"/>
          <p14:tracePt t="3041" x="3963988" y="4848225"/>
          <p14:tracePt t="3057" x="3836988" y="5013325"/>
          <p14:tracePt t="3073" x="3717925" y="5159375"/>
          <p14:tracePt t="3089" x="3635375" y="5222875"/>
          <p14:tracePt t="3105" x="3562350" y="5259388"/>
          <p14:tracePt t="3122" x="3471863" y="5287963"/>
          <p14:tracePt t="3136" x="3435350" y="5295900"/>
          <p14:tracePt t="3152" x="3389313" y="5295900"/>
          <p14:tracePt t="3154" x="3370263" y="5295900"/>
          <p14:tracePt t="3169" x="3333750" y="5287963"/>
          <p14:tracePt t="3185" x="3297238" y="5268913"/>
          <p14:tracePt t="3204" x="3252788" y="5232400"/>
          <p14:tracePt t="3220" x="3206750" y="5186363"/>
          <p14:tracePt t="3236" x="3178175" y="5149850"/>
          <p14:tracePt t="3570" x="3178175" y="5086350"/>
          <p14:tracePt t="3587" x="3252788" y="4913313"/>
          <p14:tracePt t="3606" x="3379788" y="4621213"/>
          <p14:tracePt t="3621" x="3443288" y="4446588"/>
          <p14:tracePt t="3638" x="3525838" y="4227513"/>
          <p14:tracePt t="3652" x="3617913" y="3981450"/>
          <p14:tracePt t="3668" x="3781425" y="3552825"/>
          <p14:tracePt t="3682" x="3854450" y="3287713"/>
          <p14:tracePt t="3697" x="3900488" y="2976563"/>
          <p14:tracePt t="3713" x="3910013" y="2693988"/>
          <p14:tracePt t="3728" x="3910013" y="2419350"/>
          <p14:tracePt t="3745" x="3836988" y="2119313"/>
          <p14:tracePt t="3761" x="3790950" y="1944688"/>
          <p14:tracePt t="3776" x="3690938" y="1789113"/>
          <p14:tracePt t="3790" x="3644900" y="1735138"/>
          <p14:tracePt t="3807" x="3462338" y="1579563"/>
          <p14:tracePt t="3823" x="3260725" y="1470025"/>
          <p14:tracePt t="3840" x="2759075" y="1350963"/>
          <p14:tracePt t="3856" x="2411413" y="1333500"/>
          <p14:tracePt t="3874" x="1973263" y="1350963"/>
          <p14:tracePt t="3886" x="1744663" y="1423988"/>
          <p14:tracePt t="3903" x="1535113" y="1525588"/>
          <p14:tracePt t="3920" x="1379538" y="1662113"/>
          <p14:tracePt t="3921" x="1323975" y="1762125"/>
          <p14:tracePt t="3937" x="1250950" y="2027238"/>
          <p14:tracePt t="3952" x="1233488" y="2447925"/>
          <p14:tracePt t="3970" x="1379538" y="3178175"/>
          <p14:tracePt t="3986" x="1506538" y="3533775"/>
          <p14:tracePt t="4004" x="1754188" y="3981450"/>
          <p14:tracePt t="4010" x="1844675" y="4117975"/>
          <p14:tracePt t="4024" x="2019300" y="4337050"/>
          <p14:tracePt t="4041" x="2146300" y="4438650"/>
          <p14:tracePt t="4055" x="2420938" y="4602163"/>
          <p14:tracePt t="4074" x="2822575" y="4629150"/>
          <p14:tracePt t="4089" x="3105150" y="4538663"/>
          <p14:tracePt t="4106" x="3635375" y="4264025"/>
          <p14:tracePt t="4119" x="3900488" y="4027488"/>
          <p14:tracePt t="4135" x="4138613" y="3752850"/>
          <p14:tracePt t="4153" x="4384675" y="3278188"/>
          <p14:tracePt t="4170" x="4513263" y="2913063"/>
          <p14:tracePt t="4186" x="4586288" y="2584450"/>
          <p14:tracePt t="4202" x="4640263" y="2192338"/>
          <p14:tracePt t="4220" x="4667250" y="2036763"/>
          <p14:tracePt t="4238" x="4686300" y="1881188"/>
          <p14:tracePt t="4243" x="4686300" y="1854200"/>
          <p14:tracePt t="4258" x="4676775" y="1798638"/>
          <p14:tracePt t="4276" x="4667250" y="1725613"/>
          <p14:tracePt t="4291" x="4659313" y="1689100"/>
          <p14:tracePt t="4307" x="4649788" y="1652588"/>
          <p14:tracePt t="4322" x="4640263" y="1635125"/>
          <p14:tracePt t="4339" x="4630738" y="1598613"/>
          <p14:tracePt t="4356" x="4630738" y="1570038"/>
          <p14:tracePt t="4372" x="4622800" y="1562100"/>
          <p14:tracePt t="4385" x="4622800" y="1552575"/>
          <p14:tracePt t="4386" x="4622800" y="1543050"/>
          <p14:tracePt t="4403" x="4622800" y="1525588"/>
          <p14:tracePt t="4420" x="4622800" y="1516063"/>
          <p14:tracePt t="4437" x="4622800" y="1497013"/>
          <p14:tracePt t="4453" x="4630738" y="1479550"/>
          <p14:tracePt t="4469" x="4659313" y="1452563"/>
          <p14:tracePt t="4486" x="4676775" y="1433513"/>
          <p14:tracePt t="4503" x="4686300" y="1406525"/>
          <p14:tracePt t="4525" x="4695825" y="1343025"/>
          <p14:tracePt t="4542" x="4695825" y="1270000"/>
          <p14:tracePt t="4558" x="4613275" y="1141413"/>
          <p14:tracePt t="4572" x="4430713" y="968375"/>
          <p14:tracePt t="4591" x="3744913" y="657225"/>
          <p14:tracePt t="4605" x="3197225" y="520700"/>
          <p14:tracePt t="4624" x="2849563" y="457200"/>
          <p14:tracePt t="4636" x="2603500" y="428625"/>
          <p14:tracePt t="4655" x="2411413" y="392113"/>
          <p14:tracePt t="4669" x="2328863" y="392113"/>
          <p14:tracePt t="4686" x="2301875" y="392113"/>
          <p14:tracePt t="4689" x="2292350" y="392113"/>
          <p14:tracePt t="4705" x="2284413" y="392113"/>
          <p14:tracePt t="4720" x="2274888" y="392113"/>
          <p14:tracePt t="4791" x="2284413" y="392113"/>
          <p14:tracePt t="4806" x="2311400" y="392113"/>
          <p14:tracePt t="4823" x="2393950" y="392113"/>
          <p14:tracePt t="4840" x="2657475" y="420688"/>
          <p14:tracePt t="4856" x="2878138" y="447675"/>
          <p14:tracePt t="4875" x="3197225" y="501650"/>
          <p14:tracePt t="4891" x="3406775" y="530225"/>
          <p14:tracePt t="4905" x="3589338" y="530225"/>
          <p14:tracePt t="4919" x="3836988" y="557213"/>
          <p14:tracePt t="4936" x="3973513" y="574675"/>
          <p14:tracePt t="4953" x="4219575" y="611188"/>
          <p14:tracePt t="4969" x="4457700" y="630238"/>
          <p14:tracePt t="4987" x="4659313" y="630238"/>
          <p14:tracePt t="4992" x="4749800" y="630238"/>
          <p14:tracePt t="5009" x="4960938" y="630238"/>
          <p14:tracePt t="5025" x="5041900" y="630238"/>
          <p14:tracePt t="5040" x="5097463" y="620713"/>
          <p14:tracePt t="5056" x="5160963" y="611188"/>
          <p14:tracePt t="5072" x="5197475" y="603250"/>
          <p14:tracePt t="5089" x="5233988" y="603250"/>
          <p14:tracePt t="5091" x="5253038" y="603250"/>
          <p14:tracePt t="5106" x="5289550" y="603250"/>
          <p14:tracePt t="5123" x="5326063" y="603250"/>
          <p14:tracePt t="5136" x="5362575" y="620713"/>
          <p14:tracePt t="5153" x="5389563" y="630238"/>
          <p14:tracePt t="5168" x="5389563" y="639763"/>
          <p14:tracePt t="5187" x="5399088" y="647700"/>
          <p14:tracePt t="5524" x="5489575" y="647700"/>
          <p14:tracePt t="5542" x="5873750" y="630238"/>
          <p14:tracePt t="5559" x="6111875" y="611188"/>
          <p14:tracePt t="5574" x="6265863" y="611188"/>
          <p14:tracePt t="5589" x="6430963" y="611188"/>
          <p14:tracePt t="5607" x="6669088" y="611188"/>
          <p14:tracePt t="5621" x="6769100" y="611188"/>
          <p14:tracePt t="5638" x="6888163" y="611188"/>
          <p14:tracePt t="5655" x="6942138" y="630238"/>
          <p14:tracePt t="5671" x="6969125" y="630238"/>
          <p14:tracePt t="5688" x="7024688" y="647700"/>
          <p14:tracePt t="5704" x="7043738" y="647700"/>
          <p14:tracePt t="5722" x="7080250" y="647700"/>
          <p14:tracePt t="5744" x="7088188" y="647700"/>
          <p14:tracePt t="5760" x="7097713" y="647700"/>
          <p14:tracePt t="5776" x="7143750" y="647700"/>
          <p14:tracePt t="5792" x="7207250" y="647700"/>
          <p14:tracePt t="5808" x="7362825" y="647700"/>
          <p14:tracePt t="5824" x="7481888" y="666750"/>
          <p14:tracePt t="5842" x="7600950" y="676275"/>
          <p14:tracePt t="5856" x="7718425" y="693738"/>
          <p14:tracePt t="5870" x="7810500" y="720725"/>
          <p14:tracePt t="5888" x="7893050" y="730250"/>
          <p14:tracePt t="5905" x="8039100" y="757238"/>
          <p14:tracePt t="5920" x="8121650" y="785813"/>
          <p14:tracePt t="5937" x="8194675" y="793750"/>
          <p14:tracePt t="5952" x="8239125" y="803275"/>
          <p14:tracePt t="5954" x="8258175" y="803275"/>
          <p14:tracePt t="5971" x="8275638" y="812800"/>
          <p14:tracePt t="5976" x="8285163" y="812800"/>
          <p14:tracePt t="5997" x="8304213" y="812800"/>
          <p14:tracePt t="6021" x="8331200" y="812800"/>
          <p14:tracePt t="6042" x="8340725" y="812800"/>
          <p14:tracePt t="6073" x="8348663" y="812800"/>
          <p14:tracePt t="6091" x="8367713" y="812800"/>
          <p14:tracePt t="6107" x="8377238" y="812800"/>
          <p14:tracePt t="6123" x="8394700" y="812800"/>
          <p14:tracePt t="6153" x="8404225" y="812800"/>
          <p14:tracePt t="6168" x="8413750" y="812800"/>
          <p14:tracePt t="6184" x="8421688" y="812800"/>
          <p14:tracePt t="6212" x="8431213" y="812800"/>
          <p14:tracePt t="6337" x="8421688" y="812800"/>
          <p14:tracePt t="6353" x="8413750" y="812800"/>
          <p14:tracePt t="6371" x="8404225" y="812800"/>
          <p14:tracePt t="6386" x="8377238" y="822325"/>
          <p14:tracePt t="6403" x="8267700" y="849313"/>
          <p14:tracePt t="6419" x="8093075" y="895350"/>
          <p14:tracePt t="6433" x="7983538" y="912813"/>
          <p14:tracePt t="6450" x="7856538" y="931863"/>
          <p14:tracePt t="6463" x="7700963" y="958850"/>
          <p14:tracePt t="6477" x="7618413" y="968375"/>
          <p14:tracePt t="6494" x="7508875" y="976313"/>
          <p14:tracePt t="6510" x="7462838" y="976313"/>
          <p14:tracePt t="6525" x="7445375" y="976313"/>
          <p14:tracePt t="6541" x="7416800" y="976313"/>
          <p14:tracePt t="6557" x="7408863" y="976313"/>
          <p14:tracePt t="6651" x="7472363" y="985838"/>
          <p14:tracePt t="6668" x="7554913" y="995363"/>
          <p14:tracePt t="6682" x="7664450" y="1014413"/>
          <p14:tracePt t="6700" x="7727950" y="1014413"/>
          <p14:tracePt t="6712" x="7810500" y="1041400"/>
          <p14:tracePt t="6730" x="7837488" y="1041400"/>
          <p14:tracePt t="6762" x="7856538" y="1041400"/>
          <p14:tracePt t="6776" x="7864475" y="1041400"/>
          <p14:tracePt t="6823" x="7864475" y="1031875"/>
          <p14:tracePt t="6869" x="7837488" y="1031875"/>
          <p14:tracePt t="6887" x="7754938" y="1022350"/>
          <p14:tracePt t="6905" x="7426325" y="995363"/>
          <p14:tracePt t="6923" x="7097713" y="995363"/>
          <p14:tracePt t="6936" x="6713538" y="995363"/>
          <p14:tracePt t="6953" x="6238875" y="1022350"/>
          <p14:tracePt t="6969" x="5946775" y="1087438"/>
          <p14:tracePt t="6987" x="5618163" y="1168400"/>
          <p14:tracePt t="6993" x="5489575" y="1196975"/>
          <p14:tracePt t="7009" x="5260975" y="1306513"/>
          <p14:tracePt t="7025" x="5060950" y="1433513"/>
          <p14:tracePt t="7039" x="4859338" y="1589088"/>
          <p14:tracePt t="7055" x="4659313" y="1744663"/>
          <p14:tracePt t="7072" x="4513263" y="1862138"/>
          <p14:tracePt t="7089" x="4411663" y="1990725"/>
          <p14:tracePt t="7105" x="4348163" y="2090738"/>
          <p14:tracePt t="7122" x="4256088" y="2228850"/>
          <p14:tracePt t="7136" x="4219575" y="2328863"/>
          <p14:tracePt t="7152" x="4192588" y="2401888"/>
          <p14:tracePt t="7169" x="4156075" y="2520950"/>
          <p14:tracePt t="7187" x="4146550" y="2593975"/>
          <p14:tracePt t="7501" x="4056063" y="2593975"/>
          <p14:tracePt t="7511" x="3910013" y="2557463"/>
          <p14:tracePt t="7525" x="3617913" y="2501900"/>
          <p14:tracePt t="7542" x="3114675" y="2411413"/>
          <p14:tracePt t="7558" x="2878138" y="2382838"/>
          <p14:tracePt t="7573" x="2686050" y="2355850"/>
          <p14:tracePt t="7590" x="2401888" y="2338388"/>
          <p14:tracePt t="7605" x="2311400" y="2338388"/>
          <p14:tracePt t="7623" x="2165350" y="2374900"/>
          <p14:tracePt t="7635" x="2119313" y="2401888"/>
          <p14:tracePt t="7637" x="2092325" y="2428875"/>
          <p14:tracePt t="7652" x="2009775" y="2492375"/>
          <p14:tracePt t="7668" x="1954213" y="2547938"/>
          <p14:tracePt t="7686" x="1890713" y="2684463"/>
          <p14:tracePt t="7702" x="1873250" y="2767013"/>
          <p14:tracePt t="7718" x="1873250" y="2922588"/>
          <p14:tracePt t="7736" x="1890713" y="3068638"/>
          <p14:tracePt t="7753" x="1954213" y="3351213"/>
          <p14:tracePt t="7774" x="2100263" y="3670300"/>
          <p14:tracePt t="7791" x="2247900" y="3881438"/>
          <p14:tracePt t="7806" x="2420938" y="4090988"/>
          <p14:tracePt t="7822" x="2759075" y="4419600"/>
          <p14:tracePt t="7838" x="2987675" y="4592638"/>
          <p14:tracePt t="7856" x="3333750" y="4767263"/>
          <p14:tracePt t="7869" x="3598863" y="4830763"/>
          <p14:tracePt t="7886" x="3800475" y="4821238"/>
          <p14:tracePt t="7906" x="4156075" y="4738688"/>
          <p14:tracePt t="7918" x="4338638" y="4638675"/>
          <p14:tracePt t="7937" x="4530725" y="4373563"/>
          <p14:tracePt t="7953" x="4649788" y="4090988"/>
          <p14:tracePt t="7970" x="4667250" y="3798888"/>
          <p14:tracePt t="7986" x="4586288" y="3260725"/>
          <p14:tracePt t="8003" x="4467225" y="2820988"/>
          <p14:tracePt t="8008" x="4367213" y="2647950"/>
          <p14:tracePt t="8024" x="4202113" y="2374900"/>
          <p14:tracePt t="8040" x="3927475" y="2073275"/>
          <p14:tracePt t="8057" x="3773488" y="1944688"/>
          <p14:tracePt t="8072" x="3589338" y="1835150"/>
          <p14:tracePt t="8090" x="3270250" y="1762125"/>
          <p14:tracePt t="8105" x="3051175" y="1762125"/>
          <p14:tracePt t="8119" x="2822575" y="1798638"/>
          <p14:tracePt t="8136" x="2457450" y="1973263"/>
          <p14:tracePt t="8153" x="2274888" y="2100263"/>
          <p14:tracePt t="8168" x="2136775" y="2255838"/>
          <p14:tracePt t="8187" x="1973263" y="2501900"/>
          <p14:tracePt t="8203" x="1909763" y="2693988"/>
          <p14:tracePt t="8218" x="1863725" y="2959100"/>
          <p14:tracePt t="8235" x="1900238" y="3168650"/>
          <p14:tracePt t="8250" x="1963738" y="3324225"/>
          <p14:tracePt t="8254" x="2000250" y="3387725"/>
          <p14:tracePt t="8260" x="2046288" y="3470275"/>
          <p14:tracePt t="8275" x="2165350" y="3606800"/>
          <p14:tracePt t="8292" x="2365375" y="3762375"/>
          <p14:tracePt t="8308" x="2703513" y="4000500"/>
          <p14:tracePt t="8322" x="2978150" y="4164013"/>
          <p14:tracePt t="8338" x="3243263" y="4264025"/>
          <p14:tracePt t="8355" x="3562350" y="4329113"/>
          <p14:tracePt t="8372" x="3681413" y="4319588"/>
          <p14:tracePt t="8385" x="3781425" y="4273550"/>
          <p14:tracePt t="8403" x="3919538" y="4154488"/>
          <p14:tracePt t="8417" x="3992563" y="3990975"/>
          <p14:tracePt t="8437" x="4037013" y="3589338"/>
          <p14:tracePt t="8453" x="4000500" y="3224213"/>
          <p14:tracePt t="8469" x="3910013" y="2886075"/>
          <p14:tracePt t="8485" x="3744913" y="2484438"/>
          <p14:tracePt t="8502" x="3671888" y="2355850"/>
          <p14:tracePt t="8508" x="3617913" y="2309813"/>
          <p14:tracePt t="8525" x="3498850" y="2219325"/>
          <p14:tracePt t="8541" x="3333750" y="2155825"/>
          <p14:tracePt t="8558" x="3197225" y="2109788"/>
          <p14:tracePt t="8573" x="2886075" y="2109788"/>
          <p14:tracePt t="8588" x="2640013" y="2163763"/>
          <p14:tracePt t="8605" x="2374900" y="2255838"/>
          <p14:tracePt t="8623" x="2036763" y="2428875"/>
          <p14:tracePt t="8636" x="1890713" y="2547938"/>
          <p14:tracePt t="8652" x="1790700" y="2647950"/>
          <p14:tracePt t="8670" x="1698625" y="2757488"/>
          <p14:tracePt t="8686" x="1671638" y="2857500"/>
          <p14:tracePt t="8702" x="1654175" y="2995613"/>
          <p14:tracePt t="8720" x="1662113" y="3187700"/>
          <p14:tracePt t="8736" x="1681163" y="3287713"/>
          <p14:tracePt t="8753" x="1744663" y="3406775"/>
          <p14:tracePt t="8759" x="1790700" y="3451225"/>
          <p14:tracePt t="8776" x="1854200" y="3516313"/>
          <p14:tracePt t="8790" x="1946275" y="3570288"/>
          <p14:tracePt t="8807" x="2082800" y="3616325"/>
          <p14:tracePt t="8822" x="2165350" y="3625850"/>
          <p14:tracePt t="8839" x="2255838" y="3625850"/>
          <p14:tracePt t="8855" x="2520950" y="3579813"/>
          <p14:tracePt t="8872" x="2759075" y="3497263"/>
          <p14:tracePt t="8886" x="2951163" y="3378200"/>
          <p14:tracePt t="8905" x="3160713" y="3159125"/>
          <p14:tracePt t="8920" x="3206750" y="2940050"/>
          <p14:tracePt t="8936" x="3197225" y="2638425"/>
          <p14:tracePt t="8952" x="3141663" y="2428875"/>
          <p14:tracePt t="8968" x="3060700" y="2265363"/>
          <p14:tracePt t="8987" x="2914650" y="2109788"/>
          <p14:tracePt t="8992" x="2868613" y="2082800"/>
          <p14:tracePt t="9008" x="2713038" y="2036763"/>
          <p14:tracePt t="9025" x="2357438" y="2017713"/>
          <p14:tracePt t="9039" x="2073275" y="2063750"/>
          <p14:tracePt t="9056" x="1771650" y="2182813"/>
          <p14:tracePt t="9073" x="1452563" y="2401888"/>
          <p14:tracePt t="9090" x="1379538" y="2474913"/>
          <p14:tracePt t="9105" x="1233488" y="2667000"/>
          <p14:tracePt t="9123" x="1177925" y="2968625"/>
          <p14:tracePt t="9139" x="1196975" y="3224213"/>
          <p14:tracePt t="9149" x="1270000" y="3470275"/>
          <p14:tracePt t="9168" x="1397000" y="3706813"/>
          <p14:tracePt t="9171" x="1470025" y="3789363"/>
          <p14:tracePt t="9185" x="1625600" y="3954463"/>
          <p14:tracePt t="9202" x="1827213" y="4073525"/>
          <p14:tracePt t="9203" x="1973263" y="4146550"/>
          <p14:tracePt t="9219" x="2311400" y="4227513"/>
          <p14:tracePt t="9234" x="2676525" y="4237038"/>
          <p14:tracePt t="9253" x="3151188" y="4200525"/>
          <p14:tracePt t="9258" x="3279775" y="4173538"/>
          <p14:tracePt t="9276" x="3525838" y="4054475"/>
          <p14:tracePt t="9290" x="3717925" y="3917950"/>
          <p14:tracePt t="9307" x="3883025" y="3652838"/>
          <p14:tracePt t="9322" x="3946525" y="3451225"/>
          <p14:tracePt t="9339" x="3946525" y="3195638"/>
          <p14:tracePt t="9355" x="3863975" y="2840038"/>
          <p14:tracePt t="9372" x="3717925" y="2657475"/>
          <p14:tracePt t="9387" x="3379788" y="2374900"/>
          <p14:tracePt t="9402" x="3105150" y="2228850"/>
          <p14:tracePt t="9418" x="2849563" y="2163763"/>
          <p14:tracePt t="9434" x="2603500" y="2109788"/>
          <p14:tracePt t="9436" x="2493963" y="2090738"/>
          <p14:tracePt t="9453" x="2228850" y="2100263"/>
          <p14:tracePt t="9468" x="2009775" y="2155825"/>
          <p14:tracePt t="9470" x="1890713" y="2200275"/>
          <p14:tracePt t="9485" x="1717675" y="2265363"/>
          <p14:tracePt t="9504" x="1543050" y="2419350"/>
          <p14:tracePt t="9525" x="1433513" y="2584450"/>
          <p14:tracePt t="9542" x="1397000" y="2757488"/>
          <p14:tracePt t="9557" x="1379538" y="2976563"/>
          <p14:tracePt t="9573" x="1462088" y="3333750"/>
          <p14:tracePt t="9588" x="1562100" y="3552825"/>
          <p14:tracePt t="9604" x="1727200" y="3789363"/>
          <p14:tracePt t="9622" x="2063750" y="4127500"/>
          <p14:tracePt t="9638" x="2301875" y="4310063"/>
          <p14:tracePt t="9651" x="2557463" y="4492625"/>
          <p14:tracePt t="9669" x="2905125" y="4665663"/>
          <p14:tracePt t="9686" x="3041650" y="4684713"/>
          <p14:tracePt t="9703" x="3197225" y="4638675"/>
          <p14:tracePt t="9720" x="3289300" y="4584700"/>
          <p14:tracePt t="9735" x="3362325" y="4465638"/>
          <p14:tracePt t="9736" x="3389313" y="4392613"/>
          <p14:tracePt t="9752" x="3443288" y="4219575"/>
          <p14:tracePt t="9769" x="3452813" y="4008438"/>
          <p14:tracePt t="9775" x="3452813" y="3935413"/>
          <p14:tracePt t="9791" x="3435350" y="3789363"/>
          <p14:tracePt t="9806" x="3406775" y="3725863"/>
          <p14:tracePt t="9822" x="3389313" y="3689350"/>
          <p14:tracePt t="9839" x="3370263" y="3652838"/>
          <p14:tracePt t="9855" x="3362325" y="3652838"/>
          <p14:tracePt t="9872" x="3352800" y="3652838"/>
          <p14:tracePt t="9885" x="3343275" y="3652838"/>
          <p14:tracePt t="9962" x="3325813" y="3652838"/>
          <p14:tracePt t="9985" x="3316288" y="3652838"/>
          <p14:tracePt t="9994" x="3297238" y="3652838"/>
          <p14:tracePt t="11542" x="3306763" y="3735388"/>
          <p14:tracePt t="11556" x="3325813" y="3798888"/>
          <p14:tracePt t="11572" x="3362325" y="3881438"/>
          <p14:tracePt t="11588" x="3398838" y="3990975"/>
          <p14:tracePt t="11604" x="3452813" y="4100513"/>
          <p14:tracePt t="11621" x="3471863" y="4154488"/>
          <p14:tracePt t="11638" x="3498850" y="4237038"/>
          <p14:tracePt t="11652" x="3508375" y="4273550"/>
          <p14:tracePt t="11668" x="3508375" y="4310063"/>
          <p14:tracePt t="11686" x="3508375" y="4337050"/>
          <p14:tracePt t="11701" x="3508375" y="4356100"/>
          <p14:tracePt t="11719" x="3508375" y="4373563"/>
          <p14:tracePt t="11735" x="3508375" y="4410075"/>
          <p14:tracePt t="11753" x="3508375" y="4446588"/>
          <p14:tracePt t="11758" x="3508375" y="4465638"/>
          <p14:tracePt t="11774" x="3508375" y="4492625"/>
          <p14:tracePt t="11791" x="3508375" y="4511675"/>
          <p14:tracePt t="11806" x="3508375" y="4529138"/>
          <p14:tracePt t="11821" x="3508375" y="4538663"/>
          <p14:tracePt t="11838" x="3525838" y="4575175"/>
          <p14:tracePt t="11854" x="3535363" y="4584700"/>
          <p14:tracePt t="11871" x="3544888" y="4611688"/>
          <p14:tracePt t="11888" x="3552825" y="4638675"/>
          <p14:tracePt t="11902" x="3571875" y="4657725"/>
          <p14:tracePt t="11919" x="3625850" y="4730750"/>
          <p14:tracePt t="11936" x="3662363" y="4794250"/>
          <p14:tracePt t="11952" x="3708400" y="4857750"/>
          <p14:tracePt t="11969" x="3727450" y="4884738"/>
          <p14:tracePt t="11986" x="3727450" y="4903788"/>
          <p14:tracePt t="12003" x="3735388" y="4922838"/>
          <p14:tracePt t="12024" x="3735388" y="4930775"/>
          <p14:tracePt t="12071" x="3735388" y="4940300"/>
          <p14:tracePt t="12087" x="3735388" y="4959350"/>
          <p14:tracePt t="13200" x="3662363" y="4949825"/>
          <p14:tracePt t="13212" x="3452813" y="4884738"/>
          <p14:tracePt t="13228" x="3243263" y="4857750"/>
          <p14:tracePt t="13244" x="3105150" y="4840288"/>
          <p14:tracePt t="13260" x="2987675" y="4840288"/>
          <p14:tracePt t="13274" x="2886075" y="4840288"/>
          <p14:tracePt t="13291" x="2786063" y="4857750"/>
          <p14:tracePt t="13305" x="2713038" y="4884738"/>
          <p14:tracePt t="13321" x="2603500" y="4903788"/>
          <p14:tracePt t="13338" x="2547938" y="4913313"/>
          <p14:tracePt t="13355" x="2511425" y="4930775"/>
          <p14:tracePt t="13371" x="2484438" y="4949825"/>
          <p14:tracePt t="13387" x="2447925" y="4967288"/>
          <p14:tracePt t="13402" x="2430463" y="4995863"/>
          <p14:tracePt t="13418" x="2393950" y="5013325"/>
          <p14:tracePt t="13434" x="2393950" y="5022850"/>
          <p14:tracePt t="13450" x="2384425" y="5040313"/>
          <p14:tracePt t="13453" x="2374900" y="5049838"/>
          <p14:tracePt t="13468" x="2365375" y="5059363"/>
          <p14:tracePt t="13485" x="2357438" y="5068888"/>
          <p14:tracePt t="13502" x="2347913" y="5086350"/>
          <p14:tracePt t="13520" x="2338388" y="5113338"/>
          <p14:tracePt t="13544" x="2338388" y="5122863"/>
          <p14:tracePt t="13558" x="2328863" y="5141913"/>
          <p14:tracePt t="13572" x="2320925" y="5159375"/>
          <p14:tracePt t="13589" x="2311400" y="5168900"/>
          <p14:tracePt t="13605" x="2301875" y="5178425"/>
          <p14:tracePt t="13622" x="2301875" y="5186363"/>
          <p14:tracePt t="13652" x="2301875" y="5205413"/>
          <p14:tracePt t="13669" x="2301875" y="5214938"/>
          <p14:tracePt t="13717" x="2292350" y="5214938"/>
          <p14:tracePt t="13775" x="2292350" y="5222875"/>
          <p14:tracePt t="13854" x="2292350" y="5232400"/>
          <p14:tracePt t="13884" x="2338388" y="5268913"/>
          <p14:tracePt t="13903" x="2420938" y="5397500"/>
          <p14:tracePt t="13919" x="2511425" y="5487988"/>
          <p14:tracePt t="13935" x="2613025" y="5634038"/>
          <p14:tracePt t="13950" x="2676525" y="5726113"/>
          <p14:tracePt t="13964" x="2713038" y="5789613"/>
          <p14:tracePt t="13978" x="2740025" y="5835650"/>
          <p14:tracePt t="13994" x="2795588" y="5918200"/>
          <p14:tracePt t="14010" x="2832100" y="5962650"/>
          <p14:tracePt t="14025" x="2878138" y="6018213"/>
          <p14:tracePt t="14041" x="2914650" y="6072188"/>
          <p14:tracePt t="14057" x="2987675" y="6127750"/>
          <p14:tracePt t="14071" x="3014663" y="6154738"/>
          <p14:tracePt t="14087" x="3024188" y="6154738"/>
          <p14:tracePt t="14104" x="3024188" y="6173788"/>
          <p14:tracePt t="14124" x="3041650" y="6173788"/>
          <p14:tracePt t="14184" x="3041650" y="6181725"/>
          <p14:tracePt t="14198" x="3041650" y="6191250"/>
          <p14:tracePt t="14540" x="3051175" y="6191250"/>
          <p14:tracePt t="14587" x="3051175" y="6181725"/>
          <p14:tracePt t="14604" x="3060700" y="6173788"/>
          <p14:tracePt t="14619" x="3068638" y="6164263"/>
          <p14:tracePt t="14636" x="3078163" y="6154738"/>
          <p14:tracePt t="14652" x="3097213" y="6137275"/>
          <p14:tracePt t="14666" x="3124200" y="6108700"/>
          <p14:tracePt t="14684" x="3170238" y="6064250"/>
          <p14:tracePt t="14698" x="3197225" y="6027738"/>
          <p14:tracePt t="14712" x="3243263" y="5981700"/>
          <p14:tracePt t="14728" x="3270250" y="5954713"/>
          <p14:tracePt t="14743" x="3289300" y="5926138"/>
          <p14:tracePt t="14759" x="3316288" y="5899150"/>
          <p14:tracePt t="14775" x="3333750" y="5889625"/>
          <p14:tracePt t="14790" x="3333750" y="5872163"/>
          <p14:tracePt t="14807" x="3352800" y="5843588"/>
          <p14:tracePt t="14821" x="3362325" y="5843588"/>
          <p14:tracePt t="14838" x="3370263" y="5826125"/>
          <p14:tracePt t="14855" x="3389313" y="5799138"/>
          <p14:tracePt t="14871" x="3406775" y="5789613"/>
          <p14:tracePt t="14885" x="3416300" y="5770563"/>
          <p14:tracePt t="14902" x="3425825" y="5770563"/>
          <p14:tracePt t="14918" x="3425825" y="5753100"/>
          <p14:tracePt t="14933" x="3425825" y="5743575"/>
          <p14:tracePt t="14978" x="3425825" y="5734050"/>
        </p14:tracePtLst>
      </p14:laserTraceLst>
    </p:ext>
  </p:extLst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449262" y="914400"/>
            <a:ext cx="8991600" cy="4648200"/>
          </a:xfrm>
        </p:spPr>
        <p:txBody>
          <a:bodyPr/>
          <a:lstStyle/>
          <a:p>
            <a:pPr eaLnBrk="1" hangingPunct="1">
              <a:lnSpc>
                <a:spcPct val="88000"/>
              </a:lnSpc>
              <a:spcBef>
                <a:spcPts val="1200"/>
              </a:spcBef>
            </a:pPr>
            <a:r>
              <a:rPr lang="en-US" altLang="en-US" sz="3600" b="1" dirty="0">
                <a:solidFill>
                  <a:srgbClr val="006600"/>
                </a:solidFill>
              </a:rPr>
              <a:t>Inheritance (</a:t>
            </a:r>
            <a:r>
              <a:rPr lang="zh-TW" altLang="en-US" sz="3200" dirty="0"/>
              <a:t>繼承</a:t>
            </a:r>
            <a:r>
              <a:rPr lang="en-US" altLang="en-US" sz="3600" b="1" dirty="0">
                <a:solidFill>
                  <a:srgbClr val="006600"/>
                </a:solidFill>
              </a:rPr>
              <a:t>): </a:t>
            </a:r>
            <a:r>
              <a:rPr lang="en-US" altLang="en-US" sz="3200" spc="-40" dirty="0">
                <a:solidFill>
                  <a:schemeClr val="tx1"/>
                </a:solidFill>
              </a:rPr>
              <a:t>Whe</a:t>
            </a:r>
            <a:r>
              <a:rPr lang="en-US" altLang="en-US" sz="3200" spc="-10" dirty="0">
                <a:solidFill>
                  <a:schemeClr val="tx1"/>
                </a:solidFill>
              </a:rPr>
              <a:t>n the</a:t>
            </a:r>
            <a:r>
              <a:rPr lang="en-US" altLang="en-US" sz="3200" dirty="0">
                <a:solidFill>
                  <a:schemeClr val="tx1"/>
                </a:solidFill>
              </a:rPr>
              <a:t> methods of a base class are accessible (</a:t>
            </a:r>
            <a:r>
              <a:rPr lang="en-US" altLang="en-US" sz="3200" i="1" dirty="0" err="1">
                <a:solidFill>
                  <a:schemeClr val="tx1"/>
                </a:solidFill>
              </a:rPr>
              <a:t>ie</a:t>
            </a:r>
            <a:r>
              <a:rPr lang="en-US" altLang="en-US" sz="3200" dirty="0">
                <a:solidFill>
                  <a:schemeClr val="tx1"/>
                </a:solidFill>
              </a:rPr>
              <a:t> inherited) by instances of the class derived from it.</a:t>
            </a:r>
          </a:p>
          <a:p>
            <a:pPr eaLnBrk="1" hangingPunct="1">
              <a:lnSpc>
                <a:spcPct val="88000"/>
              </a:lnSpc>
              <a:spcBef>
                <a:spcPts val="1200"/>
              </a:spcBef>
            </a:pPr>
            <a:r>
              <a:rPr lang="en-US" altLang="en-US" sz="3600" b="1" dirty="0">
                <a:solidFill>
                  <a:srgbClr val="006600"/>
                </a:solidFill>
              </a:rPr>
              <a:t>Polymorphism (</a:t>
            </a:r>
            <a:r>
              <a:rPr lang="zh-TW" altLang="en-US" sz="3200" dirty="0"/>
              <a:t>多型</a:t>
            </a:r>
            <a:r>
              <a:rPr lang="en-US" altLang="en-US" sz="3600" b="1" dirty="0">
                <a:solidFill>
                  <a:srgbClr val="006600"/>
                </a:solidFill>
              </a:rPr>
              <a:t>): </a:t>
            </a:r>
            <a:r>
              <a:rPr lang="en-US" altLang="en-US" sz="3200" spc="-20" dirty="0">
                <a:solidFill>
                  <a:schemeClr val="tx1"/>
                </a:solidFill>
              </a:rPr>
              <a:t>When a derived</a:t>
            </a:r>
            <a:r>
              <a:rPr lang="en-US" altLang="en-US" sz="3200" dirty="0">
                <a:solidFill>
                  <a:schemeClr val="tx1"/>
                </a:solidFill>
              </a:rPr>
              <a:t> class</a:t>
            </a:r>
            <a:r>
              <a:rPr lang="en-US" altLang="en-US" sz="3200" spc="-20" dirty="0">
                <a:solidFill>
                  <a:schemeClr val="tx1"/>
                </a:solidFill>
              </a:rPr>
              <a:t> redefines the methods it inherited</a:t>
            </a:r>
            <a:r>
              <a:rPr lang="en-US" altLang="en-US" sz="3200" dirty="0">
                <a:solidFill>
                  <a:schemeClr val="tx1"/>
                </a:solidFill>
              </a:rPr>
              <a:t>.</a:t>
            </a:r>
          </a:p>
          <a:p>
            <a:pPr indent="0" eaLnBrk="1" hangingPunct="1">
              <a:lnSpc>
                <a:spcPct val="96000"/>
              </a:lnSpc>
              <a:buClr>
                <a:schemeClr val="bg1"/>
              </a:buClr>
              <a:buNone/>
            </a:pPr>
            <a:r>
              <a:rPr lang="en-US" altLang="en-US" sz="3200" dirty="0">
                <a:solidFill>
                  <a:srgbClr val="FF0000"/>
                </a:solidFill>
              </a:rPr>
              <a:t>Consider a base class “shape”, with derived classes “circle”, “rectangle”, and “triangle”: </a:t>
            </a:r>
          </a:p>
          <a:p>
            <a:pPr lvl="1" eaLnBrk="1" hangingPunct="1">
              <a:lnSpc>
                <a:spcPct val="96000"/>
              </a:lnSpc>
            </a:pPr>
            <a:r>
              <a:rPr lang="en-US" altLang="en-US" sz="3000" dirty="0">
                <a:solidFill>
                  <a:srgbClr val="FF0000"/>
                </a:solidFill>
              </a:rPr>
              <a:t>Polymorphism lets you define different methods to calculate the area() for each derived class.</a:t>
            </a:r>
            <a:br>
              <a:rPr lang="en-US" altLang="en-US" sz="3000" dirty="0">
                <a:solidFill>
                  <a:srgbClr val="FF0000"/>
                </a:solidFill>
              </a:rPr>
            </a:br>
            <a:r>
              <a:rPr lang="en-US" altLang="en-US" sz="3000" dirty="0">
                <a:solidFill>
                  <a:srgbClr val="FF0000"/>
                </a:solidFill>
              </a:rPr>
              <a:t>(</a:t>
            </a:r>
            <a:r>
              <a:rPr lang="en-US" altLang="en-US" sz="3000" dirty="0" err="1">
                <a:solidFill>
                  <a:srgbClr val="FF0000"/>
                </a:solidFill>
              </a:rPr>
              <a:t>i</a:t>
            </a:r>
            <a:r>
              <a:rPr lang="en-US" altLang="en-US" sz="3000" spc="-200" dirty="0" err="1">
                <a:solidFill>
                  <a:srgbClr val="FF0000"/>
                </a:solidFill>
              </a:rPr>
              <a:t>e</a:t>
            </a:r>
            <a:r>
              <a:rPr lang="en-US" altLang="en-US" sz="3000" dirty="0">
                <a:solidFill>
                  <a:srgbClr val="FF0000"/>
                </a:solidFill>
              </a:rPr>
              <a:t>, circle</a:t>
            </a:r>
            <a:r>
              <a:rPr lang="en-US" altLang="en-US" sz="3000" spc="-200" dirty="0">
                <a:solidFill>
                  <a:srgbClr val="FF0000"/>
                </a:solidFill>
              </a:rPr>
              <a:t>s: </a:t>
            </a:r>
            <a:r>
              <a:rPr lang="en-US" altLang="en-US" sz="3000" i="1" spc="100" dirty="0">
                <a:solidFill>
                  <a:srgbClr val="FF0000"/>
                </a:solidFill>
                <a:sym typeface="Symbol" panose="05050102010706020507" pitchFamily="18" charset="2"/>
              </a:rPr>
              <a:t></a:t>
            </a:r>
            <a:r>
              <a:rPr lang="en-US" altLang="en-US" sz="3000" i="1" spc="100" dirty="0">
                <a:solidFill>
                  <a:srgbClr val="FF0000"/>
                </a:solidFill>
              </a:rPr>
              <a:t>r</a:t>
            </a:r>
            <a:r>
              <a:rPr lang="en-US" altLang="en-US" sz="3000" i="1" spc="-600" baseline="30000" dirty="0">
                <a:solidFill>
                  <a:srgbClr val="FF0000"/>
                </a:solidFill>
              </a:rPr>
              <a:t>2</a:t>
            </a:r>
            <a:r>
              <a:rPr lang="en-US" altLang="en-US" sz="3000" dirty="0">
                <a:solidFill>
                  <a:srgbClr val="FF0000"/>
                </a:solidFill>
              </a:rPr>
              <a:t>, rectangle</a:t>
            </a:r>
            <a:r>
              <a:rPr lang="en-US" altLang="en-US" sz="3000" spc="-200" dirty="0">
                <a:solidFill>
                  <a:srgbClr val="FF0000"/>
                </a:solidFill>
              </a:rPr>
              <a:t>s:</a:t>
            </a:r>
            <a:r>
              <a:rPr lang="en-US" altLang="en-US" sz="3000" dirty="0">
                <a:solidFill>
                  <a:srgbClr val="FF0000"/>
                </a:solidFill>
              </a:rPr>
              <a:t> </a:t>
            </a:r>
            <a:r>
              <a:rPr lang="en-US" altLang="en-US" sz="3000" i="1" spc="-500" dirty="0" err="1">
                <a:solidFill>
                  <a:srgbClr val="FF0000"/>
                </a:solidFill>
              </a:rPr>
              <a:t>b</a:t>
            </a:r>
            <a:r>
              <a:rPr lang="en-US" altLang="en-US" sz="3000" spc="-500" dirty="0" err="1">
                <a:solidFill>
                  <a:srgbClr val="FF0000"/>
                </a:solidFill>
              </a:rPr>
              <a:t>×</a:t>
            </a:r>
            <a:r>
              <a:rPr lang="en-US" altLang="en-US" sz="3000" i="1" spc="-200" dirty="0" err="1">
                <a:solidFill>
                  <a:srgbClr val="FF0000"/>
                </a:solidFill>
              </a:rPr>
              <a:t>h</a:t>
            </a:r>
            <a:r>
              <a:rPr lang="en-US" altLang="en-US" sz="3000" dirty="0">
                <a:solidFill>
                  <a:srgbClr val="FF0000"/>
                </a:solidFill>
              </a:rPr>
              <a:t>, triangle</a:t>
            </a:r>
            <a:r>
              <a:rPr lang="en-US" altLang="en-US" sz="3000" spc="-200" dirty="0">
                <a:solidFill>
                  <a:srgbClr val="FF0000"/>
                </a:solidFill>
              </a:rPr>
              <a:t>s: </a:t>
            </a:r>
            <a:r>
              <a:rPr lang="en-US" altLang="en-US" sz="3000" spc="-200" dirty="0">
                <a:solidFill>
                  <a:srgbClr val="FF0000"/>
                </a:solidFill>
                <a:latin typeface="Arial Narrow" panose="020B0606020202030204" pitchFamily="34" charset="0"/>
              </a:rPr>
              <a:t>½ </a:t>
            </a:r>
            <a:r>
              <a:rPr lang="en-US" altLang="en-US" sz="3000" i="1" spc="-500" dirty="0" err="1">
                <a:solidFill>
                  <a:srgbClr val="FF0000"/>
                </a:solidFill>
              </a:rPr>
              <a:t>b</a:t>
            </a:r>
            <a:r>
              <a:rPr lang="en-US" altLang="en-US" sz="3000" spc="-500" dirty="0" err="1">
                <a:solidFill>
                  <a:srgbClr val="FF0000"/>
                </a:solidFill>
              </a:rPr>
              <a:t>×</a:t>
            </a:r>
            <a:r>
              <a:rPr lang="en-US" altLang="en-US" sz="3000" i="1" dirty="0" err="1">
                <a:solidFill>
                  <a:srgbClr val="FF0000"/>
                </a:solidFill>
              </a:rPr>
              <a:t>h</a:t>
            </a:r>
            <a:r>
              <a:rPr lang="en-US" altLang="en-US" sz="3000" dirty="0">
                <a:solidFill>
                  <a:srgbClr val="FF0000"/>
                </a:solidFill>
              </a:rPr>
              <a:t>)</a:t>
            </a:r>
          </a:p>
          <a:p>
            <a:pPr lvl="2" eaLnBrk="1" hangingPunct="1">
              <a:lnSpc>
                <a:spcPct val="96000"/>
              </a:lnSpc>
            </a:pPr>
            <a:r>
              <a:rPr lang="en-US" altLang="en-US" sz="2800" dirty="0">
                <a:solidFill>
                  <a:srgbClr val="FF0000"/>
                </a:solidFill>
              </a:rPr>
              <a:t>No matter what shape an object is, applying the area() method will return the correct result. 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990600"/>
          </a:xfrm>
          <a:noFill/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Fundamental Concepts of OOP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FD6A92D-DD1C-4F71-BAF0-15ECC8DAE1A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2456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176"/>
    </mc:Choice>
    <mc:Fallback xmlns="">
      <p:transition spd="slow" advTm="194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35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35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3A86A75C-4F4B-4683-9AE1-C65F6400EC91}">
      <p14:laserTraceLst xmlns:p14="http://schemas.microsoft.com/office/powerpoint/2010/main">
        <p14:tracePtLst>
          <p14:tracePt t="566" x="3214688" y="1954213"/>
          <p14:tracePt t="579" x="3197225" y="1954213"/>
          <p14:tracePt t="585" x="3187700" y="1954213"/>
          <p14:tracePt t="593" x="3170238" y="1954213"/>
          <p14:tracePt t="600" x="3133725" y="1954213"/>
          <p14:tracePt t="606" x="3097213" y="1954213"/>
          <p14:tracePt t="614" x="3060700" y="1954213"/>
          <p14:tracePt t="621" x="3014663" y="1954213"/>
          <p14:tracePt t="628" x="2959100" y="1973263"/>
          <p14:tracePt t="634" x="2922588" y="1973263"/>
          <p14:tracePt t="641" x="2868613" y="1973263"/>
          <p14:tracePt t="647" x="2832100" y="1973263"/>
          <p14:tracePt t="655" x="2805113" y="1981200"/>
          <p14:tracePt t="661" x="2776538" y="1981200"/>
          <p14:tracePt t="668" x="2749550" y="1990725"/>
          <p14:tracePt t="675" x="2713038" y="2000250"/>
          <p14:tracePt t="682" x="2695575" y="2009775"/>
          <p14:tracePt t="688" x="2686050" y="2009775"/>
          <p14:tracePt t="697" x="2686050" y="2017713"/>
          <p14:tracePt t="703" x="2667000" y="2027238"/>
          <p14:tracePt t="709" x="2657475" y="2027238"/>
          <p14:tracePt t="716" x="2649538" y="2027238"/>
          <p14:tracePt t="722" x="2640013" y="2036763"/>
          <p14:tracePt t="730" x="2630488" y="2036763"/>
          <p14:tracePt t="736" x="2620963" y="2046288"/>
          <p14:tracePt t="750" x="2620963" y="2054225"/>
          <p14:tracePt t="756" x="2613025" y="2054225"/>
          <p14:tracePt t="764" x="2613025" y="2063750"/>
          <p14:tracePt t="771" x="2603500" y="2063750"/>
          <p14:tracePt t="778" x="2593975" y="2073275"/>
          <p14:tracePt t="793" x="2584450" y="2073275"/>
          <p14:tracePt t="799" x="2576513" y="2073275"/>
          <p14:tracePt t="816" x="2566988" y="2073275"/>
          <p14:tracePt t="848" x="2557463" y="2073275"/>
          <p14:tracePt t="874" x="2557463" y="2082800"/>
          <p14:tracePt t="956" x="2566988" y="2082800"/>
          <p14:tracePt t="962" x="2576513" y="2082800"/>
          <p14:tracePt t="969" x="2584450" y="2082800"/>
          <p14:tracePt t="975" x="2603500" y="2082800"/>
          <p14:tracePt t="983" x="2630488" y="2082800"/>
          <p14:tracePt t="989" x="2676525" y="2073275"/>
          <p14:tracePt t="997" x="2713038" y="2063750"/>
          <p14:tracePt t="1003" x="2759075" y="2054225"/>
          <p14:tracePt t="1010" x="2813050" y="2046288"/>
          <p14:tracePt t="1017" x="2878138" y="2046288"/>
          <p14:tracePt t="1025" x="2932113" y="2027238"/>
          <p14:tracePt t="1030" x="2978150" y="2027238"/>
          <p14:tracePt t="1038" x="3005138" y="2027238"/>
          <p14:tracePt t="1045" x="3041650" y="2017713"/>
          <p14:tracePt t="1051" x="3078163" y="2017713"/>
          <p14:tracePt t="1058" x="3105150" y="2009775"/>
          <p14:tracePt t="1066" x="3133725" y="2009775"/>
          <p14:tracePt t="1071" x="3160713" y="2009775"/>
          <p14:tracePt t="1081" x="3197225" y="2009775"/>
          <p14:tracePt t="1086" x="3224213" y="2009775"/>
          <p14:tracePt t="1092" x="3260725" y="2009775"/>
          <p14:tracePt t="1099" x="3279775" y="2009775"/>
          <p14:tracePt t="1106" x="3297238" y="2009775"/>
          <p14:tracePt t="1114" x="3325813" y="2009775"/>
          <p14:tracePt t="1120" x="3362325" y="2009775"/>
          <p14:tracePt t="1126" x="3389313" y="2009775"/>
          <p14:tracePt t="1133" x="3406775" y="2009775"/>
          <p14:tracePt t="1140" x="3435350" y="2009775"/>
          <p14:tracePt t="1147" x="3452813" y="2009775"/>
          <p14:tracePt t="1154" x="3471863" y="2000250"/>
          <p14:tracePt t="1161" x="3489325" y="2000250"/>
          <p14:tracePt t="1167" x="3498850" y="2000250"/>
          <p14:tracePt t="1182" x="3508375" y="2000250"/>
          <p14:tracePt t="1189" x="3516313" y="1990725"/>
          <p14:tracePt t="1197" x="3525838" y="1990725"/>
          <p14:tracePt t="1202" x="3544888" y="1990725"/>
          <p14:tracePt t="1209" x="3552825" y="1990725"/>
          <p14:tracePt t="1216" x="3562350" y="1990725"/>
          <p14:tracePt t="1231" x="3581400" y="1990725"/>
          <p14:tracePt t="1236" x="3589338" y="1990725"/>
          <p14:tracePt t="1242" x="3598863" y="1981200"/>
          <p14:tracePt t="1250" x="3608388" y="1981200"/>
          <p14:tracePt t="1256" x="3617913" y="1981200"/>
          <p14:tracePt t="1271" x="3625850" y="1981200"/>
          <p14:tracePt t="1278" x="3635375" y="1981200"/>
          <p14:tracePt t="1291" x="3644900" y="1981200"/>
          <p14:tracePt t="1299" x="3654425" y="1973263"/>
          <p14:tracePt t="1305" x="3681413" y="1963738"/>
          <p14:tracePt t="1314" x="3717925" y="1954213"/>
          <p14:tracePt t="1320" x="3763963" y="1935163"/>
          <p14:tracePt t="1328" x="3810000" y="1935163"/>
          <p14:tracePt t="1334" x="3836988" y="1917700"/>
          <p14:tracePt t="1341" x="3890963" y="1898650"/>
          <p14:tracePt t="1349" x="3937000" y="1890713"/>
          <p14:tracePt t="1355" x="3963988" y="1862138"/>
          <p14:tracePt t="1364" x="4010025" y="1844675"/>
          <p14:tracePt t="1369" x="4056063" y="1835150"/>
          <p14:tracePt t="1377" x="4083050" y="1798638"/>
          <p14:tracePt t="1384" x="4146550" y="1781175"/>
          <p14:tracePt t="1392" x="4211638" y="1752600"/>
          <p14:tracePt t="1400" x="4284663" y="1725613"/>
          <p14:tracePt t="1406" x="4384675" y="1679575"/>
          <p14:tracePt t="1415" x="4467225" y="1652588"/>
          <p14:tracePt t="1423" x="4540250" y="1635125"/>
          <p14:tracePt t="1430" x="4613275" y="1635125"/>
          <p14:tracePt t="1438" x="4676775" y="1616075"/>
          <p14:tracePt t="1447" x="4732338" y="1616075"/>
          <p14:tracePt t="1454" x="4776788" y="1616075"/>
          <p14:tracePt t="1463" x="4813300" y="1616075"/>
          <p14:tracePt t="1468" x="4859338" y="1616075"/>
          <p14:tracePt t="1476" x="4887913" y="1616075"/>
          <p14:tracePt t="1484" x="4914900" y="1616075"/>
          <p14:tracePt t="1491" x="4932363" y="1616075"/>
          <p14:tracePt t="1499" x="4951413" y="1616075"/>
          <p14:tracePt t="1507" x="4968875" y="1616075"/>
          <p14:tracePt t="1523" x="4978400" y="1616075"/>
          <p14:tracePt t="1538" x="4987925" y="1616075"/>
          <p14:tracePt t="2052" x="5014913" y="1625600"/>
          <p14:tracePt t="2059" x="5087938" y="1643063"/>
          <p14:tracePt t="2065" x="5151438" y="1652588"/>
          <p14:tracePt t="2071" x="5243513" y="1671638"/>
          <p14:tracePt t="2078" x="5316538" y="1679575"/>
          <p14:tracePt t="2084" x="5445125" y="1679575"/>
          <p14:tracePt t="2091" x="5562600" y="1698625"/>
          <p14:tracePt t="2100" x="5672138" y="1698625"/>
          <p14:tracePt t="2104" x="5764213" y="1698625"/>
          <p14:tracePt t="2113" x="5837238" y="1698625"/>
          <p14:tracePt t="2119" x="5891213" y="1698625"/>
          <p14:tracePt t="2125" x="5965825" y="1698625"/>
          <p14:tracePt t="2133" x="6019800" y="1698625"/>
          <p14:tracePt t="2139" x="6083300" y="1698625"/>
          <p14:tracePt t="2147" x="6156325" y="1698625"/>
          <p14:tracePt t="2153" x="6229350" y="1698625"/>
          <p14:tracePt t="2160" x="6302375" y="1698625"/>
          <p14:tracePt t="2167" x="6357938" y="1698625"/>
          <p14:tracePt t="2174" x="6430963" y="1698625"/>
          <p14:tracePt t="2180" x="6503988" y="1698625"/>
          <p14:tracePt t="2187" x="6586538" y="1698625"/>
          <p14:tracePt t="2195" x="6640513" y="1698625"/>
          <p14:tracePt t="2200" x="6677025" y="1698625"/>
          <p14:tracePt t="2208" x="6723063" y="1698625"/>
          <p14:tracePt t="2215" x="6759575" y="1708150"/>
          <p14:tracePt t="2222" x="6796088" y="1708150"/>
          <p14:tracePt t="2230" x="6815138" y="1708150"/>
          <p14:tracePt t="2236" x="6842125" y="1708150"/>
          <p14:tracePt t="2242" x="6859588" y="1708150"/>
          <p14:tracePt t="2249" x="6888163" y="1708150"/>
          <p14:tracePt t="2257" x="6905625" y="1716088"/>
          <p14:tracePt t="2265" x="6924675" y="1716088"/>
          <p14:tracePt t="2272" x="6951663" y="1716088"/>
          <p14:tracePt t="2280" x="6978650" y="1725613"/>
          <p14:tracePt t="2286" x="7015163" y="1725613"/>
          <p14:tracePt t="2293" x="7043738" y="1735138"/>
          <p14:tracePt t="2300" x="7080250" y="1735138"/>
          <p14:tracePt t="2307" x="7107238" y="1735138"/>
          <p14:tracePt t="2314" x="7143750" y="1744663"/>
          <p14:tracePt t="2322" x="7170738" y="1744663"/>
          <p14:tracePt t="2330" x="7207250" y="1744663"/>
          <p14:tracePt t="2336" x="7253288" y="1744663"/>
          <p14:tracePt t="2343" x="7280275" y="1744663"/>
          <p14:tracePt t="2352" x="7326313" y="1744663"/>
          <p14:tracePt t="2366" x="7353300" y="1744663"/>
          <p14:tracePt t="2373" x="7380288" y="1744663"/>
          <p14:tracePt t="2380" x="7408863" y="1744663"/>
          <p14:tracePt t="2387" x="7445375" y="1735138"/>
          <p14:tracePt t="2396" x="7462838" y="1725613"/>
          <p14:tracePt t="2401" x="7489825" y="1725613"/>
          <p14:tracePt t="2407" x="7508875" y="1716088"/>
          <p14:tracePt t="2414" x="7526338" y="1716088"/>
          <p14:tracePt t="2421" x="7545388" y="1716088"/>
          <p14:tracePt t="2428" x="7564438" y="1708150"/>
          <p14:tracePt t="2434" x="7581900" y="1708150"/>
          <p14:tracePt t="2441" x="7591425" y="1708150"/>
          <p14:tracePt t="2449" x="7608888" y="1698625"/>
          <p14:tracePt t="2455" x="7618413" y="1698625"/>
          <p14:tracePt t="2463" x="7637463" y="1689100"/>
          <p14:tracePt t="2469" x="7654925" y="1689100"/>
          <p14:tracePt t="2476" x="7664450" y="1679575"/>
          <p14:tracePt t="2483" x="7673975" y="1679575"/>
          <p14:tracePt t="2489" x="7681913" y="1671638"/>
          <p14:tracePt t="2503" x="7691438" y="1671638"/>
          <p14:tracePt t="2509" x="7700963" y="1671638"/>
          <p14:tracePt t="2524" x="7710488" y="1662113"/>
          <p14:tracePt t="2537" x="7710488" y="1652588"/>
          <p14:tracePt t="2550" x="7718425" y="1652588"/>
          <p14:tracePt t="2557" x="7727950" y="1652588"/>
          <p14:tracePt t="2565" x="7737475" y="1652588"/>
          <p14:tracePt t="2571" x="7747000" y="1652588"/>
          <p14:tracePt t="2579" x="7754938" y="1652588"/>
          <p14:tracePt t="2592" x="7764463" y="1652588"/>
          <p14:tracePt t="2599" x="7773988" y="1643063"/>
          <p14:tracePt t="2605" x="7783513" y="1643063"/>
          <p14:tracePt t="2613" x="7800975" y="1643063"/>
          <p14:tracePt t="2619" x="7810500" y="1643063"/>
          <p14:tracePt t="2626" x="7810500" y="1635125"/>
          <p14:tracePt t="2632" x="7820025" y="1635125"/>
          <p14:tracePt t="2649" x="7837488" y="1625600"/>
          <p14:tracePt t="2661" x="7856538" y="1616075"/>
          <p14:tracePt t="2674" x="7874000" y="1616075"/>
          <p14:tracePt t="2680" x="7883525" y="1616075"/>
          <p14:tracePt t="2688" x="7893050" y="1606550"/>
          <p14:tracePt t="2696" x="7900988" y="1606550"/>
          <p14:tracePt t="2702" x="7920038" y="1606550"/>
          <p14:tracePt t="2708" x="7920038" y="1598613"/>
          <p14:tracePt t="2716" x="7937500" y="1598613"/>
          <p14:tracePt t="2721" x="7947025" y="1589088"/>
          <p14:tracePt t="2730" x="7966075" y="1589088"/>
          <p14:tracePt t="2735" x="7983538" y="1589088"/>
          <p14:tracePt t="2751" x="7993063" y="1579563"/>
          <p14:tracePt t="2757" x="8010525" y="1570038"/>
          <p14:tracePt t="2770" x="8020050" y="1570038"/>
          <p14:tracePt t="2777" x="8029575" y="1570038"/>
          <p14:tracePt t="2790" x="8039100" y="1570038"/>
          <p14:tracePt t="2797" x="8047038" y="1570038"/>
          <p14:tracePt t="2805" x="8056563" y="1570038"/>
          <p14:tracePt t="2810" x="8056563" y="1562100"/>
          <p14:tracePt t="2817" x="8066088" y="1562100"/>
          <p14:tracePt t="2846" x="8075613" y="1562100"/>
          <p14:tracePt t="2860" x="8085138" y="1562100"/>
          <p14:tracePt t="2866" x="8085138" y="1552575"/>
          <p14:tracePt t="2963" x="8075613" y="1552575"/>
          <p14:tracePt t="2968" x="8075613" y="1562100"/>
          <p14:tracePt t="2975" x="8047038" y="1570038"/>
          <p14:tracePt t="2982" x="8020050" y="1579563"/>
          <p14:tracePt t="2988" x="7993063" y="1589088"/>
          <p14:tracePt t="2997" x="7947025" y="1606550"/>
          <p14:tracePt t="3002" x="7920038" y="1635125"/>
          <p14:tracePt t="3009" x="7864475" y="1643063"/>
          <p14:tracePt t="3016" x="7800975" y="1671638"/>
          <p14:tracePt t="3022" x="7754938" y="1679575"/>
          <p14:tracePt t="3030" x="7700963" y="1689100"/>
          <p14:tracePt t="3036" x="7664450" y="1698625"/>
          <p14:tracePt t="3043" x="7627938" y="1708150"/>
          <p14:tracePt t="3050" x="7564438" y="1725613"/>
          <p14:tracePt t="3056" x="7499350" y="1744663"/>
          <p14:tracePt t="3064" x="7481888" y="1752600"/>
          <p14:tracePt t="3071" x="7445375" y="1762125"/>
          <p14:tracePt t="3078" x="7399338" y="1781175"/>
          <p14:tracePt t="3084" x="7362825" y="1789113"/>
          <p14:tracePt t="3091" x="7316788" y="1798638"/>
          <p14:tracePt t="3099" x="7253288" y="1808163"/>
          <p14:tracePt t="3104" x="7197725" y="1825625"/>
          <p14:tracePt t="3111" x="7134225" y="1844675"/>
          <p14:tracePt t="3118" x="7107238" y="1854200"/>
          <p14:tracePt t="3125" x="7061200" y="1871663"/>
          <p14:tracePt t="3132" x="7007225" y="1881188"/>
          <p14:tracePt t="3139" x="6988175" y="1890713"/>
          <p14:tracePt t="3147" x="6951663" y="1898650"/>
          <p14:tracePt t="3153" x="6924675" y="1908175"/>
          <p14:tracePt t="3159" x="6896100" y="1908175"/>
          <p14:tracePt t="3166" x="6869113" y="1917700"/>
          <p14:tracePt t="3173" x="6832600" y="1935163"/>
          <p14:tracePt t="3181" x="6778625" y="1954213"/>
          <p14:tracePt t="3188" x="6732588" y="1973263"/>
          <p14:tracePt t="3194" x="6669088" y="2000250"/>
          <p14:tracePt t="3200" x="6632575" y="2009775"/>
          <p14:tracePt t="3207" x="6586538" y="2027238"/>
          <p14:tracePt t="3215" x="6503988" y="2054225"/>
          <p14:tracePt t="3221" x="6430963" y="2073275"/>
          <p14:tracePt t="3228" x="6348413" y="2100263"/>
          <p14:tracePt t="3235" x="6257925" y="2109788"/>
          <p14:tracePt t="3241" x="6175375" y="2119313"/>
          <p14:tracePt t="3249" x="6102350" y="2119313"/>
          <p14:tracePt t="3255" x="6029325" y="2119313"/>
          <p14:tracePt t="3263" x="5956300" y="2119313"/>
          <p14:tracePt t="3269" x="5846763" y="2119313"/>
          <p14:tracePt t="3275" x="5754688" y="2119313"/>
          <p14:tracePt t="3282" x="5654675" y="2119313"/>
          <p14:tracePt t="3289" x="5581650" y="2119313"/>
          <p14:tracePt t="3297" x="5472113" y="2119313"/>
          <p14:tracePt t="3303" x="5416550" y="2109788"/>
          <p14:tracePt t="3310" x="5362575" y="2109788"/>
          <p14:tracePt t="3317" x="5260975" y="2109788"/>
          <p14:tracePt t="3323" x="5187950" y="2109788"/>
          <p14:tracePt t="3330" x="5114925" y="2109788"/>
          <p14:tracePt t="3337" x="5060950" y="2109788"/>
          <p14:tracePt t="3344" x="4968875" y="2109788"/>
          <p14:tracePt t="3351" x="4878388" y="2109788"/>
          <p14:tracePt t="3357" x="4813300" y="2109788"/>
          <p14:tracePt t="3366" x="4722813" y="2127250"/>
          <p14:tracePt t="3371" x="4659313" y="2136775"/>
          <p14:tracePt t="3380" x="4622800" y="2136775"/>
          <p14:tracePt t="3386" x="4549775" y="2146300"/>
          <p14:tracePt t="3392" x="4494213" y="2155825"/>
          <p14:tracePt t="3399" x="4448175" y="2155825"/>
          <p14:tracePt t="3407" x="4394200" y="2173288"/>
          <p14:tracePt t="3414" x="4302125" y="2200275"/>
          <p14:tracePt t="3420" x="4256088" y="2200275"/>
          <p14:tracePt t="3427" x="4229100" y="2209800"/>
          <p14:tracePt t="3433" x="4202113" y="2209800"/>
          <p14:tracePt t="3440" x="4138613" y="2219325"/>
          <p14:tracePt t="3447" x="4092575" y="2246313"/>
          <p14:tracePt t="3454" x="4037013" y="2255838"/>
          <p14:tracePt t="3460" x="3973513" y="2265363"/>
          <p14:tracePt t="3467" x="3883025" y="2282825"/>
          <p14:tracePt t="3474" x="3790950" y="2309813"/>
          <p14:tracePt t="3482" x="3727450" y="2319338"/>
          <p14:tracePt t="3488" x="3654425" y="2328863"/>
          <p14:tracePt t="3494" x="3525838" y="2328863"/>
          <p14:tracePt t="3501" x="3462338" y="2328863"/>
          <p14:tracePt t="3508" x="3352800" y="2328863"/>
          <p14:tracePt t="3517" x="3260725" y="2328863"/>
          <p14:tracePt t="3522" x="3206750" y="2328863"/>
          <p14:tracePt t="3530" x="3133725" y="2328863"/>
          <p14:tracePt t="3536" x="3087688" y="2319338"/>
          <p14:tracePt t="3543" x="3032125" y="2301875"/>
          <p14:tracePt t="3549" x="2987675" y="2292350"/>
          <p14:tracePt t="3556" x="2959100" y="2282825"/>
          <p14:tracePt t="3564" x="2922588" y="2273300"/>
          <p14:tracePt t="3570" x="2895600" y="2265363"/>
          <p14:tracePt t="3576" x="2878138" y="2255838"/>
          <p14:tracePt t="3583" x="2849563" y="2255838"/>
          <p14:tracePt t="3590" x="2832100" y="2246313"/>
          <p14:tracePt t="3597" x="2813050" y="2236788"/>
          <p14:tracePt t="3604" x="2795588" y="2236788"/>
          <p14:tracePt t="3611" x="2768600" y="2228850"/>
          <p14:tracePt t="3618" x="2749550" y="2228850"/>
          <p14:tracePt t="3624" x="2732088" y="2219325"/>
          <p14:tracePt t="3632" x="2703513" y="2209800"/>
          <p14:tracePt t="3638" x="2686050" y="2200275"/>
          <p14:tracePt t="3653" x="2657475" y="2192338"/>
          <p14:tracePt t="3659" x="2620963" y="2182813"/>
          <p14:tracePt t="3666" x="2620963" y="2173288"/>
          <p14:tracePt t="3672" x="2603500" y="2163763"/>
          <p14:tracePt t="3680" x="2576513" y="2146300"/>
          <p14:tracePt t="3686" x="2557463" y="2136775"/>
          <p14:tracePt t="3693" x="2540000" y="2100263"/>
          <p14:tracePt t="3700" x="2520950" y="2100263"/>
          <p14:tracePt t="3706" x="2511425" y="2082800"/>
          <p14:tracePt t="3714" x="2493963" y="2073275"/>
          <p14:tracePt t="3721" x="2474913" y="2054225"/>
          <p14:tracePt t="3728" x="2466975" y="2046288"/>
          <p14:tracePt t="3734" x="2457450" y="2046288"/>
          <p14:tracePt t="3750" x="2457450" y="2036763"/>
          <p14:tracePt t="3754" x="2447925" y="2036763"/>
          <p14:tracePt t="3831" x="2457450" y="2036763"/>
          <p14:tracePt t="3838" x="2474913" y="2036763"/>
          <p14:tracePt t="3844" x="2493963" y="2036763"/>
          <p14:tracePt t="3850" x="2520950" y="2036763"/>
          <p14:tracePt t="3857" x="2557463" y="2036763"/>
          <p14:tracePt t="3865" x="2584450" y="2036763"/>
          <p14:tracePt t="3871" x="2620963" y="2036763"/>
          <p14:tracePt t="3879" x="2667000" y="2036763"/>
          <p14:tracePt t="3899" x="2832100" y="2027238"/>
          <p14:tracePt t="3907" x="2941638" y="2027238"/>
          <p14:tracePt t="3913" x="3041650" y="2017713"/>
          <p14:tracePt t="3920" x="3097213" y="2009775"/>
          <p14:tracePt t="3927" x="3206750" y="2009775"/>
          <p14:tracePt t="3933" x="3297238" y="2009775"/>
          <p14:tracePt t="3940" x="3389313" y="2009775"/>
          <p14:tracePt t="3947" x="3516313" y="2009775"/>
          <p14:tracePt t="3953" x="3625850" y="2009775"/>
          <p14:tracePt t="3960" x="3708400" y="2009775"/>
          <p14:tracePt t="3967" x="3763963" y="2009775"/>
          <p14:tracePt t="3973" x="3836988" y="2017713"/>
          <p14:tracePt t="3980" x="3910013" y="2017713"/>
          <p14:tracePt t="3987" x="4019550" y="2017713"/>
          <p14:tracePt t="3994" x="4083050" y="2017713"/>
          <p14:tracePt t="4001" x="4138613" y="2017713"/>
          <p14:tracePt t="4008" x="4156075" y="2027238"/>
          <p14:tracePt t="4015" x="4183063" y="2046288"/>
          <p14:tracePt t="4021" x="4202113" y="2046288"/>
          <p14:tracePt t="4030" x="4229100" y="2046288"/>
          <p14:tracePt t="4036" x="4238625" y="2046288"/>
          <p14:tracePt t="4041" x="4256088" y="2046288"/>
          <p14:tracePt t="4049" x="4275138" y="2054225"/>
          <p14:tracePt t="4056" x="4292600" y="2054225"/>
          <p14:tracePt t="4063" x="4311650" y="2054225"/>
          <p14:tracePt t="4070" x="4338638" y="2063750"/>
          <p14:tracePt t="4076" x="4348163" y="2063750"/>
          <p14:tracePt t="4084" x="4367213" y="2063750"/>
          <p14:tracePt t="4097" x="4375150" y="2063750"/>
          <p14:tracePt t="4104" x="4384675" y="2063750"/>
          <p14:tracePt t="4111" x="4394200" y="2063750"/>
          <p14:tracePt t="4119" x="4403725" y="2063750"/>
          <p14:tracePt t="4124" x="4411663" y="2063750"/>
          <p14:tracePt t="4132" x="4430713" y="2063750"/>
          <p14:tracePt t="4138" x="4440238" y="2063750"/>
          <p14:tracePt t="4145" x="4448175" y="2063750"/>
          <p14:tracePt t="4151" x="4457700" y="2063750"/>
          <p14:tracePt t="4167" x="4467225" y="2063750"/>
          <p14:tracePt t="4172" x="4476750" y="2063750"/>
          <p14:tracePt t="4181" x="4484688" y="2063750"/>
          <p14:tracePt t="4186" x="4494213" y="2063750"/>
          <p14:tracePt t="4193" x="4503738" y="2063750"/>
          <p14:tracePt t="4200" x="4513263" y="2063750"/>
          <p14:tracePt t="4220" x="4521200" y="2063750"/>
          <p14:tracePt t="4227" x="4530725" y="2063750"/>
          <p14:tracePt t="4233" x="4549775" y="2063750"/>
          <p14:tracePt t="4240" x="4567238" y="2063750"/>
          <p14:tracePt t="4248" x="4586288" y="2063750"/>
          <p14:tracePt t="4254" x="4603750" y="2063750"/>
          <p14:tracePt t="4261" x="4622800" y="2063750"/>
          <p14:tracePt t="4268" x="4630738" y="2063750"/>
          <p14:tracePt t="4274" x="4640263" y="2063750"/>
          <p14:tracePt t="4282" x="4649788" y="2063750"/>
          <p14:tracePt t="4288" x="4667250" y="2063750"/>
          <p14:tracePt t="4302" x="4676775" y="2063750"/>
          <p14:tracePt t="4308" x="4686300" y="2063750"/>
          <p14:tracePt t="4316" x="4695825" y="2063750"/>
          <p14:tracePt t="4344" x="4703763" y="2063750"/>
          <p14:tracePt t="4351" x="4713288" y="2063750"/>
          <p14:tracePt t="4379" x="4732338" y="2063750"/>
          <p14:tracePt t="4385" x="4740275" y="2063750"/>
          <p14:tracePt t="4399" x="4759325" y="2063750"/>
          <p14:tracePt t="4414" x="4768850" y="2063750"/>
          <p14:tracePt t="4418" x="4786313" y="2063750"/>
          <p14:tracePt t="4426" x="4795838" y="2063750"/>
          <p14:tracePt t="4930" x="4805363" y="2063750"/>
          <p14:tracePt t="4937" x="4822825" y="2054225"/>
          <p14:tracePt t="4943" x="4851400" y="2046288"/>
          <p14:tracePt t="4949" x="4878388" y="2036763"/>
          <p14:tracePt t="4956" x="4914900" y="2027238"/>
          <p14:tracePt t="4963" x="4914900" y="2017713"/>
          <p14:tracePt t="4970" x="4924425" y="2017713"/>
          <p14:tracePt t="4978" x="4924425" y="2009775"/>
          <p14:tracePt t="4984" x="4932363" y="2009775"/>
          <p14:tracePt t="4991" x="4941888" y="2009775"/>
          <p14:tracePt t="5005" x="4951413" y="2000250"/>
          <p14:tracePt t="5013" x="4960938" y="2000250"/>
          <p14:tracePt t="5034" x="4968875" y="2000250"/>
          <p14:tracePt t="5143" x="4978400" y="2000250"/>
          <p14:tracePt t="5169" x="4987925" y="2000250"/>
          <p14:tracePt t="5184" x="4997450" y="2000250"/>
          <p14:tracePt t="5204" x="4997450" y="1990725"/>
          <p14:tracePt t="5225" x="5005388" y="1990725"/>
          <p14:tracePt t="5237" x="5024438" y="1981200"/>
          <p14:tracePt t="5244" x="5041900" y="1981200"/>
          <p14:tracePt t="5250" x="5060950" y="1973263"/>
          <p14:tracePt t="5257" x="5078413" y="1973263"/>
          <p14:tracePt t="5265" x="5078413" y="1963738"/>
          <p14:tracePt t="5271" x="5087938" y="1963738"/>
          <p14:tracePt t="5281" x="5097463" y="1963738"/>
          <p14:tracePt t="5285" x="5106988" y="1963738"/>
          <p14:tracePt t="5300" x="5124450" y="1963738"/>
          <p14:tracePt t="5327" x="5133975" y="1963738"/>
          <p14:tracePt t="5355" x="5143500" y="1963738"/>
          <p14:tracePt t="5429" x="5151438" y="1963738"/>
          <p14:tracePt t="5443" x="5160963" y="1963738"/>
          <p14:tracePt t="5450" x="5170488" y="1963738"/>
          <p14:tracePt t="5456" x="5187950" y="1963738"/>
          <p14:tracePt t="5463" x="5207000" y="1963738"/>
          <p14:tracePt t="5469" x="5243513" y="1963738"/>
          <p14:tracePt t="5477" x="5270500" y="1963738"/>
          <p14:tracePt t="5484" x="5307013" y="1963738"/>
          <p14:tracePt t="5490" x="5343525" y="1981200"/>
          <p14:tracePt t="5497" x="5370513" y="1981200"/>
          <p14:tracePt t="5504" x="5416550" y="1981200"/>
          <p14:tracePt t="5511" x="5453063" y="1981200"/>
          <p14:tracePt t="5517" x="5489575" y="1990725"/>
          <p14:tracePt t="5524" x="5518150" y="1990725"/>
          <p14:tracePt t="5532" x="5526088" y="1990725"/>
          <p14:tracePt t="5538" x="5545138" y="1990725"/>
          <p14:tracePt t="5547" x="5562600" y="1990725"/>
          <p14:tracePt t="5552" x="5572125" y="1990725"/>
          <p14:tracePt t="5560" x="5608638" y="1990725"/>
          <p14:tracePt t="5565" x="5627688" y="1990725"/>
          <p14:tracePt t="5572" x="5654675" y="1990725"/>
          <p14:tracePt t="5580" x="5691188" y="1990725"/>
          <p14:tracePt t="5586" x="5708650" y="1990725"/>
          <p14:tracePt t="5593" x="5737225" y="1990725"/>
          <p14:tracePt t="5599" x="5773738" y="1990725"/>
          <p14:tracePt t="5606" x="5800725" y="1990725"/>
          <p14:tracePt t="5613" x="5827713" y="1990725"/>
          <p14:tracePt t="5620" x="5854700" y="1990725"/>
          <p14:tracePt t="5627" x="5891213" y="1990725"/>
          <p14:tracePt t="5633" x="5900738" y="1990725"/>
          <p14:tracePt t="5640" x="5937250" y="1990725"/>
          <p14:tracePt t="5648" x="5965825" y="1990725"/>
          <p14:tracePt t="5654" x="5983288" y="1981200"/>
          <p14:tracePt t="5661" x="6010275" y="1981200"/>
          <p14:tracePt t="5668" x="6029325" y="1973263"/>
          <p14:tracePt t="5675" x="6056313" y="1973263"/>
          <p14:tracePt t="5682" x="6075363" y="1973263"/>
          <p14:tracePt t="5688" x="6102350" y="1973263"/>
          <p14:tracePt t="5697" x="6138863" y="1973263"/>
          <p14:tracePt t="5702" x="6156325" y="1963738"/>
          <p14:tracePt t="5709" x="6175375" y="1963738"/>
          <p14:tracePt t="5723" x="6184900" y="1963738"/>
          <p14:tracePt t="5730" x="6192838" y="1963738"/>
          <p14:tracePt t="5737" x="6202363" y="1954213"/>
          <p14:tracePt t="5744" x="6211888" y="1954213"/>
          <p14:tracePt t="5750" x="6221413" y="1954213"/>
          <p14:tracePt t="5764" x="6229350" y="1954213"/>
          <p14:tracePt t="5847" x="6221413" y="1954213"/>
          <p14:tracePt t="6192" x="6238875" y="1954213"/>
          <p14:tracePt t="6199" x="6294438" y="1954213"/>
          <p14:tracePt t="6204" x="6321425" y="1954213"/>
          <p14:tracePt t="6211" x="6375400" y="1935163"/>
          <p14:tracePt t="6217" x="6421438" y="1935163"/>
          <p14:tracePt t="6224" x="6477000" y="1935163"/>
          <p14:tracePt t="6232" x="6503988" y="1935163"/>
          <p14:tracePt t="6238" x="6540500" y="1935163"/>
          <p14:tracePt t="6246" x="6586538" y="1935163"/>
          <p14:tracePt t="6252" x="6613525" y="1935163"/>
          <p14:tracePt t="6259" x="6632575" y="1935163"/>
          <p14:tracePt t="6267" x="6650038" y="1935163"/>
          <p14:tracePt t="6273" x="6669088" y="1935163"/>
          <p14:tracePt t="6280" x="6686550" y="1935163"/>
          <p14:tracePt t="6287" x="6705600" y="1935163"/>
          <p14:tracePt t="6294" x="6713538" y="1935163"/>
          <p14:tracePt t="6301" x="6723063" y="1935163"/>
          <p14:tracePt t="6307" x="6742113" y="1935163"/>
          <p14:tracePt t="6315" x="6778625" y="1935163"/>
          <p14:tracePt t="6321" x="6805613" y="1935163"/>
          <p14:tracePt t="6331" x="6832600" y="1935163"/>
          <p14:tracePt t="6335" x="6859588" y="1935163"/>
          <p14:tracePt t="6341" x="6888163" y="1935163"/>
          <p14:tracePt t="6348" x="6905625" y="1935163"/>
          <p14:tracePt t="6355" x="6915150" y="1935163"/>
          <p14:tracePt t="6363" x="6924675" y="1935163"/>
          <p14:tracePt t="6369" x="6942138" y="1935163"/>
          <p14:tracePt t="6376" x="6951663" y="1935163"/>
          <p14:tracePt t="6398" x="6961188" y="1935163"/>
          <p14:tracePt t="6403" x="6969125" y="1935163"/>
          <p14:tracePt t="6409" x="6978650" y="1935163"/>
          <p14:tracePt t="6417" x="6988175" y="1935163"/>
          <p14:tracePt t="6431" x="6997700" y="1935163"/>
          <p14:tracePt t="6439" x="7007225" y="1935163"/>
          <p14:tracePt t="6445" x="7015163" y="1935163"/>
          <p14:tracePt t="6451" x="7034213" y="1935163"/>
          <p14:tracePt t="6458" x="7043738" y="1935163"/>
          <p14:tracePt t="6466" x="7051675" y="1935163"/>
          <p14:tracePt t="6472" x="7061200" y="1935163"/>
          <p14:tracePt t="6480" x="7070725" y="1935163"/>
          <p14:tracePt t="6486" x="7080250" y="1935163"/>
          <p14:tracePt t="6506" x="7088188" y="1935163"/>
          <p14:tracePt t="6520" x="7097713" y="1935163"/>
          <p14:tracePt t="6533" x="7107238" y="1935163"/>
          <p14:tracePt t="6553" x="7116763" y="1935163"/>
          <p14:tracePt t="6567" x="7124700" y="1935163"/>
          <p14:tracePt t="6581" x="7134225" y="1935163"/>
          <p14:tracePt t="6745" x="7143750" y="1935163"/>
          <p14:tracePt t="6760" x="7153275" y="1927225"/>
          <p14:tracePt t="6827" x="7153275" y="1917700"/>
          <p14:tracePt t="6909" x="7161213" y="1917700"/>
          <p14:tracePt t="6923" x="7170738" y="1908175"/>
          <p14:tracePt t="6930" x="7189788" y="1908175"/>
          <p14:tracePt t="6935" x="7207250" y="1908175"/>
          <p14:tracePt t="6942" x="7207250" y="1898650"/>
          <p14:tracePt t="6949" x="7226300" y="1898650"/>
          <p14:tracePt t="6956" x="7253288" y="1898650"/>
          <p14:tracePt t="6963" x="7262813" y="1898650"/>
          <p14:tracePt t="6970" x="7270750" y="1898650"/>
          <p14:tracePt t="6976" x="7280275" y="1898650"/>
          <p14:tracePt t="6983" x="7299325" y="1898650"/>
          <p14:tracePt t="6990" x="7307263" y="1898650"/>
          <p14:tracePt t="6997" x="7316788" y="1898650"/>
          <p14:tracePt t="7025" x="7326313" y="1898650"/>
          <p14:tracePt t="7039" x="7335838" y="1898650"/>
          <p14:tracePt t="7101" x="7326313" y="1898650"/>
          <p14:tracePt t="7107" x="7299325" y="1898650"/>
          <p14:tracePt t="7113" x="7262813" y="1908175"/>
          <p14:tracePt t="7120" x="7180263" y="1935163"/>
          <p14:tracePt t="7126" x="7051675" y="1954213"/>
          <p14:tracePt t="7134" x="6869113" y="1973263"/>
          <p14:tracePt t="7141" x="6686550" y="1973263"/>
          <p14:tracePt t="7149" x="6503988" y="1981200"/>
          <p14:tracePt t="7154" x="6275388" y="1973263"/>
          <p14:tracePt t="7163" x="6056313" y="1973263"/>
          <p14:tracePt t="7169" x="5827713" y="1973263"/>
          <p14:tracePt t="7176" x="5627688" y="1973263"/>
          <p14:tracePt t="7182" x="5445125" y="1963738"/>
          <p14:tracePt t="7189" x="5224463" y="1963738"/>
          <p14:tracePt t="7198" x="5024438" y="1944688"/>
          <p14:tracePt t="7205" x="4841875" y="1917700"/>
          <p14:tracePt t="7215" x="4659313" y="1898650"/>
          <p14:tracePt t="7221" x="4494213" y="1881188"/>
          <p14:tracePt t="7230" x="4476750" y="1881188"/>
          <p14:tracePt t="7235" x="4311650" y="1871663"/>
          <p14:tracePt t="7242" x="4146550" y="1854200"/>
          <p14:tracePt t="7248" x="4037013" y="1854200"/>
          <p14:tracePt t="7255" x="3946525" y="1854200"/>
          <p14:tracePt t="7263" x="3890963" y="1854200"/>
          <p14:tracePt t="7270" x="3800475" y="1854200"/>
          <p14:tracePt t="7276" x="3727450" y="1862138"/>
          <p14:tracePt t="7282" x="3644900" y="1890713"/>
          <p14:tracePt t="7289" x="3598863" y="1898650"/>
          <p14:tracePt t="7296" x="3544888" y="1927225"/>
          <p14:tracePt t="7303" x="3508375" y="1944688"/>
          <p14:tracePt t="7310" x="3471863" y="1944688"/>
          <p14:tracePt t="7317" x="3443288" y="1944688"/>
          <p14:tracePt t="7323" x="3406775" y="1954213"/>
          <p14:tracePt t="7330" x="3379788" y="1973263"/>
          <p14:tracePt t="7338" x="3362325" y="1973263"/>
          <p14:tracePt t="7344" x="3343275" y="1990725"/>
          <p14:tracePt t="7351" x="3297238" y="2000250"/>
          <p14:tracePt t="7357" x="3279775" y="2009775"/>
          <p14:tracePt t="7370" x="3252788" y="2027238"/>
          <p14:tracePt t="7371" x="3243263" y="2027238"/>
          <p14:tracePt t="7380" x="3214688" y="2046288"/>
          <p14:tracePt t="7385" x="3187700" y="2054225"/>
          <p14:tracePt t="7392" x="3170238" y="2063750"/>
          <p14:tracePt t="7399" x="3160713" y="2073275"/>
          <p14:tracePt t="7406" x="3141663" y="2073275"/>
          <p14:tracePt t="7413" x="3124200" y="2082800"/>
          <p14:tracePt t="7419" x="3105150" y="2090738"/>
          <p14:tracePt t="7426" x="3097213" y="2119313"/>
          <p14:tracePt t="7433" x="3078163" y="2127250"/>
          <p14:tracePt t="7440" x="3068638" y="2127250"/>
          <p14:tracePt t="7447" x="3060700" y="2146300"/>
          <p14:tracePt t="7456" x="3041650" y="2155825"/>
          <p14:tracePt t="7462" x="3041650" y="2163763"/>
          <p14:tracePt t="7467" x="3032125" y="2173288"/>
          <p14:tracePt t="7474" x="3014663" y="2182813"/>
          <p14:tracePt t="7482" x="3005138" y="2200275"/>
          <p14:tracePt t="7488" x="2987675" y="2219325"/>
          <p14:tracePt t="7496" x="2959100" y="2236788"/>
          <p14:tracePt t="7501" x="2951163" y="2246313"/>
          <p14:tracePt t="7508" x="2941638" y="2265363"/>
          <p14:tracePt t="7515" x="2932113" y="2282825"/>
          <p14:tracePt t="7522" x="2914650" y="2301875"/>
          <p14:tracePt t="7530" x="2895600" y="2309813"/>
          <p14:tracePt t="7536" x="2886075" y="2328863"/>
          <p14:tracePt t="7542" x="2878138" y="2346325"/>
          <p14:tracePt t="7550" x="2841625" y="2374900"/>
          <p14:tracePt t="7556" x="2832100" y="2382838"/>
          <p14:tracePt t="7578" x="2822575" y="2392363"/>
          <p14:tracePt t="7584" x="2813050" y="2401888"/>
          <p14:tracePt t="7591" x="2805113" y="2411413"/>
          <p14:tracePt t="7598" x="2786063" y="2411413"/>
          <p14:tracePt t="7604" x="2768600" y="2428875"/>
          <p14:tracePt t="7613" x="2768600" y="2438400"/>
          <p14:tracePt t="7618" x="2749550" y="2447925"/>
          <p14:tracePt t="7625" x="2749550" y="2465388"/>
          <p14:tracePt t="7632" x="2740025" y="2474913"/>
          <p14:tracePt t="7646" x="2722563" y="2484438"/>
          <p14:tracePt t="7660" x="2722563" y="2492375"/>
          <p14:tracePt t="7666" x="2722563" y="2501900"/>
          <p14:tracePt t="7681" x="2713038" y="2511425"/>
          <p14:tracePt t="7694" x="2703513" y="2511425"/>
          <p14:tracePt t="7700" x="2703513" y="2520950"/>
          <p14:tracePt t="7714" x="2695575" y="2520950"/>
          <p14:tracePt t="7817" x="2703513" y="2520950"/>
          <p14:tracePt t="7838" x="2713038" y="2520950"/>
          <p14:tracePt t="7865" x="2740025" y="2511425"/>
          <p14:tracePt t="7872" x="2749550" y="2511425"/>
          <p14:tracePt t="7879" x="2768600" y="2501900"/>
          <p14:tracePt t="7885" x="2813050" y="2501900"/>
          <p14:tracePt t="7899" x="2878138" y="2492375"/>
          <p14:tracePt t="7905" x="2922588" y="2484438"/>
          <p14:tracePt t="7913" x="2951163" y="2484438"/>
          <p14:tracePt t="7919" x="2968625" y="2484438"/>
          <p14:tracePt t="7926" x="2995613" y="2474913"/>
          <p14:tracePt t="7933" x="3014663" y="2474913"/>
          <p14:tracePt t="7939" x="3051175" y="2474913"/>
          <p14:tracePt t="7946" x="3068638" y="2474913"/>
          <p14:tracePt t="7953" x="3087688" y="2465388"/>
          <p14:tracePt t="7960" x="3114675" y="2455863"/>
          <p14:tracePt t="7967" x="3133725" y="2455863"/>
          <p14:tracePt t="7973" x="3141663" y="2455863"/>
          <p14:tracePt t="7981" x="3170238" y="2455863"/>
          <p14:tracePt t="7987" x="3178175" y="2455863"/>
          <p14:tracePt t="7993" x="3214688" y="2455863"/>
          <p14:tracePt t="8000" x="3243263" y="2455863"/>
          <p14:tracePt t="8007" x="3270250" y="2455863"/>
          <p14:tracePt t="8015" x="3316288" y="2455863"/>
          <p14:tracePt t="8021" x="3325813" y="2455863"/>
          <p14:tracePt t="8030" x="3362325" y="2455863"/>
          <p14:tracePt t="8035" x="3398838" y="2455863"/>
          <p14:tracePt t="8042" x="3425825" y="2455863"/>
          <p14:tracePt t="8049" x="3462338" y="2455863"/>
          <p14:tracePt t="8055" x="3479800" y="2455863"/>
          <p14:tracePt t="8063" x="3516313" y="2465388"/>
          <p14:tracePt t="8069" x="3544888" y="2465388"/>
          <p14:tracePt t="8076" x="3562350" y="2465388"/>
          <p14:tracePt t="8083" x="3581400" y="2465388"/>
          <p14:tracePt t="8090" x="3598863" y="2465388"/>
          <p14:tracePt t="8096" x="3608388" y="2465388"/>
          <p14:tracePt t="8103" x="3617913" y="2465388"/>
          <p14:tracePt t="8110" x="3625850" y="2465388"/>
          <p14:tracePt t="8124" x="3635375" y="2465388"/>
          <p14:tracePt t="8131" x="3635375" y="2474913"/>
          <p14:tracePt t="8137" x="3654425" y="2474913"/>
          <p14:tracePt t="8146" x="3671888" y="2484438"/>
          <p14:tracePt t="8151" x="3690938" y="2484438"/>
          <p14:tracePt t="8158" x="3708400" y="2492375"/>
          <p14:tracePt t="8165" x="3717925" y="2492375"/>
          <p14:tracePt t="8171" x="3735388" y="2501900"/>
          <p14:tracePt t="8179" x="3781425" y="2511425"/>
          <p14:tracePt t="8185" x="3810000" y="2520950"/>
          <p14:tracePt t="8192" x="3836988" y="2520950"/>
          <p14:tracePt t="8199" x="3863975" y="2520950"/>
          <p14:tracePt t="8206" x="3900488" y="2528888"/>
          <p14:tracePt t="8213" x="3927475" y="2528888"/>
          <p14:tracePt t="8220" x="3937000" y="2528888"/>
          <p14:tracePt t="8241" x="3956050" y="2528888"/>
          <p14:tracePt t="8248" x="3983038" y="2528888"/>
          <p14:tracePt t="8255" x="4019550" y="2528888"/>
          <p14:tracePt t="8263" x="4056063" y="2528888"/>
          <p14:tracePt t="8268" x="4083050" y="2528888"/>
          <p14:tracePt t="8275" x="4138613" y="2528888"/>
          <p14:tracePt t="8281" x="4211638" y="2528888"/>
          <p14:tracePt t="8288" x="4292600" y="2528888"/>
          <p14:tracePt t="8296" x="4367213" y="2528888"/>
          <p14:tracePt t="8302" x="4448175" y="2501900"/>
          <p14:tracePt t="8308" x="4540250" y="2484438"/>
          <p14:tracePt t="8315" x="4586288" y="2474913"/>
          <p14:tracePt t="8322" x="4613275" y="2465388"/>
          <p14:tracePt t="8330" x="4659313" y="2455863"/>
          <p14:tracePt t="8336" x="4667250" y="2455863"/>
          <p14:tracePt t="8343" x="4686300" y="2447925"/>
          <p14:tracePt t="8349" x="4695825" y="2447925"/>
          <p14:tracePt t="8356" x="4695825" y="2438400"/>
          <p14:tracePt t="8363" x="4703763" y="2438400"/>
          <p14:tracePt t="8371" x="4713288" y="2438400"/>
          <p14:tracePt t="8384" x="4722813" y="2438400"/>
          <p14:tracePt t="8391" x="4722813" y="2428875"/>
          <p14:tracePt t="8405" x="4732338" y="2428875"/>
          <p14:tracePt t="8426" x="4740275" y="2428875"/>
          <p14:tracePt t="8446" x="4759325" y="2428875"/>
          <p14:tracePt t="8453" x="4786313" y="2428875"/>
          <p14:tracePt t="8460" x="4822825" y="2428875"/>
          <p14:tracePt t="8467" x="4859338" y="2428875"/>
          <p14:tracePt t="8473" x="4887913" y="2428875"/>
          <p14:tracePt t="8479" x="4932363" y="2428875"/>
          <p14:tracePt t="8487" x="4960938" y="2428875"/>
          <p14:tracePt t="8493" x="4978400" y="2428875"/>
          <p14:tracePt t="8500" x="5005388" y="2428875"/>
          <p14:tracePt t="8506" x="5014913" y="2428875"/>
          <p14:tracePt t="8514" x="5033963" y="2428875"/>
          <p14:tracePt t="8520" x="5041900" y="2428875"/>
          <p14:tracePt t="8528" x="5051425" y="2428875"/>
          <p14:tracePt t="8534" x="5060950" y="2428875"/>
          <p14:tracePt t="8555" x="5078413" y="2428875"/>
          <p14:tracePt t="8569" x="5087938" y="2428875"/>
          <p14:tracePt t="8589" x="5097463" y="2428875"/>
          <p14:tracePt t="8603" x="5106988" y="2428875"/>
          <p14:tracePt t="8625" x="5114925" y="2428875"/>
          <p14:tracePt t="8679" x="5124450" y="2428875"/>
          <p14:tracePt t="8685" x="5143500" y="2428875"/>
          <p14:tracePt t="8692" x="5160963" y="2428875"/>
          <p14:tracePt t="8698" x="5216525" y="2428875"/>
          <p14:tracePt t="8705" x="5260975" y="2428875"/>
          <p14:tracePt t="8713" x="5289550" y="2428875"/>
          <p14:tracePt t="8719" x="5316538" y="2428875"/>
          <p14:tracePt t="8725" x="5343525" y="2428875"/>
          <p14:tracePt t="8732" x="5362575" y="2428875"/>
          <p14:tracePt t="8739" x="5370513" y="2428875"/>
          <p14:tracePt t="8746" x="5380038" y="2428875"/>
          <p14:tracePt t="8754" x="5389563" y="2428875"/>
          <p14:tracePt t="8760" x="5389563" y="2419350"/>
          <p14:tracePt t="8789" x="5399088" y="2419350"/>
          <p14:tracePt t="8796" x="5408613" y="2419350"/>
          <p14:tracePt t="8817" x="5416550" y="2419350"/>
          <p14:tracePt t="8836" x="5426075" y="2419350"/>
          <p14:tracePt t="8850" x="5435600" y="2419350"/>
          <p14:tracePt t="8871" x="5445125" y="2419350"/>
          <p14:tracePt t="8918" x="5453063" y="2419350"/>
          <p14:tracePt t="8924" x="5472113" y="2419350"/>
          <p14:tracePt t="8931" x="5489575" y="2419350"/>
          <p14:tracePt t="8938" x="5508625" y="2419350"/>
          <p14:tracePt t="8946" x="5535613" y="2419350"/>
          <p14:tracePt t="8952" x="5562600" y="2419350"/>
          <p14:tracePt t="8959" x="5599113" y="2419350"/>
          <p14:tracePt t="8965" x="5608638" y="2419350"/>
          <p14:tracePt t="8979" x="5618163" y="2419350"/>
          <p14:tracePt t="8986" x="5627688" y="2419350"/>
          <p14:tracePt t="8993" x="5635625" y="2419350"/>
          <p14:tracePt t="9000" x="5645150" y="2419350"/>
          <p14:tracePt t="9020" x="5654675" y="2419350"/>
          <p14:tracePt t="9049" x="5664200" y="2419350"/>
          <p14:tracePt t="9063" x="5672138" y="2419350"/>
          <p14:tracePt t="9082" x="5681663" y="2419350"/>
          <p14:tracePt t="9103" x="5691188" y="2419350"/>
          <p14:tracePt t="9109" x="5691188" y="2411413"/>
          <p14:tracePt t="9117" x="5700713" y="2411413"/>
          <p14:tracePt t="9122" x="5708650" y="2411413"/>
          <p14:tracePt t="9129" x="5727700" y="2411413"/>
          <p14:tracePt t="9137" x="5773738" y="2411413"/>
          <p14:tracePt t="9143" x="5800725" y="2411413"/>
          <p14:tracePt t="9150" x="5846763" y="2411413"/>
          <p14:tracePt t="9157" x="5883275" y="2411413"/>
          <p14:tracePt t="9164" x="5937250" y="2411413"/>
          <p14:tracePt t="9171" x="5983288" y="2411413"/>
          <p14:tracePt t="9180" x="6019800" y="2411413"/>
          <p14:tracePt t="9185" x="6075363" y="2411413"/>
          <p14:tracePt t="9192" x="6119813" y="2411413"/>
          <p14:tracePt t="9198" x="6148388" y="2401888"/>
          <p14:tracePt t="9204" x="6184900" y="2401888"/>
          <p14:tracePt t="9213" x="6229350" y="2401888"/>
          <p14:tracePt t="9218" x="6248400" y="2392363"/>
          <p14:tracePt t="9225" x="6265863" y="2392363"/>
          <p14:tracePt t="9232" x="6284913" y="2392363"/>
          <p14:tracePt t="9238" x="6294438" y="2382838"/>
          <p14:tracePt t="9246" x="6294438" y="2374900"/>
          <p14:tracePt t="9252" x="6302375" y="2374900"/>
          <p14:tracePt t="9259" x="6311900" y="2374900"/>
          <p14:tracePt t="9266" x="6321425" y="2374900"/>
          <p14:tracePt t="9272" x="6330950" y="2374900"/>
          <p14:tracePt t="9280" x="6338888" y="2374900"/>
          <p14:tracePt t="9287" x="6357938" y="2374900"/>
          <p14:tracePt t="9300" x="6367463" y="2374900"/>
          <p14:tracePt t="9307" x="6384925" y="2374900"/>
          <p14:tracePt t="9315" x="6403975" y="2374900"/>
          <p14:tracePt t="9321" x="6430963" y="2374900"/>
          <p14:tracePt t="9329" x="6448425" y="2374900"/>
          <p14:tracePt t="9334" x="6486525" y="2374900"/>
          <p14:tracePt t="9341" x="6523038" y="2374900"/>
          <p14:tracePt t="9348" x="6550025" y="2374900"/>
          <p14:tracePt t="9355" x="6577013" y="2374900"/>
          <p14:tracePt t="9363" x="6613525" y="2374900"/>
          <p14:tracePt t="9369" x="6650038" y="2374900"/>
          <p14:tracePt t="9375" x="6659563" y="2374900"/>
          <p14:tracePt t="9383" x="6677025" y="2374900"/>
          <p14:tracePt t="9389" x="6705600" y="2374900"/>
          <p14:tracePt t="9396" x="6732588" y="2374900"/>
          <p14:tracePt t="9404" x="6778625" y="2374900"/>
          <p14:tracePt t="9410" x="6796088" y="2382838"/>
          <p14:tracePt t="9417" x="6815138" y="2382838"/>
          <p14:tracePt t="9423" x="6851650" y="2392363"/>
          <p14:tracePt t="9431" x="6888163" y="2392363"/>
          <p14:tracePt t="9437" x="6915150" y="2392363"/>
          <p14:tracePt t="9444" x="6942138" y="2392363"/>
          <p14:tracePt t="9451" x="6961188" y="2392363"/>
          <p14:tracePt t="9457" x="7007225" y="2392363"/>
          <p14:tracePt t="9465" x="7034213" y="2392363"/>
          <p14:tracePt t="9473" x="7061200" y="2382838"/>
          <p14:tracePt t="9479" x="7080250" y="2374900"/>
          <p14:tracePt t="9485" x="7107238" y="2374900"/>
          <p14:tracePt t="9492" x="7143750" y="2374900"/>
          <p14:tracePt t="9499" x="7170738" y="2374900"/>
          <p14:tracePt t="9505" x="7189788" y="2365375"/>
          <p14:tracePt t="9513" x="7216775" y="2365375"/>
          <p14:tracePt t="9520" x="7243763" y="2355850"/>
          <p14:tracePt t="9526" x="7262813" y="2355850"/>
          <p14:tracePt t="9533" x="7280275" y="2355850"/>
          <p14:tracePt t="9540" x="7299325" y="2355850"/>
          <p14:tracePt t="9547" x="7326313" y="2355850"/>
          <p14:tracePt t="9553" x="7353300" y="2355850"/>
          <p14:tracePt t="9560" x="7362825" y="2355850"/>
          <p14:tracePt t="9567" x="7380288" y="2355850"/>
          <p14:tracePt t="9573" x="7399338" y="2346325"/>
          <p14:tracePt t="9582" x="7416800" y="2346325"/>
          <p14:tracePt t="9587" x="7426325" y="2346325"/>
          <p14:tracePt t="9596" x="7445375" y="2346325"/>
          <p14:tracePt t="9601" x="7462838" y="2338388"/>
          <p14:tracePt t="9615" x="7472363" y="2328863"/>
          <p14:tracePt t="9621" x="7481888" y="2328863"/>
          <p14:tracePt t="9636" x="7499350" y="2328863"/>
          <p14:tracePt t="9642" x="7508875" y="2319338"/>
          <p14:tracePt t="9657" x="7526338" y="2309813"/>
          <p14:tracePt t="9663" x="7535863" y="2309813"/>
          <p14:tracePt t="9671" x="7554913" y="2301875"/>
          <p14:tracePt t="9677" x="7554913" y="2292350"/>
          <p14:tracePt t="9684" x="7572375" y="2292350"/>
          <p14:tracePt t="9690" x="7581900" y="2282825"/>
          <p14:tracePt t="9697" x="7591425" y="2282825"/>
          <p14:tracePt t="9704" x="7600950" y="2273300"/>
          <p14:tracePt t="9718" x="7608888" y="2265363"/>
          <p14:tracePt t="9732" x="7618413" y="2255838"/>
          <p14:tracePt t="9746" x="7627938" y="2255838"/>
          <p14:tracePt t="9759" x="7637463" y="2246313"/>
          <p14:tracePt t="9765" x="7645400" y="2246313"/>
          <p14:tracePt t="9772" x="7654925" y="2246313"/>
          <p14:tracePt t="9780" x="7664450" y="2246313"/>
          <p14:tracePt t="9794" x="7664450" y="2236788"/>
          <p14:tracePt t="9800" x="7673975" y="2236788"/>
          <p14:tracePt t="24653" x="7645400" y="2265363"/>
          <p14:tracePt t="24659" x="7581900" y="2319338"/>
          <p14:tracePt t="24666" x="7518400" y="2382838"/>
          <p14:tracePt t="24672" x="7462838" y="2438400"/>
          <p14:tracePt t="24679" x="7399338" y="2484438"/>
          <p14:tracePt t="24686" x="7353300" y="2520950"/>
          <p14:tracePt t="24694" x="7289800" y="2574925"/>
          <p14:tracePt t="24700" x="7216775" y="2630488"/>
          <p14:tracePt t="24707" x="7161213" y="2657475"/>
          <p14:tracePt t="24713" x="7097713" y="2693988"/>
          <p14:tracePt t="24721" x="7015163" y="2730500"/>
          <p14:tracePt t="24728" x="6951663" y="2757488"/>
          <p14:tracePt t="24735" x="6888163" y="2794000"/>
          <p14:tracePt t="24743" x="6805613" y="2840038"/>
          <p14:tracePt t="24748" x="6742113" y="2857500"/>
          <p14:tracePt t="24754" x="6669088" y="2903538"/>
          <p14:tracePt t="24763" x="6604000" y="2922588"/>
          <p14:tracePt t="24768" x="6523038" y="2949575"/>
          <p14:tracePt t="24775" x="6440488" y="2976563"/>
          <p14:tracePt t="24782" x="6367463" y="3005138"/>
          <p14:tracePt t="24789" x="6284913" y="3032125"/>
          <p14:tracePt t="24796" x="6192838" y="3059113"/>
          <p14:tracePt t="24802" x="6092825" y="3086100"/>
          <p14:tracePt t="24811" x="5983288" y="3114675"/>
          <p14:tracePt t="24816" x="5883275" y="3132138"/>
          <p14:tracePt t="24823" x="5810250" y="3141663"/>
          <p14:tracePt t="24830" x="5718175" y="3151188"/>
          <p14:tracePt t="24837" x="5654675" y="3178175"/>
          <p14:tracePt t="24844" x="5572125" y="3195638"/>
          <p14:tracePt t="24851" x="5499100" y="3214688"/>
          <p14:tracePt t="24858" x="5416550" y="3232150"/>
          <p14:tracePt t="24864" x="5380038" y="3241675"/>
          <p14:tracePt t="24871" x="5334000" y="3251200"/>
          <p14:tracePt t="24878" x="5289550" y="3260725"/>
          <p14:tracePt t="24885" x="5233988" y="3278188"/>
          <p14:tracePt t="24897" x="5170488" y="3287713"/>
          <p14:tracePt t="24898" x="5097463" y="3297238"/>
          <p14:tracePt t="24905" x="5041900" y="3314700"/>
          <p14:tracePt t="24914" x="4978400" y="3314700"/>
          <p14:tracePt t="24919" x="4924425" y="3324225"/>
          <p14:tracePt t="24927" x="4841875" y="3333750"/>
          <p14:tracePt t="24933" x="4786313" y="3333750"/>
          <p14:tracePt t="24940" x="4732338" y="3351213"/>
          <p14:tracePt t="24946" x="4676775" y="3351213"/>
          <p14:tracePt t="24953" x="4594225" y="3351213"/>
          <p14:tracePt t="24961" x="4521200" y="3360738"/>
          <p14:tracePt t="24967" x="4467225" y="3360738"/>
          <p14:tracePt t="24973" x="4384675" y="3370263"/>
          <p14:tracePt t="24980" x="4330700" y="3370263"/>
          <p14:tracePt t="24987" x="4292600" y="3370263"/>
          <p14:tracePt t="24994" x="4248150" y="3387725"/>
          <p14:tracePt t="25001" x="4219575" y="3387725"/>
          <p14:tracePt t="25008" x="4192588" y="3387725"/>
          <p14:tracePt t="25015" x="4165600" y="3387725"/>
          <p14:tracePt t="25021" x="4129088" y="3397250"/>
          <p14:tracePt t="25030" x="4102100" y="3397250"/>
          <p14:tracePt t="25035" x="4073525" y="3406775"/>
          <p14:tracePt t="25044" x="4029075" y="3406775"/>
          <p14:tracePt t="25050" x="4000500" y="3406775"/>
          <p14:tracePt t="25056" x="3973513" y="3414713"/>
          <p14:tracePt t="25063" x="3946525" y="3414713"/>
          <p14:tracePt t="25069" x="3910013" y="3424238"/>
          <p14:tracePt t="25078" x="3883025" y="3424238"/>
          <p14:tracePt t="25084" x="3863975" y="3433763"/>
          <p14:tracePt t="25090" x="3846513" y="3433763"/>
          <p14:tracePt t="25097" x="3827463" y="3433763"/>
          <p14:tracePt t="25104" x="3810000" y="3443288"/>
          <p14:tracePt t="25111" x="3800475" y="3443288"/>
          <p14:tracePt t="25117" x="3781425" y="3451225"/>
          <p14:tracePt t="25133" x="3763963" y="3451225"/>
          <p14:tracePt t="25138" x="3754438" y="3460750"/>
          <p14:tracePt t="25145" x="3744913" y="3460750"/>
          <p14:tracePt t="25152" x="3735388" y="3470275"/>
          <p14:tracePt t="25166" x="3735388" y="3479800"/>
          <p14:tracePt t="25173" x="3727450" y="3479800"/>
          <p14:tracePt t="25186" x="3717925" y="3479800"/>
          <p14:tracePt t="25207" x="3708400" y="3487738"/>
          <p14:tracePt t="25213" x="3698875" y="3487738"/>
          <p14:tracePt t="25220" x="3690938" y="3497263"/>
          <p14:tracePt t="25234" x="3671888" y="3497263"/>
          <p14:tracePt t="25241" x="3662363" y="3506788"/>
          <p14:tracePt t="25247" x="3654425" y="3506788"/>
          <p14:tracePt t="25254" x="3644900" y="3516313"/>
          <p14:tracePt t="35183" x="3727450" y="3516313"/>
          <p14:tracePt t="35190" x="3883025" y="3497263"/>
          <p14:tracePt t="35196" x="4010025" y="3479800"/>
          <p14:tracePt t="35202" x="4175125" y="3460750"/>
          <p14:tracePt t="35209" x="4321175" y="3451225"/>
          <p14:tracePt t="35215" x="4484688" y="3451225"/>
          <p14:tracePt t="35223" x="4667250" y="3451225"/>
          <p14:tracePt t="35230" x="4868863" y="3451225"/>
          <p14:tracePt t="35236" x="5041900" y="3451225"/>
          <p14:tracePt t="35244" x="5224463" y="3460750"/>
          <p14:tracePt t="35250" x="5408613" y="3487738"/>
          <p14:tracePt t="35257" x="5591175" y="3506788"/>
          <p14:tracePt t="35264" x="5754688" y="3516313"/>
          <p14:tracePt t="35270" x="5883275" y="3516313"/>
          <p14:tracePt t="35278" x="6019800" y="3543300"/>
          <p14:tracePt t="35284" x="6129338" y="3543300"/>
          <p14:tracePt t="35293" x="6221413" y="3560763"/>
          <p14:tracePt t="35298" x="6311900" y="3560763"/>
          <p14:tracePt t="35305" x="6375400" y="3570288"/>
          <p14:tracePt t="35312" x="6411913" y="3570288"/>
          <p14:tracePt t="35318" x="6457950" y="3570288"/>
          <p14:tracePt t="35326" x="6477000" y="3570288"/>
          <p14:tracePt t="35333" x="6494463" y="3570288"/>
          <p14:tracePt t="35339" x="6513513" y="3570288"/>
          <p14:tracePt t="35354" x="6513513" y="3560763"/>
          <p14:tracePt t="35367" x="6523038" y="3560763"/>
          <p14:tracePt t="35376" x="6523038" y="3552825"/>
          <p14:tracePt t="35423" x="6523038" y="3543300"/>
          <p14:tracePt t="35451" x="6513513" y="3543300"/>
          <p14:tracePt t="35464" x="6503988" y="3543300"/>
          <p14:tracePt t="35477" x="6494463" y="3543300"/>
          <p14:tracePt t="35491" x="6486525" y="3543300"/>
          <p14:tracePt t="35498" x="6477000" y="3543300"/>
          <p14:tracePt t="35505" x="6448425" y="3543300"/>
          <p14:tracePt t="35512" x="6421438" y="3543300"/>
          <p14:tracePt t="35518" x="6384925" y="3543300"/>
          <p14:tracePt t="35526" x="6338888" y="3543300"/>
          <p14:tracePt t="35533" x="6302375" y="3543300"/>
          <p14:tracePt t="35539" x="6248400" y="3543300"/>
          <p14:tracePt t="35546" x="6202363" y="3543300"/>
          <p14:tracePt t="35553" x="6148388" y="3543300"/>
          <p14:tracePt t="35560" x="6075363" y="3543300"/>
          <p14:tracePt t="35567" x="6002338" y="3543300"/>
          <p14:tracePt t="35573" x="5929313" y="3543300"/>
          <p14:tracePt t="35581" x="5854700" y="3543300"/>
          <p14:tracePt t="35587" x="5781675" y="3543300"/>
          <p14:tracePt t="35595" x="5718175" y="3543300"/>
          <p14:tracePt t="35602" x="5645150" y="3543300"/>
          <p14:tracePt t="35609" x="5591175" y="3543300"/>
          <p14:tracePt t="35615" x="5518150" y="3543300"/>
          <p14:tracePt t="35621" x="5462588" y="3543300"/>
          <p14:tracePt t="35629" x="5389563" y="3543300"/>
          <p14:tracePt t="35635" x="5343525" y="3543300"/>
          <p14:tracePt t="35642" x="5307013" y="3543300"/>
          <p14:tracePt t="35649" x="5260975" y="3543300"/>
          <p14:tracePt t="35656" x="5224463" y="3543300"/>
          <p14:tracePt t="35662" x="5180013" y="3543300"/>
          <p14:tracePt t="35669" x="5151438" y="3543300"/>
          <p14:tracePt t="35676" x="5124450" y="3543300"/>
          <p14:tracePt t="35683" x="5097463" y="3543300"/>
          <p14:tracePt t="35689" x="5060950" y="3543300"/>
          <p14:tracePt t="35697" x="5033963" y="3543300"/>
          <p14:tracePt t="35703" x="5005388" y="3543300"/>
          <p14:tracePt t="35710" x="4978400" y="3543300"/>
          <p14:tracePt t="35717" x="4960938" y="3543300"/>
          <p14:tracePt t="35723" x="4951413" y="3543300"/>
          <p14:tracePt t="35730" x="4941888" y="3543300"/>
          <p14:tracePt t="35737" x="4932363" y="3543300"/>
          <p14:tracePt t="35745" x="4914900" y="3543300"/>
          <p14:tracePt t="35760" x="4905375" y="3543300"/>
          <p14:tracePt t="35764" x="4887913" y="3543300"/>
          <p14:tracePt t="42956" x="4740275" y="3524250"/>
          <p14:tracePt t="42962" x="4530725" y="3479800"/>
          <p14:tracePt t="42967" x="4348163" y="3443288"/>
          <p14:tracePt t="42975" x="4165600" y="3397250"/>
          <p14:tracePt t="42981" x="3983038" y="3370263"/>
          <p14:tracePt t="42988" x="3773488" y="3333750"/>
          <p14:tracePt t="42995" x="3525838" y="3305175"/>
          <p14:tracePt t="43001" x="3325813" y="3287713"/>
          <p14:tracePt t="43010" x="3097213" y="3268663"/>
          <p14:tracePt t="43016" x="2914650" y="3241675"/>
          <p14:tracePt t="43022" x="2686050" y="3205163"/>
          <p14:tracePt t="43029" x="2503488" y="3187700"/>
          <p14:tracePt t="43036" x="2320925" y="3159125"/>
          <p14:tracePt t="43044" x="2136775" y="3132138"/>
          <p14:tracePt t="43049" x="1954213" y="3095625"/>
          <p14:tracePt t="43058" x="1800225" y="3049588"/>
          <p14:tracePt t="43063" x="1635125" y="3005138"/>
          <p14:tracePt t="43070" x="1498600" y="2968625"/>
          <p14:tracePt t="43077" x="1370013" y="2922588"/>
          <p14:tracePt t="43084" x="1243013" y="2894013"/>
          <p14:tracePt t="43091" x="1141413" y="2867025"/>
          <p14:tracePt t="43098" x="1050925" y="2849563"/>
          <p14:tracePt t="43105" x="985838" y="2820988"/>
          <p14:tracePt t="43112" x="904875" y="2813050"/>
          <p14:tracePt t="43118" x="849313" y="2784475"/>
          <p14:tracePt t="43125" x="785813" y="2776538"/>
          <p14:tracePt t="43133" x="758825" y="2767013"/>
          <p14:tracePt t="43140" x="712788" y="2757488"/>
          <p14:tracePt t="43146" x="685800" y="2747963"/>
          <p14:tracePt t="43152" x="666750" y="2740025"/>
          <p14:tracePt t="43160" x="649288" y="2730500"/>
          <p14:tracePt t="43166" x="630238" y="2730500"/>
          <p14:tracePt t="43175" x="612775" y="2720975"/>
          <p14:tracePt t="43181" x="593725" y="2720975"/>
          <p14:tracePt t="43187" x="576263" y="2711450"/>
          <p14:tracePt t="43194" x="557213" y="2711450"/>
          <p14:tracePt t="43200" x="539750" y="2693988"/>
          <p14:tracePt t="43208" x="530225" y="2693988"/>
          <p14:tracePt t="43214" x="520700" y="2693988"/>
          <p14:tracePt t="43221" x="511175" y="2693988"/>
          <p14:tracePt t="43256" x="501650" y="2693988"/>
          <p14:tracePt t="43324" x="511175" y="2693988"/>
          <p14:tracePt t="43330" x="547688" y="2711450"/>
          <p14:tracePt t="43337" x="593725" y="2730500"/>
          <p14:tracePt t="43344" x="630238" y="2747963"/>
          <p14:tracePt t="43351" x="712788" y="2767013"/>
          <p14:tracePt t="43358" x="776288" y="2794000"/>
          <p14:tracePt t="43364" x="868363" y="2820988"/>
          <p14:tracePt t="43372" x="977900" y="2830513"/>
          <p14:tracePt t="43378" x="1114425" y="2857500"/>
          <p14:tracePt t="43385" x="1223963" y="2857500"/>
          <p14:tracePt t="43391" x="1352550" y="2886075"/>
          <p14:tracePt t="43399" x="1498600" y="2903538"/>
          <p14:tracePt t="43406" x="1644650" y="2903538"/>
          <p14:tracePt t="43412" x="1754188" y="2922588"/>
          <p14:tracePt t="43419" x="1890713" y="2930525"/>
          <p14:tracePt t="43426" x="1982788" y="2930525"/>
          <p14:tracePt t="43433" x="2073275" y="2949575"/>
          <p14:tracePt t="43442" x="2165350" y="2949575"/>
          <p14:tracePt t="43446" x="2238375" y="2949575"/>
          <p14:tracePt t="43453" x="2320925" y="2959100"/>
          <p14:tracePt t="43461" x="2393950" y="2959100"/>
          <p14:tracePt t="43467" x="2430463" y="2959100"/>
          <p14:tracePt t="43475" x="2474913" y="2959100"/>
          <p14:tracePt t="43481" x="2520950" y="2949575"/>
          <p14:tracePt t="43488" x="2557463" y="2940050"/>
          <p14:tracePt t="43494" x="2584450" y="2922588"/>
          <p14:tracePt t="43501" x="2620963" y="2922588"/>
          <p14:tracePt t="43508" x="2640013" y="2913063"/>
          <p14:tracePt t="43515" x="2657475" y="2903538"/>
          <p14:tracePt t="43521" x="2676525" y="2894013"/>
          <p14:tracePt t="43529" x="2695575" y="2894013"/>
          <p14:tracePt t="43535" x="2713038" y="2886075"/>
          <p14:tracePt t="43543" x="2732088" y="2886075"/>
          <p14:tracePt t="43558" x="2740025" y="2886075"/>
          <p14:tracePt t="43571" x="2749550" y="2876550"/>
          <p14:tracePt t="43577" x="2759075" y="2876550"/>
          <p14:tracePt t="43583" x="2759075" y="2867025"/>
          <p14:tracePt t="43591" x="2768600" y="2867025"/>
          <p14:tracePt t="43605" x="2776538" y="2867025"/>
          <p14:tracePt t="43618" x="2786063" y="2867025"/>
          <p14:tracePt t="43627" x="2795588" y="2867025"/>
          <p14:tracePt t="43639" x="2813050" y="2867025"/>
          <p14:tracePt t="43645" x="2832100" y="2867025"/>
          <p14:tracePt t="43652" x="2849563" y="2867025"/>
          <p14:tracePt t="43659" x="2878138" y="2867025"/>
          <p14:tracePt t="43666" x="2895600" y="2867025"/>
          <p14:tracePt t="43674" x="2914650" y="2876550"/>
          <p14:tracePt t="43679" x="2932113" y="2876550"/>
          <p14:tracePt t="43686" x="2951163" y="2886075"/>
          <p14:tracePt t="43694" x="2968625" y="2894013"/>
          <p14:tracePt t="43699" x="2987675" y="2903538"/>
          <p14:tracePt t="43708" x="3024188" y="2913063"/>
          <p14:tracePt t="43713" x="3041650" y="2922588"/>
          <p14:tracePt t="43720" x="3060700" y="2922588"/>
          <p14:tracePt t="43727" x="3078163" y="2940050"/>
          <p14:tracePt t="43734" x="3097213" y="2949575"/>
          <p14:tracePt t="43741" x="3114675" y="2959100"/>
          <p14:tracePt t="43747" x="3133725" y="2968625"/>
          <p14:tracePt t="43754" x="3160713" y="2995613"/>
          <p14:tracePt t="43761" x="3170238" y="2995613"/>
          <p14:tracePt t="43768" x="3178175" y="3005138"/>
          <p14:tracePt t="43775" x="3197225" y="3013075"/>
          <p14:tracePt t="43781" x="3206750" y="3022600"/>
          <p14:tracePt t="43788" x="3214688" y="3032125"/>
          <p14:tracePt t="43796" x="3224213" y="3041650"/>
          <p14:tracePt t="43803" x="3233738" y="3041650"/>
          <p14:tracePt t="55353" x="3260725" y="3122613"/>
          <p14:tracePt t="55359" x="3289300" y="3241675"/>
          <p14:tracePt t="55365" x="3333750" y="3370263"/>
          <p14:tracePt t="55374" x="3379788" y="3524250"/>
          <p14:tracePt t="55380" x="3406775" y="3633788"/>
          <p14:tracePt t="55388" x="3416300" y="3735388"/>
          <p14:tracePt t="55393" x="3435350" y="3808413"/>
          <p14:tracePt t="55399" x="3443288" y="3881438"/>
          <p14:tracePt t="55408" x="3452813" y="3944938"/>
          <p14:tracePt t="55414" x="3471863" y="4000500"/>
          <p14:tracePt t="55420" x="3479800" y="4081463"/>
          <p14:tracePt t="55428" x="3489325" y="4137025"/>
          <p14:tracePt t="55434" x="3508375" y="4237038"/>
          <p14:tracePt t="55442" x="3535363" y="4329113"/>
          <p14:tracePt t="55448" x="3562350" y="4429125"/>
          <p14:tracePt t="55454" x="3589338" y="4519613"/>
          <p14:tracePt t="55462" x="3598863" y="4602163"/>
          <p14:tracePt t="55468" x="3625850" y="4648200"/>
          <p14:tracePt t="55476" x="3635375" y="4684713"/>
          <p14:tracePt t="55481" x="3654425" y="4721225"/>
          <p14:tracePt t="55490" x="3654425" y="4757738"/>
          <p14:tracePt t="55495" x="3662363" y="4784725"/>
          <p14:tracePt t="55502" x="3671888" y="4803775"/>
          <p14:tracePt t="55510" x="3671888" y="4821238"/>
          <p14:tracePt t="55516" x="3681413" y="4830763"/>
          <p14:tracePt t="55523" x="3681413" y="4840288"/>
          <p14:tracePt t="55537" x="3681413" y="4848225"/>
          <p14:tracePt t="55557" x="3681413" y="4857750"/>
          <p14:tracePt t="55574" x="3681413" y="4867275"/>
          <p14:tracePt t="55593" x="3681413" y="4876800"/>
          <p14:tracePt t="55613" x="3690938" y="4876800"/>
          <p14:tracePt t="55627" x="3698875" y="4876800"/>
          <p14:tracePt t="55633" x="3708400" y="4876800"/>
          <p14:tracePt t="55640" x="3744913" y="4876800"/>
          <p14:tracePt t="55647" x="3781425" y="4867275"/>
          <p14:tracePt t="55653" x="3836988" y="4867275"/>
          <p14:tracePt t="55660" x="3900488" y="4857750"/>
          <p14:tracePt t="55667" x="3956050" y="4857750"/>
          <p14:tracePt t="55675" x="4019550" y="4848225"/>
          <p14:tracePt t="55680" x="4056063" y="4848225"/>
          <p14:tracePt t="55687" x="4110038" y="4848225"/>
          <p14:tracePt t="55694" x="4156075" y="4840288"/>
          <p14:tracePt t="55701" x="4211638" y="4840288"/>
          <p14:tracePt t="55709" x="4248150" y="4821238"/>
          <p14:tracePt t="55715" x="4311650" y="4821238"/>
          <p14:tracePt t="55723" x="4338638" y="4811713"/>
          <p14:tracePt t="55730" x="4384675" y="4803775"/>
          <p14:tracePt t="55737" x="4403725" y="4794250"/>
          <p14:tracePt t="55743" x="4421188" y="4784725"/>
          <p14:tracePt t="55749" x="4440238" y="4784725"/>
          <p14:tracePt t="55763" x="4448175" y="4775200"/>
          <p14:tracePt t="55777" x="4448175" y="4767263"/>
          <p14:tracePt t="55784" x="4457700" y="4767263"/>
          <p14:tracePt t="55798" x="4467225" y="4767263"/>
          <p14:tracePt t="55810" x="4476750" y="4757738"/>
          <p14:tracePt t="55818" x="4484688" y="4757738"/>
          <p14:tracePt t="55825" x="4484688" y="4748213"/>
          <p14:tracePt t="55831" x="4494213" y="4748213"/>
          <p14:tracePt t="55845" x="4503738" y="4738688"/>
          <p14:tracePt t="55851" x="4513263" y="4738688"/>
          <p14:tracePt t="55859" x="4521200" y="4730750"/>
          <p14:tracePt t="55865" x="4530725" y="4721225"/>
          <p14:tracePt t="55873" x="4549775" y="4721225"/>
          <p14:tracePt t="55880" x="4549775" y="4711700"/>
          <p14:tracePt t="55894" x="4567238" y="4711700"/>
          <p14:tracePt t="55900" x="4586288" y="4702175"/>
          <p14:tracePt t="55907" x="4603750" y="4694238"/>
          <p14:tracePt t="55915" x="4649788" y="4675188"/>
          <p14:tracePt t="55923" x="4695825" y="4657725"/>
          <p14:tracePt t="55928" x="4732338" y="4648200"/>
          <p14:tracePt t="55935" x="4795838" y="4638675"/>
          <p14:tracePt t="55942" x="4851400" y="4621213"/>
          <p14:tracePt t="55948" x="4932363" y="4592638"/>
          <p14:tracePt t="55956" x="5005388" y="4584700"/>
          <p14:tracePt t="55962" x="5124450" y="4565650"/>
          <p14:tracePt t="55969" x="5233988" y="4538663"/>
          <p14:tracePt t="55976" x="5326063" y="4529138"/>
          <p14:tracePt t="55983" x="5426075" y="4511675"/>
          <p14:tracePt t="55990" x="5499100" y="4502150"/>
          <p14:tracePt t="55996" x="5591175" y="4492625"/>
          <p14:tracePt t="56003" x="5672138" y="4475163"/>
          <p14:tracePt t="56011" x="5764213" y="4465638"/>
          <p14:tracePt t="56017" x="5854700" y="4446588"/>
          <p14:tracePt t="56025" x="5983288" y="4446588"/>
          <p14:tracePt t="56031" x="6119813" y="4438650"/>
          <p14:tracePt t="56040" x="6248400" y="4438650"/>
          <p14:tracePt t="56045" x="6357938" y="4438650"/>
          <p14:tracePt t="56052" x="6448425" y="4438650"/>
          <p14:tracePt t="56059" x="6523038" y="4438650"/>
          <p14:tracePt t="56066" x="6577013" y="4438650"/>
          <p14:tracePt t="56073" x="6640513" y="4438650"/>
          <p14:tracePt t="56080" x="6696075" y="4438650"/>
          <p14:tracePt t="56087" x="6750050" y="4438650"/>
          <p14:tracePt t="56093" x="6796088" y="4438650"/>
          <p14:tracePt t="56101" x="6851650" y="4438650"/>
          <p14:tracePt t="56109" x="6888163" y="4438650"/>
          <p14:tracePt t="56114" x="6932613" y="4438650"/>
          <p14:tracePt t="56124" x="6969125" y="4429125"/>
          <p14:tracePt t="56129" x="7007225" y="4429125"/>
          <p14:tracePt t="56136" x="7043738" y="4410075"/>
          <p14:tracePt t="56143" x="7070725" y="4410075"/>
          <p14:tracePt t="56149" x="7107238" y="4410075"/>
          <p14:tracePt t="56156" x="7124700" y="4402138"/>
          <p14:tracePt t="56163" x="7153275" y="4402138"/>
          <p14:tracePt t="56170" x="7180263" y="4392613"/>
          <p14:tracePt t="56177" x="7197725" y="4383088"/>
          <p14:tracePt t="56184" x="7226300" y="4373563"/>
          <p14:tracePt t="56192" x="7253288" y="4365625"/>
          <p14:tracePt t="56198" x="7270750" y="4356100"/>
          <p14:tracePt t="56206" x="7299325" y="4356100"/>
          <p14:tracePt t="56213" x="7316788" y="4346575"/>
          <p14:tracePt t="56220" x="7335838" y="4337050"/>
          <p14:tracePt t="56226" x="7353300" y="4337050"/>
          <p14:tracePt t="56233" x="7362825" y="4329113"/>
          <p14:tracePt t="56247" x="7372350" y="4319588"/>
          <p14:tracePt t="56261" x="7380288" y="4319588"/>
          <p14:tracePt t="56268" x="7389813" y="4319588"/>
          <p14:tracePt t="56275" x="7389813" y="4310063"/>
          <p14:tracePt t="56291" x="7399338" y="4310063"/>
          <p14:tracePt t="56296" x="7399338" y="4300538"/>
          <p14:tracePt t="56375" x="7389813" y="4300538"/>
          <p14:tracePt t="56388" x="7380288" y="4300538"/>
          <p14:tracePt t="56394" x="7372350" y="4300538"/>
          <p14:tracePt t="56409" x="7362825" y="4300538"/>
          <p14:tracePt t="56414" x="7343775" y="4300538"/>
          <p14:tracePt t="56423" x="7299325" y="4300538"/>
          <p14:tracePt t="56428" x="7262813" y="4300538"/>
          <p14:tracePt t="56435" x="7189788" y="4329113"/>
          <p14:tracePt t="56442" x="7080250" y="4337050"/>
          <p14:tracePt t="56449" x="6924675" y="4365625"/>
          <p14:tracePt t="56457" x="6778625" y="4383088"/>
          <p14:tracePt t="56463" x="6596063" y="4410075"/>
          <p14:tracePt t="56470" x="6411913" y="4429125"/>
          <p14:tracePt t="56477" x="6211888" y="4446588"/>
          <p14:tracePt t="56483" x="6019800" y="4446588"/>
          <p14:tracePt t="56491" x="5837238" y="4446588"/>
          <p14:tracePt t="56498" x="5654675" y="4438650"/>
          <p14:tracePt t="56507" x="5472113" y="4438650"/>
          <p14:tracePt t="56512" x="5270500" y="4438650"/>
          <p14:tracePt t="56519" x="5070475" y="4419600"/>
          <p14:tracePt t="56526" x="4887913" y="4410075"/>
          <p14:tracePt t="56532" x="4703763" y="4392613"/>
          <p14:tracePt t="56540" x="4521200" y="4392613"/>
          <p14:tracePt t="56546" x="4375150" y="4373563"/>
          <p14:tracePt t="56553" x="4229100" y="4365625"/>
          <p14:tracePt t="56559" x="4083050" y="4365625"/>
          <p14:tracePt t="56566" x="3956050" y="4346575"/>
          <p14:tracePt t="56577" x="3863975" y="4346575"/>
          <p14:tracePt t="56580" x="3773488" y="4337050"/>
          <p14:tracePt t="56587" x="3671888" y="4319588"/>
          <p14:tracePt t="56595" x="3581400" y="4319588"/>
          <p14:tracePt t="56601" x="3489325" y="4310063"/>
          <p14:tracePt t="56609" x="3416300" y="4310063"/>
          <p14:tracePt t="56615" x="3370263" y="4310063"/>
          <p14:tracePt t="56623" x="3316288" y="4310063"/>
          <p14:tracePt t="56629" x="3279775" y="4310063"/>
          <p14:tracePt t="56636" x="3233738" y="4310063"/>
          <p14:tracePt t="56642" x="3197225" y="4310063"/>
          <p14:tracePt t="56648" x="3170238" y="4310063"/>
          <p14:tracePt t="56656" x="3133725" y="4310063"/>
          <p14:tracePt t="56662" x="3105150" y="4319588"/>
          <p14:tracePt t="56669" x="3078163" y="4319588"/>
          <p14:tracePt t="56676" x="3051175" y="4329113"/>
          <p14:tracePt t="56682" x="3014663" y="4337050"/>
          <p14:tracePt t="56690" x="2987675" y="4337050"/>
          <p14:tracePt t="56697" x="2959100" y="4346575"/>
          <p14:tracePt t="56703" x="2922588" y="4356100"/>
          <p14:tracePt t="56710" x="2895600" y="4383088"/>
          <p14:tracePt t="56717" x="2868613" y="4392613"/>
          <p14:tracePt t="56723" x="2849563" y="4392613"/>
          <p14:tracePt t="56731" x="2832100" y="4402138"/>
          <p14:tracePt t="56737" x="2813050" y="4410075"/>
          <p14:tracePt t="56744" x="2795588" y="4419600"/>
          <p14:tracePt t="56750" x="2776538" y="4429125"/>
          <p14:tracePt t="56758" x="2768600" y="4429125"/>
          <p14:tracePt t="56764" x="2759075" y="4438650"/>
          <p14:tracePt t="56771" x="2749550" y="4438650"/>
          <p14:tracePt t="56777" x="2740025" y="4438650"/>
          <p14:tracePt t="56784" x="2740025" y="4446588"/>
          <p14:tracePt t="56792" x="2732088" y="4446588"/>
          <p14:tracePt t="56807" x="2722563" y="4446588"/>
          <p14:tracePt t="56812" x="2722563" y="4456113"/>
          <p14:tracePt t="56819" x="2713038" y="4456113"/>
          <p14:tracePt t="56867" x="2740025" y="4456113"/>
          <p14:tracePt t="56872" x="2805113" y="4475163"/>
          <p14:tracePt t="56879" x="2922588" y="4483100"/>
          <p14:tracePt t="56886" x="3068638" y="4502150"/>
          <p14:tracePt t="56893" x="3270250" y="4502150"/>
          <p14:tracePt t="56907" x="3489325" y="4511675"/>
          <p14:tracePt t="56909" x="3727450" y="4529138"/>
          <p14:tracePt t="56914" x="4083050" y="4575175"/>
          <p14:tracePt t="56920" x="4357688" y="4592638"/>
          <p14:tracePt t="56927" x="4540250" y="4602163"/>
          <p14:tracePt t="56934" x="4703763" y="4638675"/>
          <p14:tracePt t="56941" x="4868863" y="4638675"/>
          <p14:tracePt t="56948" x="5014913" y="4648200"/>
          <p14:tracePt t="56956" x="5143500" y="4665663"/>
          <p14:tracePt t="56962" x="5253038" y="4665663"/>
          <p14:tracePt t="56969" x="5343525" y="4665663"/>
          <p14:tracePt t="56976" x="5445125" y="4648200"/>
          <p14:tracePt t="56983" x="5526088" y="4611688"/>
          <p14:tracePt t="56990" x="5599113" y="4592638"/>
          <p14:tracePt t="56997" x="5645150" y="4575175"/>
          <p14:tracePt t="57003" x="5672138" y="4548188"/>
          <p14:tracePt t="57011" x="5708650" y="4538663"/>
          <p14:tracePt t="57017" x="5727700" y="4529138"/>
          <p14:tracePt t="57025" x="5745163" y="4519613"/>
          <p14:tracePt t="57031" x="5764213" y="4502150"/>
          <p14:tracePt t="57038" x="5773738" y="4492625"/>
          <p14:tracePt t="57045" x="5773738" y="4483100"/>
          <p14:tracePt t="57051" x="5791200" y="4483100"/>
          <p14:tracePt t="57058" x="5810250" y="4475163"/>
          <p14:tracePt t="57065" x="5818188" y="4465638"/>
          <p14:tracePt t="57073" x="5827713" y="4456113"/>
          <p14:tracePt t="57079" x="5837238" y="4456113"/>
          <p14:tracePt t="57086" x="5846763" y="4446588"/>
          <p14:tracePt t="57095" x="5846763" y="4438650"/>
          <p14:tracePt t="57107" x="5854700" y="4429125"/>
          <p14:tracePt t="57121" x="5864225" y="4419600"/>
          <p14:tracePt t="57141" x="5864225" y="4410075"/>
          <p14:tracePt t="57148" x="5864225" y="4402138"/>
          <p14:tracePt t="57157" x="5864225" y="4392613"/>
          <p14:tracePt t="57162" x="5864225" y="4383088"/>
          <p14:tracePt t="57177" x="5864225" y="4373563"/>
          <p14:tracePt t="57183" x="5864225" y="4365625"/>
          <p14:tracePt t="57197" x="5864225" y="4356100"/>
          <p14:tracePt t="57210" x="5864225" y="4337050"/>
          <p14:tracePt t="57217" x="5864225" y="4319588"/>
          <p14:tracePt t="57225" x="5854700" y="4292600"/>
          <p14:tracePt t="57230" x="5846763" y="4273550"/>
          <p14:tracePt t="57237" x="5837238" y="4237038"/>
          <p14:tracePt t="57244" x="5827713" y="4210050"/>
          <p14:tracePt t="57251" x="5810250" y="4183063"/>
          <p14:tracePt t="57258" x="5791200" y="4146550"/>
          <p14:tracePt t="57264" x="5764213" y="4117975"/>
          <p14:tracePt t="57273" x="5754688" y="4090988"/>
          <p14:tracePt t="57279" x="5737225" y="4054475"/>
          <p14:tracePt t="57286" x="5718175" y="4027488"/>
          <p14:tracePt t="57293" x="5700713" y="4008438"/>
          <p14:tracePt t="57299" x="5672138" y="3971925"/>
          <p14:tracePt t="57306" x="5654675" y="3954463"/>
          <p14:tracePt t="57313" x="5635625" y="3935413"/>
          <p14:tracePt t="57320" x="5618163" y="3917950"/>
          <p14:tracePt t="57327" x="5599113" y="3898900"/>
          <p14:tracePt t="57335" x="5581650" y="3881438"/>
          <p14:tracePt t="57341" x="5572125" y="3871913"/>
          <p14:tracePt t="57347" x="5554663" y="3862388"/>
          <p14:tracePt t="57354" x="5535613" y="3844925"/>
          <p14:tracePt t="57361" x="5518150" y="3835400"/>
          <p14:tracePt t="57368" x="5508625" y="3825875"/>
          <p14:tracePt t="57376" x="5489575" y="3816350"/>
          <p14:tracePt t="57382" x="5481638" y="3808413"/>
          <p14:tracePt t="57390" x="5462588" y="3798888"/>
          <p14:tracePt t="57396" x="5445125" y="3798888"/>
          <p14:tracePt t="57402" x="5426075" y="3789363"/>
          <p14:tracePt t="57409" x="5416550" y="3779838"/>
          <p14:tracePt t="57416" x="5408613" y="3771900"/>
          <p14:tracePt t="57423" x="5389563" y="3771900"/>
          <p14:tracePt t="57430" x="5353050" y="3771900"/>
          <p14:tracePt t="57436" x="5316538" y="3771900"/>
          <p14:tracePt t="57443" x="5289550" y="3771900"/>
          <p14:tracePt t="57449" x="5243513" y="3771900"/>
          <p14:tracePt t="57456" x="5216525" y="3771900"/>
          <p14:tracePt t="57463" x="5187950" y="3779838"/>
          <p14:tracePt t="57470" x="5151438" y="3798888"/>
          <p14:tracePt t="57485" x="5133975" y="3808413"/>
          <p14:tracePt t="57492" x="5124450" y="3808413"/>
          <p14:tracePt t="57507" x="5114925" y="3816350"/>
          <p14:tracePt t="57519" x="5106988" y="3816350"/>
          <p14:tracePt t="57526" x="5106988" y="3825875"/>
          <p14:tracePt t="57541" x="5106988" y="3835400"/>
          <p14:tracePt t="57560" x="5124450" y="3844925"/>
          <p14:tracePt t="57567" x="5151438" y="3852863"/>
          <p14:tracePt t="57575" x="5197475" y="3862388"/>
          <p14:tracePt t="57580" x="5253038" y="3862388"/>
          <p14:tracePt t="57587" x="5307013" y="3871913"/>
          <p14:tracePt t="57594" x="5370513" y="3871913"/>
          <p14:tracePt t="57601" x="5426075" y="3871913"/>
          <p14:tracePt t="57608" x="5481638" y="3871913"/>
          <p14:tracePt t="57614" x="5535613" y="3871913"/>
          <p14:tracePt t="57623" x="5581650" y="3862388"/>
          <p14:tracePt t="57628" x="5608638" y="3844925"/>
          <p14:tracePt t="57636" x="5645150" y="3835400"/>
          <p14:tracePt t="57642" x="5672138" y="3808413"/>
          <p14:tracePt t="57649" x="5691188" y="3789363"/>
          <p14:tracePt t="57656" x="5700713" y="3762375"/>
          <p14:tracePt t="57663" x="5708650" y="3743325"/>
          <p14:tracePt t="57670" x="5727700" y="3716338"/>
          <p14:tracePt t="57677" x="5727700" y="3698875"/>
          <p14:tracePt t="57684" x="5727700" y="3662363"/>
          <p14:tracePt t="57692" x="5727700" y="3652838"/>
          <p14:tracePt t="57697" x="5727700" y="3643313"/>
          <p14:tracePt t="57706" x="5727700" y="3633788"/>
          <p14:tracePt t="57711" x="5718175" y="3633788"/>
          <p14:tracePt t="57718" x="5718175" y="3625850"/>
          <p14:tracePt t="57732" x="5718175" y="3616325"/>
          <p14:tracePt t="57747" x="5708650" y="3616325"/>
          <p14:tracePt t="57761" x="5700713" y="3616325"/>
          <p14:tracePt t="57766" x="5691188" y="3616325"/>
          <p14:tracePt t="57773" x="5664200" y="3616325"/>
          <p14:tracePt t="57781" x="5635625" y="3616325"/>
          <p14:tracePt t="57788" x="5608638" y="3625850"/>
          <p14:tracePt t="57794" x="5572125" y="3633788"/>
          <p14:tracePt t="57802" x="5545138" y="3652838"/>
          <p14:tracePt t="57809" x="5526088" y="3670300"/>
          <p14:tracePt t="57815" x="5499100" y="3689350"/>
          <p14:tracePt t="57821" x="5481638" y="3698875"/>
          <p14:tracePt t="57827" x="5453063" y="3716338"/>
          <p14:tracePt t="57834" x="5435600" y="3743325"/>
          <p14:tracePt t="57842" x="5426075" y="3762375"/>
          <p14:tracePt t="57848" x="5408613" y="3789363"/>
          <p14:tracePt t="57856" x="5399088" y="3808413"/>
          <p14:tracePt t="57862" x="5399088" y="3835400"/>
          <p14:tracePt t="57868" x="5399088" y="3852863"/>
          <p14:tracePt t="57876" x="5399088" y="3881438"/>
          <p14:tracePt t="57882" x="5399088" y="3898900"/>
          <p14:tracePt t="57892" x="5399088" y="3917950"/>
          <p14:tracePt t="57895" x="5399088" y="3935413"/>
          <p14:tracePt t="57902" x="5408613" y="3944938"/>
          <p14:tracePt t="57916" x="5416550" y="3954463"/>
          <p14:tracePt t="57930" x="5416550" y="3963988"/>
          <p14:tracePt t="57936" x="5426075" y="3971925"/>
          <p14:tracePt t="57951" x="5426075" y="3981450"/>
          <p14:tracePt t="57966" x="5435600" y="3981450"/>
          <p14:tracePt t="57974" x="5445125" y="3990975"/>
          <p14:tracePt t="57980" x="5453063" y="3990975"/>
          <p14:tracePt t="57986" x="5472113" y="4000500"/>
          <p14:tracePt t="57993" x="5489575" y="4000500"/>
          <p14:tracePt t="57998" x="5508625" y="4008438"/>
          <p14:tracePt t="58006" x="5526088" y="4008438"/>
          <p14:tracePt t="58012" x="5545138" y="4017963"/>
          <p14:tracePt t="58020" x="5572125" y="4027488"/>
          <p14:tracePt t="58026" x="5591175" y="4027488"/>
          <p14:tracePt t="58032" x="5599113" y="4037013"/>
          <p14:tracePt t="58041" x="5608638" y="4037013"/>
          <p14:tracePt t="58047" x="5618163" y="4037013"/>
          <p14:tracePt t="58053" x="5618163" y="4044950"/>
          <p14:tracePt t="58060" x="5627688" y="4044950"/>
          <p14:tracePt t="58074" x="5635625" y="4044950"/>
          <p14:tracePt t="58091" x="5635625" y="4054475"/>
          <p14:tracePt t="58095" x="5645150" y="4064000"/>
          <p14:tracePt t="58102" x="5645150" y="4073525"/>
          <p14:tracePt t="58109" x="5654675" y="4090988"/>
          <p14:tracePt t="58115" x="5654675" y="4117975"/>
          <p14:tracePt t="58123" x="5654675" y="4146550"/>
          <p14:tracePt t="58129" x="5654675" y="4183063"/>
          <p14:tracePt t="58135" x="5654675" y="4219575"/>
          <p14:tracePt t="58143" x="5654675" y="4264025"/>
          <p14:tracePt t="58149" x="5645150" y="4292600"/>
          <p14:tracePt t="58156" x="5635625" y="4337050"/>
          <p14:tracePt t="58163" x="5608638" y="4365625"/>
          <p14:tracePt t="58170" x="5591175" y="4410075"/>
          <p14:tracePt t="58177" x="5572125" y="4429125"/>
          <p14:tracePt t="58183" x="5554663" y="4456113"/>
          <p14:tracePt t="58190" x="5518150" y="4492625"/>
          <p14:tracePt t="58197" x="5499100" y="4511675"/>
          <p14:tracePt t="58203" x="5472113" y="4529138"/>
          <p14:tracePt t="58210" x="5453063" y="4548188"/>
          <p14:tracePt t="58217" x="5416550" y="4556125"/>
          <p14:tracePt t="58224" x="5399088" y="4565650"/>
          <p14:tracePt t="58230" x="5370513" y="4575175"/>
          <p14:tracePt t="58237" x="5353050" y="4584700"/>
          <p14:tracePt t="58244" x="5326063" y="4584700"/>
          <p14:tracePt t="58250" x="5289550" y="4592638"/>
          <p14:tracePt t="58258" x="5260975" y="4592638"/>
          <p14:tracePt t="58264" x="5233988" y="4611688"/>
          <p14:tracePt t="58273" x="5187950" y="4611688"/>
          <p14:tracePt t="58279" x="5151438" y="4621213"/>
          <p14:tracePt t="58286" x="5124450" y="4621213"/>
          <p14:tracePt t="58292" x="5078413" y="4621213"/>
          <p14:tracePt t="58298" x="5041900" y="4621213"/>
          <p14:tracePt t="58306" x="4997450" y="4621213"/>
          <p14:tracePt t="58312" x="4968875" y="4621213"/>
          <p14:tracePt t="58319" x="4924425" y="4621213"/>
          <p14:tracePt t="58326" x="4895850" y="4629150"/>
          <p14:tracePt t="58332" x="4859338" y="4629150"/>
          <p14:tracePt t="58340" x="4822825" y="4638675"/>
          <p14:tracePt t="58346" x="4795838" y="4638675"/>
          <p14:tracePt t="58353" x="4768850" y="4648200"/>
          <p14:tracePt t="58359" x="4749800" y="4648200"/>
          <p14:tracePt t="58367" x="4732338" y="4657725"/>
          <p14:tracePt t="58373" x="4722813" y="4665663"/>
          <p14:tracePt t="58379" x="4703763" y="4665663"/>
          <p14:tracePt t="58393" x="4695825" y="4675188"/>
          <p14:tracePt t="58400" x="4686300" y="4675188"/>
          <p14:tracePt t="58406" x="4686300" y="4684713"/>
          <p14:tracePt t="58413" x="4676775" y="4684713"/>
          <p14:tracePt t="58426" x="4667250" y="4684713"/>
          <p14:tracePt t="58447" x="4659313" y="4684713"/>
          <p14:tracePt t="59028" x="4649788" y="4694238"/>
          <p14:tracePt t="59034" x="4640263" y="4711700"/>
          <p14:tracePt t="59041" x="4622800" y="4730750"/>
          <p14:tracePt t="59047" x="4613275" y="4738688"/>
          <p14:tracePt t="59053" x="4603750" y="4748213"/>
          <p14:tracePt t="59060" x="4603750" y="4757738"/>
          <p14:tracePt t="59067" x="4594225" y="4767263"/>
          <p14:tracePt t="59075" x="4586288" y="4775200"/>
          <p14:tracePt t="59081" x="4576763" y="4775200"/>
          <p14:tracePt t="59089" x="4557713" y="4794250"/>
          <p14:tracePt t="59094" x="4540250" y="4803775"/>
          <p14:tracePt t="59101" x="4513263" y="4811713"/>
          <p14:tracePt t="59109" x="4476750" y="4830763"/>
          <p14:tracePt t="59115" x="4457700" y="4840288"/>
          <p14:tracePt t="59123" x="4430713" y="4848225"/>
          <p14:tracePt t="59129" x="4403725" y="4857750"/>
          <p14:tracePt t="59136" x="4367213" y="4867275"/>
          <p14:tracePt t="59144" x="4348163" y="4867275"/>
          <p14:tracePt t="59149" x="4321175" y="4876800"/>
          <p14:tracePt t="59157" x="4302125" y="4876800"/>
          <p14:tracePt t="59163" x="4284663" y="4876800"/>
          <p14:tracePt t="59170" x="4265613" y="4876800"/>
          <p14:tracePt t="59177" x="4256088" y="4876800"/>
          <p14:tracePt t="59184" x="4248150" y="4876800"/>
          <p14:tracePt t="59190" x="4238625" y="4876800"/>
          <p14:tracePt t="59197" x="4229100" y="4876800"/>
          <p14:tracePt t="59206" x="4219575" y="4884738"/>
          <p14:tracePt t="59211" x="4211638" y="4884738"/>
          <p14:tracePt t="59218" x="4202113" y="4884738"/>
          <p14:tracePt t="59241" x="4192588" y="4894263"/>
          <p14:tracePt t="59245" x="4183063" y="4894263"/>
          <p14:tracePt t="59252" x="4175125" y="4903788"/>
          <p14:tracePt t="59259" x="4165600" y="4903788"/>
          <p14:tracePt t="59273" x="4146550" y="4913313"/>
          <p14:tracePt t="59280" x="4138613" y="4922838"/>
          <p14:tracePt t="59286" x="4138613" y="4930775"/>
          <p14:tracePt t="59293" x="4119563" y="4930775"/>
          <p14:tracePt t="59300" x="4110038" y="4940300"/>
          <p14:tracePt t="87102" x="4192588" y="4922838"/>
          <p14:tracePt t="87109" x="4284663" y="4876800"/>
          <p14:tracePt t="87114" x="4367213" y="4840288"/>
          <p14:tracePt t="87122" x="4448175" y="4784725"/>
          <p14:tracePt t="87128" x="4530725" y="4738688"/>
          <p14:tracePt t="87136" x="4630738" y="4702175"/>
          <p14:tracePt t="87142" x="4722813" y="4657725"/>
          <p14:tracePt t="87148" x="4822825" y="4629150"/>
          <p14:tracePt t="87155" x="4941888" y="4584700"/>
          <p14:tracePt t="87161" x="5051425" y="4556125"/>
          <p14:tracePt t="87169" x="5160963" y="4529138"/>
          <p14:tracePt t="87176" x="5280025" y="4502150"/>
          <p14:tracePt t="87183" x="5389563" y="4475163"/>
          <p14:tracePt t="87198" x="5508625" y="4446588"/>
          <p14:tracePt t="87205" x="5618163" y="4419600"/>
          <p14:tracePt t="87211" x="5737225" y="4392613"/>
          <p14:tracePt t="87219" x="5827713" y="4365625"/>
          <p14:tracePt t="87225" x="5956300" y="4329113"/>
          <p14:tracePt t="87231" x="6056313" y="4319588"/>
          <p14:tracePt t="87238" x="6148388" y="4292600"/>
          <p14:tracePt t="87245" x="6229350" y="4273550"/>
          <p14:tracePt t="87252" x="6284913" y="4264025"/>
          <p14:tracePt t="87259" x="6330950" y="4246563"/>
          <p14:tracePt t="87265" x="6357938" y="4237038"/>
          <p14:tracePt t="87272" x="6403975" y="4219575"/>
          <p14:tracePt t="87279" x="6448425" y="4210050"/>
          <p14:tracePt t="87286" x="6486525" y="4200525"/>
          <p14:tracePt t="87294" x="6530975" y="4200525"/>
          <p14:tracePt t="87300" x="6586538" y="4191000"/>
          <p14:tracePt t="87306" x="6613525" y="4183063"/>
          <p14:tracePt t="87313" x="6659563" y="4173538"/>
          <p14:tracePt t="87321" x="6705600" y="4154488"/>
          <p14:tracePt t="87327" x="6732588" y="4154488"/>
          <p14:tracePt t="87333" x="6759575" y="4146550"/>
          <p14:tracePt t="87340" x="6778625" y="4146550"/>
          <p14:tracePt t="87347" x="6805613" y="4137025"/>
          <p14:tracePt t="87355" x="6823075" y="4137025"/>
          <p14:tracePt t="87361" x="6842125" y="4127500"/>
          <p14:tracePt t="87369" x="6851650" y="4127500"/>
          <p14:tracePt t="87376" x="6869113" y="4127500"/>
          <p14:tracePt t="87382" x="6888163" y="4127500"/>
          <p14:tracePt t="87389" x="6896100" y="4127500"/>
          <p14:tracePt t="87404" x="6915150" y="4127500"/>
          <p14:tracePt t="87409" x="6932613" y="4127500"/>
          <p14:tracePt t="87416" x="6942138" y="4127500"/>
          <p14:tracePt t="87423" x="6969125" y="4137025"/>
          <p14:tracePt t="87429" x="6978650" y="4146550"/>
          <p14:tracePt t="87437" x="6988175" y="4146550"/>
          <p14:tracePt t="87444" x="6997700" y="4154488"/>
          <p14:tracePt t="87465" x="6997700" y="4164013"/>
          <p14:tracePt t="87479" x="6997700" y="4173538"/>
          <p14:tracePt t="87506" x="6997700" y="4183063"/>
          <p14:tracePt t="87519" x="6997700" y="4191000"/>
          <p14:tracePt t="87525" x="6988175" y="4191000"/>
          <p14:tracePt t="87532" x="6942138" y="4219575"/>
          <p14:tracePt t="87539" x="6896100" y="4227513"/>
          <p14:tracePt t="87546" x="6805613" y="4237038"/>
          <p14:tracePt t="87554" x="6677025" y="4256088"/>
          <p14:tracePt t="87560" x="6494463" y="4264025"/>
          <p14:tracePt t="87567" x="6330950" y="4283075"/>
          <p14:tracePt t="87574" x="6165850" y="4283075"/>
          <p14:tracePt t="87581" x="6019800" y="4273550"/>
          <p14:tracePt t="87588" x="5910263" y="4273550"/>
          <p14:tracePt t="87594" x="5800725" y="4264025"/>
          <p14:tracePt t="87603" x="5708650" y="4264025"/>
          <p14:tracePt t="87608" x="5608638" y="4264025"/>
          <p14:tracePt t="87614" x="5535613" y="4264025"/>
          <p14:tracePt t="87621" x="5481638" y="4264025"/>
          <p14:tracePt t="87628" x="5426075" y="4256088"/>
          <p14:tracePt t="87636" x="5380038" y="4256088"/>
          <p14:tracePt t="87642" x="5353050" y="4256088"/>
          <p14:tracePt t="87648" x="5326063" y="4256088"/>
          <p14:tracePt t="87655" x="5297488" y="4256088"/>
          <p14:tracePt t="87662" x="5289550" y="4256088"/>
          <p14:tracePt t="87669" x="5280025" y="4256088"/>
          <p14:tracePt t="87676" x="5270500" y="4256088"/>
          <p14:tracePt t="87683" x="5260975" y="4256088"/>
          <p14:tracePt t="87704" x="5253038" y="4256088"/>
          <p14:tracePt t="87719" x="5243513" y="4256088"/>
          <p14:tracePt t="87739" x="5243513" y="4246563"/>
          <p14:tracePt t="87760" x="5243513" y="4237038"/>
          <p14:tracePt t="87780" x="5243513" y="4227513"/>
          <p14:tracePt t="87793" x="5243513" y="4219575"/>
          <p14:tracePt t="87806" x="5253038" y="4219575"/>
          <p14:tracePt t="87813" x="5260975" y="4210050"/>
          <p14:tracePt t="87820" x="5260975" y="4200525"/>
          <p14:tracePt t="87826" x="5270500" y="4200525"/>
          <p14:tracePt t="87833" x="5280025" y="4200525"/>
          <p14:tracePt t="87841" x="5289550" y="4183063"/>
          <p14:tracePt t="87847" x="5316538" y="4164013"/>
          <p14:tracePt t="87854" x="5343525" y="4146550"/>
          <p14:tracePt t="87861" x="5380038" y="4127500"/>
          <p14:tracePt t="87869" x="5416550" y="4110038"/>
          <p14:tracePt t="87875" x="5453063" y="4090988"/>
          <p14:tracePt t="87881" x="5481638" y="4073525"/>
          <p14:tracePt t="87889" x="5508625" y="4064000"/>
          <p14:tracePt t="87895" x="5545138" y="4054475"/>
          <p14:tracePt t="87902" x="5554663" y="4054475"/>
          <p14:tracePt t="87909" x="5554663" y="4044950"/>
          <p14:tracePt t="87915" x="5562600" y="4044950"/>
          <p14:tracePt t="87922" x="5572125" y="4044950"/>
          <p14:tracePt t="87937" x="5581650" y="4044950"/>
          <p14:tracePt t="88006" x="5562600" y="4044950"/>
          <p14:tracePt t="88012" x="5545138" y="4044950"/>
          <p14:tracePt t="88019" x="5508625" y="4054475"/>
          <p14:tracePt t="88025" x="5445125" y="4054475"/>
          <p14:tracePt t="88032" x="5370513" y="4054475"/>
          <p14:tracePt t="88039" x="5280025" y="4054475"/>
          <p14:tracePt t="88046" x="5187950" y="4054475"/>
          <p14:tracePt t="88053" x="5097463" y="4037013"/>
          <p14:tracePt t="88060" x="5014913" y="4037013"/>
          <p14:tracePt t="88067" x="4941888" y="4027488"/>
          <p14:tracePt t="88073" x="4914900" y="4027488"/>
          <p14:tracePt t="88080" x="4868863" y="4017963"/>
          <p14:tracePt t="88087" x="4832350" y="4008438"/>
          <p14:tracePt t="88094" x="4822825" y="4008438"/>
          <p14:tracePt t="88100" x="4805363" y="4008438"/>
          <p14:tracePt t="88108" x="4795838" y="4008438"/>
          <p14:tracePt t="88136" x="4786313" y="4008438"/>
          <p14:tracePt t="88204" x="4786313" y="4000500"/>
          <p14:tracePt t="88210" x="4795838" y="3990975"/>
          <p14:tracePt t="88216" x="4805363" y="3990975"/>
          <p14:tracePt t="88223" x="4832350" y="3990975"/>
          <p14:tracePt t="88230" x="4859338" y="3981450"/>
          <p14:tracePt t="88238" x="4895850" y="3981450"/>
          <p14:tracePt t="88244" x="4968875" y="3981450"/>
          <p14:tracePt t="88252" x="5041900" y="3981450"/>
          <p14:tracePt t="88257" x="5114925" y="3981450"/>
          <p14:tracePt t="88264" x="5187950" y="3981450"/>
          <p14:tracePt t="88272" x="5297488" y="3981450"/>
          <p14:tracePt t="88279" x="5399088" y="3981450"/>
          <p14:tracePt t="88286" x="5472113" y="3981450"/>
          <p14:tracePt t="88293" x="5526088" y="3971925"/>
          <p14:tracePt t="88299" x="5545138" y="3971925"/>
          <p14:tracePt t="88306" x="5591175" y="3971925"/>
          <p14:tracePt t="88312" x="5608638" y="3971925"/>
          <p14:tracePt t="88327" x="5618163" y="3971925"/>
          <p14:tracePt t="88333" x="5627688" y="3963988"/>
          <p14:tracePt t="88355" x="5635625" y="3963988"/>
          <p14:tracePt t="88409" x="5627688" y="3963988"/>
          <p14:tracePt t="88422" x="5618163" y="3963988"/>
          <p14:tracePt t="88450" x="5608638" y="3963988"/>
          <p14:tracePt t="88456" x="5599113" y="3963988"/>
          <p14:tracePt t="88463" x="5591175" y="3963988"/>
          <p14:tracePt t="88470" x="5562600" y="3963988"/>
          <p14:tracePt t="88477" x="5508625" y="3971925"/>
          <p14:tracePt t="88483" x="5462588" y="3981450"/>
          <p14:tracePt t="88490" x="5389563" y="3990975"/>
          <p14:tracePt t="88497" x="5307013" y="4008438"/>
          <p14:tracePt t="88504" x="5216525" y="4017963"/>
          <p14:tracePt t="88510" x="5124450" y="4044950"/>
          <p14:tracePt t="88519" x="5041900" y="4044950"/>
          <p14:tracePt t="88525" x="4987925" y="4064000"/>
          <p14:tracePt t="88532" x="4941888" y="4073525"/>
          <p14:tracePt t="88538" x="4905375" y="4081463"/>
          <p14:tracePt t="88545" x="4868863" y="4081463"/>
          <p14:tracePt t="88553" x="4851400" y="4090988"/>
          <p14:tracePt t="88559" x="4841875" y="4090988"/>
          <p14:tracePt t="88573" x="4832350" y="4090988"/>
          <p14:tracePt t="88580" x="4822825" y="4090988"/>
          <p14:tracePt t="88586" x="4813300" y="4090988"/>
          <p14:tracePt t="88656" x="4822825" y="4090988"/>
          <p14:tracePt t="88663" x="4832350" y="4090988"/>
          <p14:tracePt t="88669" x="4841875" y="4090988"/>
          <p14:tracePt t="88675" x="4887913" y="4090988"/>
          <p14:tracePt t="88682" x="4924425" y="4090988"/>
          <p14:tracePt t="88689" x="4987925" y="4090988"/>
          <p14:tracePt t="88695" x="5041900" y="4090988"/>
          <p14:tracePt t="88702" x="5097463" y="4090988"/>
          <p14:tracePt t="88710" x="5151438" y="4090988"/>
          <p14:tracePt t="88716" x="5207000" y="4090988"/>
          <p14:tracePt t="88723" x="5253038" y="4090988"/>
          <p14:tracePt t="88730" x="5289550" y="4090988"/>
          <p14:tracePt t="88737" x="5334000" y="4090988"/>
          <p14:tracePt t="88743" x="5370513" y="4090988"/>
          <p14:tracePt t="88750" x="5389563" y="4090988"/>
          <p14:tracePt t="88758" x="5416550" y="4090988"/>
          <p14:tracePt t="88764" x="5435600" y="4090988"/>
          <p14:tracePt t="88771" x="5445125" y="4090988"/>
          <p14:tracePt t="88777" x="5453063" y="4090988"/>
          <p14:tracePt t="88786" x="5462588" y="4081463"/>
          <p14:tracePt t="88799" x="5472113" y="4081463"/>
          <p14:tracePt t="88805" x="5481638" y="4081463"/>
          <p14:tracePt t="88826" x="5489575" y="4081463"/>
          <p14:tracePt t="88833" x="5489575" y="4073525"/>
          <p14:tracePt t="88916" x="5489575" y="4064000"/>
          <p14:tracePt t="89040" x="5499100" y="4064000"/>
          <p14:tracePt t="89046" x="5508625" y="4064000"/>
          <p14:tracePt t="89435" x="5481638" y="4064000"/>
          <p14:tracePt t="89442" x="5445125" y="4064000"/>
          <p14:tracePt t="89447" x="5389563" y="4064000"/>
          <p14:tracePt t="89454" x="5307013" y="4064000"/>
          <p14:tracePt t="89460" x="5233988" y="4064000"/>
          <p14:tracePt t="89476" x="5143500" y="4064000"/>
          <p14:tracePt t="89482" x="5051425" y="4064000"/>
          <p14:tracePt t="89489" x="4978400" y="4064000"/>
          <p14:tracePt t="89496" x="4924425" y="4064000"/>
          <p14:tracePt t="89503" x="4822825" y="4073525"/>
          <p14:tracePt t="89509" x="4749800" y="4081463"/>
          <p14:tracePt t="89516" x="4695825" y="4090988"/>
          <p14:tracePt t="89523" x="4630738" y="4110038"/>
          <p14:tracePt t="89530" x="4586288" y="4127500"/>
          <p14:tracePt t="89538" x="4540250" y="4137025"/>
          <p14:tracePt t="89544" x="4513263" y="4154488"/>
          <p14:tracePt t="89553" x="4484688" y="4173538"/>
          <p14:tracePt t="89557" x="4448175" y="4191000"/>
          <p14:tracePt t="89564" x="4421188" y="4210050"/>
          <p14:tracePt t="89572" x="4403725" y="4227513"/>
          <p14:tracePt t="89578" x="4375150" y="4256088"/>
          <p14:tracePt t="89585" x="4367213" y="4273550"/>
          <p14:tracePt t="89592" x="4357688" y="4292600"/>
          <p14:tracePt t="89598" x="4330700" y="4310063"/>
          <p14:tracePt t="89605" x="4311650" y="4337050"/>
          <p14:tracePt t="89612" x="4302125" y="4373563"/>
          <p14:tracePt t="89619" x="4284663" y="4402138"/>
          <p14:tracePt t="89626" x="4275138" y="4429125"/>
          <p14:tracePt t="89633" x="4256088" y="4446588"/>
          <p14:tracePt t="89640" x="4248150" y="4465638"/>
          <p14:tracePt t="89646" x="4219575" y="4502150"/>
          <p14:tracePt t="89654" x="4211638" y="4511675"/>
          <p14:tracePt t="89674" x="4211638" y="4519613"/>
          <p14:tracePt t="89682" x="4202113" y="4519613"/>
          <p14:tracePt t="89695" x="4202113" y="4529138"/>
          <p14:tracePt t="89702" x="4192588" y="4529138"/>
          <p14:tracePt t="89709" x="4183063" y="4538663"/>
          <p14:tracePt t="89715" x="4175125" y="4538663"/>
          <p14:tracePt t="89722" x="4165600" y="4548188"/>
          <p14:tracePt t="89728" x="4156075" y="4548188"/>
          <p14:tracePt t="89736" x="4156075" y="4556125"/>
          <p14:tracePt t="89742" x="4146550" y="4556125"/>
          <p14:tracePt t="89749" x="4129088" y="4575175"/>
          <p14:tracePt t="89756" x="4110038" y="4575175"/>
          <p14:tracePt t="89762" x="4092575" y="4592638"/>
          <p14:tracePt t="89770" x="4073525" y="4602163"/>
          <p14:tracePt t="89778" x="4056063" y="4611688"/>
          <p14:tracePt t="89784" x="4019550" y="4621213"/>
          <p14:tracePt t="89791" x="3992563" y="4638675"/>
          <p14:tracePt t="89798" x="3963988" y="4638675"/>
          <p14:tracePt t="89805" x="3937000" y="4648200"/>
          <p14:tracePt t="89810" x="3900488" y="4657725"/>
          <p14:tracePt t="89819" x="3873500" y="4665663"/>
          <p14:tracePt t="89825" x="3846513" y="4684713"/>
          <p14:tracePt t="89831" x="3810000" y="4694238"/>
          <p14:tracePt t="89838" x="3781425" y="4694238"/>
          <p14:tracePt t="89845" x="3754438" y="4694238"/>
          <p14:tracePt t="89852" x="3727450" y="4702175"/>
          <p14:tracePt t="89858" x="3690938" y="4721225"/>
          <p14:tracePt t="89865" x="3662363" y="4721225"/>
          <p14:tracePt t="89873" x="3635375" y="4730750"/>
          <p14:tracePt t="89880" x="3608388" y="4730750"/>
          <p14:tracePt t="89886" x="3571875" y="4738688"/>
          <p14:tracePt t="89905" x="3525838" y="4748213"/>
          <p14:tracePt t="89913" x="3516313" y="4757738"/>
          <p14:tracePt t="89922" x="3508375" y="4757738"/>
          <p14:tracePt t="89937" x="3498850" y="4757738"/>
          <p14:tracePt t="89942" x="3489325" y="4757738"/>
          <p14:tracePt t="89955" x="3479800" y="4757738"/>
          <p14:tracePt t="89976" x="3471863" y="4757738"/>
          <p14:tracePt t="90045" x="3489325" y="4757738"/>
          <p14:tracePt t="90051" x="3516313" y="4738688"/>
          <p14:tracePt t="90057" x="3562350" y="4730750"/>
          <p14:tracePt t="90064" x="3625850" y="4702175"/>
          <p14:tracePt t="90072" x="3698875" y="4665663"/>
          <p14:tracePt t="90078" x="3781425" y="4621213"/>
          <p14:tracePt t="90086" x="3863975" y="4565650"/>
          <p14:tracePt t="90091" x="3946525" y="4529138"/>
          <p14:tracePt t="90099" x="4010025" y="4492625"/>
          <p14:tracePt t="90105" x="4037013" y="4465638"/>
          <p14:tracePt t="90111" x="4083050" y="4456113"/>
          <p14:tracePt t="90119" x="4110038" y="4446588"/>
          <p14:tracePt t="90125" x="4129088" y="4438650"/>
          <p14:tracePt t="90132" x="4165600" y="4429125"/>
          <p14:tracePt t="90141" x="4183063" y="4419600"/>
          <p14:tracePt t="90145" x="4202113" y="4410075"/>
          <p14:tracePt t="90153" x="4219575" y="4402138"/>
          <p14:tracePt t="90160" x="4238625" y="4392613"/>
          <p14:tracePt t="90166" x="4265613" y="4392613"/>
          <p14:tracePt t="90173" x="4292600" y="4373563"/>
          <p14:tracePt t="90180" x="4338638" y="4346575"/>
          <p14:tracePt t="90188" x="4384675" y="4310063"/>
          <p14:tracePt t="90194" x="4421188" y="4283075"/>
          <p14:tracePt t="90203" x="4448175" y="4246563"/>
          <p14:tracePt t="90208" x="4484688" y="4227513"/>
          <p14:tracePt t="90214" x="4513263" y="4200525"/>
          <p14:tracePt t="90221" x="4549775" y="4164013"/>
          <p14:tracePt t="90227" x="4557713" y="4146550"/>
          <p14:tracePt t="90236" x="4586288" y="4117975"/>
          <p14:tracePt t="90241" x="4594225" y="4100513"/>
          <p14:tracePt t="90249" x="4622800" y="4090988"/>
          <p14:tracePt t="90255" x="4630738" y="4081463"/>
          <p14:tracePt t="90262" x="4640263" y="4073525"/>
          <p14:tracePt t="90269" x="4649788" y="4064000"/>
          <p14:tracePt t="90283" x="4659313" y="4054475"/>
          <p14:tracePt t="90297" x="4667250" y="4044950"/>
          <p14:tracePt t="90311" x="4676775" y="4044950"/>
          <p14:tracePt t="90331" x="4686300" y="4044950"/>
          <p14:tracePt t="90339" x="4703763" y="4044950"/>
          <p14:tracePt t="90345" x="4722813" y="4044950"/>
          <p14:tracePt t="90352" x="4732338" y="4044950"/>
          <p14:tracePt t="90358" x="4749800" y="4064000"/>
          <p14:tracePt t="90364" x="4768850" y="4064000"/>
          <p14:tracePt t="90372" x="4786313" y="4073525"/>
          <p14:tracePt t="90378" x="4805363" y="4081463"/>
          <p14:tracePt t="90386" x="4822825" y="4100513"/>
          <p14:tracePt t="90392" x="4841875" y="4110038"/>
          <p14:tracePt t="90400" x="4868863" y="4137025"/>
          <p14:tracePt t="90405" x="4895850" y="4154488"/>
          <p14:tracePt t="90413" x="4924425" y="4164013"/>
          <p14:tracePt t="90419" x="4941888" y="4183063"/>
          <p14:tracePt t="90427" x="4968875" y="4200525"/>
          <p14:tracePt t="90433" x="4987925" y="4219575"/>
          <p14:tracePt t="90440" x="5033963" y="4246563"/>
          <p14:tracePt t="90446" x="5070475" y="4256088"/>
          <p14:tracePt t="90454" x="5097463" y="4264025"/>
          <p14:tracePt t="90460" x="5124450" y="4283075"/>
          <p14:tracePt t="90469" x="5151438" y="4292600"/>
          <p14:tracePt t="90475" x="5187950" y="4300538"/>
          <p14:tracePt t="90482" x="5216525" y="4319588"/>
          <p14:tracePt t="90488" x="5243513" y="4319588"/>
          <p14:tracePt t="90494" x="5270500" y="4319588"/>
          <p14:tracePt t="90502" x="5307013" y="4310063"/>
          <p14:tracePt t="90509" x="5326063" y="4310063"/>
          <p14:tracePt t="90515" x="5353050" y="4300538"/>
          <p14:tracePt t="90522" x="5370513" y="4292600"/>
          <p14:tracePt t="90529" x="5389563" y="4283075"/>
          <p14:tracePt t="90535" x="5408613" y="4273550"/>
          <p14:tracePt t="90543" x="5426075" y="4256088"/>
          <p14:tracePt t="90550" x="5445125" y="4237038"/>
          <p14:tracePt t="90557" x="5472113" y="4210050"/>
          <p14:tracePt t="90564" x="5481638" y="4173538"/>
          <p14:tracePt t="90571" x="5489575" y="4154488"/>
          <p14:tracePt t="90576" x="5508625" y="4127500"/>
          <p14:tracePt t="90586" x="5526088" y="4100513"/>
          <p14:tracePt t="90591" x="5535613" y="4073525"/>
          <p14:tracePt t="90597" x="5545138" y="4044950"/>
          <p14:tracePt t="90605" x="5554663" y="4044950"/>
          <p14:tracePt t="90611" x="5554663" y="4037013"/>
          <p14:tracePt t="90619" x="5562600" y="4027488"/>
          <p14:tracePt t="90633" x="5562600" y="4017963"/>
          <p14:tracePt t="90639" x="5572125" y="4017963"/>
          <p14:tracePt t="90645" x="5572125" y="4008438"/>
          <p14:tracePt t="90674" x="5581650" y="4008438"/>
          <p14:tracePt t="90687" x="5591175" y="4008438"/>
          <p14:tracePt t="90708" x="5599113" y="4008438"/>
          <p14:tracePt t="90714" x="5608638" y="4017963"/>
          <p14:tracePt t="90721" x="5654675" y="4037013"/>
          <p14:tracePt t="90727" x="5718175" y="4064000"/>
          <p14:tracePt t="90736" x="5745163" y="4081463"/>
          <p14:tracePt t="90741" x="5818188" y="4110038"/>
          <p14:tracePt t="90748" x="5900738" y="4146550"/>
          <p14:tracePt t="90755" x="5965825" y="4183063"/>
          <p14:tracePt t="90761" x="6083300" y="4227513"/>
          <p14:tracePt t="90769" x="6119813" y="4237038"/>
          <p14:tracePt t="90775" x="6165850" y="4246563"/>
          <p14:tracePt t="90781" x="6211888" y="4264025"/>
          <p14:tracePt t="90789" x="6248400" y="4273550"/>
          <p14:tracePt t="90795" x="6284913" y="4283075"/>
          <p14:tracePt t="90802" x="6311900" y="4283075"/>
          <p14:tracePt t="90809" x="6330950" y="4283075"/>
          <p14:tracePt t="90816" x="6348413" y="4283075"/>
          <p14:tracePt t="90823" x="6357938" y="4283075"/>
          <p14:tracePt t="90830" x="6384925" y="4283075"/>
          <p14:tracePt t="90838" x="6411913" y="4273550"/>
          <p14:tracePt t="90844" x="6430963" y="4264025"/>
          <p14:tracePt t="90852" x="6448425" y="4264025"/>
          <p14:tracePt t="90858" x="6467475" y="4256088"/>
          <p14:tracePt t="90865" x="6477000" y="4246563"/>
          <p14:tracePt t="90871" x="6486525" y="4237038"/>
          <p14:tracePt t="90886" x="6486525" y="4227513"/>
          <p14:tracePt t="90892" x="6494463" y="4227513"/>
          <p14:tracePt t="90899" x="6494463" y="4219575"/>
          <p14:tracePt t="90906" x="6503988" y="4219575"/>
          <p14:tracePt t="90920" x="6503988" y="4210050"/>
          <p14:tracePt t="90940" x="6503988" y="4200525"/>
          <p14:tracePt t="90961" x="6494463" y="4200525"/>
          <p14:tracePt t="90969" x="6477000" y="4200525"/>
          <p14:tracePt t="90974" x="6440488" y="4173538"/>
          <p14:tracePt t="90981" x="6375400" y="4164013"/>
          <p14:tracePt t="90988" x="6265863" y="4146550"/>
          <p14:tracePt t="90994" x="6156325" y="4137025"/>
          <p14:tracePt t="91002" x="5992813" y="4117975"/>
          <p14:tracePt t="91009" x="5873750" y="4110038"/>
          <p14:tracePt t="91015" x="5764213" y="4090988"/>
          <p14:tracePt t="91022" x="5654675" y="4081463"/>
          <p14:tracePt t="91028" x="5545138" y="4081463"/>
          <p14:tracePt t="91035" x="5416550" y="4064000"/>
          <p14:tracePt t="91042" x="5334000" y="4064000"/>
          <p14:tracePt t="91049" x="5243513" y="4073525"/>
          <p14:tracePt t="91056" x="5170488" y="4081463"/>
          <p14:tracePt t="91062" x="5124450" y="4081463"/>
          <p14:tracePt t="91069" x="5070475" y="4081463"/>
          <p14:tracePt t="91077" x="4997450" y="4081463"/>
          <p14:tracePt t="91083" x="4941888" y="4090988"/>
          <p14:tracePt t="91090" x="4859338" y="4090988"/>
          <p14:tracePt t="91096" x="4805363" y="4110038"/>
          <p14:tracePt t="91104" x="4749800" y="4110038"/>
          <p14:tracePt t="91110" x="4722813" y="4110038"/>
          <p14:tracePt t="91119" x="4649788" y="4117975"/>
          <p14:tracePt t="91124" x="4622800" y="4127500"/>
          <p14:tracePt t="91131" x="4576763" y="4137025"/>
          <p14:tracePt t="91140" x="4513263" y="4146550"/>
          <p14:tracePt t="91145" x="4421188" y="4173538"/>
          <p14:tracePt t="91152" x="4357688" y="4200525"/>
          <p14:tracePt t="91158" x="4284663" y="4219575"/>
          <p14:tracePt t="91165" x="4183063" y="4256088"/>
          <p14:tracePt t="91172" x="4102100" y="4283075"/>
          <p14:tracePt t="91179" x="3992563" y="4329113"/>
          <p14:tracePt t="91187" x="3873500" y="4365625"/>
          <p14:tracePt t="91192" x="3754438" y="4429125"/>
          <p14:tracePt t="91199" x="3662363" y="4456113"/>
          <p14:tracePt t="91206" x="3562350" y="4492625"/>
          <p14:tracePt t="91213" x="3462338" y="4538663"/>
          <p14:tracePt t="91221" x="3370263" y="4584700"/>
          <p14:tracePt t="91227" x="3289300" y="4602163"/>
          <p14:tracePt t="91235" x="3233738" y="4621213"/>
          <p14:tracePt t="91240" x="3187700" y="4638675"/>
          <p14:tracePt t="91247" x="3141663" y="4648200"/>
          <p14:tracePt t="91254" x="3087688" y="4648200"/>
          <p14:tracePt t="91261" x="3041650" y="4648200"/>
          <p14:tracePt t="91269" x="2978150" y="4648200"/>
          <p14:tracePt t="91275" x="2914650" y="4648200"/>
          <p14:tracePt t="91281" x="2878138" y="4648200"/>
          <p14:tracePt t="91288" x="2822575" y="4648200"/>
          <p14:tracePt t="91295" x="2759075" y="4638675"/>
          <p14:tracePt t="91302" x="2722563" y="4629150"/>
          <p14:tracePt t="91309" x="2676525" y="4602163"/>
          <p14:tracePt t="91316" x="2657475" y="4584700"/>
          <p14:tracePt t="91323" x="2620963" y="4575175"/>
          <p14:tracePt t="91329" x="2593975" y="4565650"/>
          <p14:tracePt t="91336" x="2584450" y="4556125"/>
          <p14:tracePt t="91343" x="2576513" y="4548188"/>
          <p14:tracePt t="91350" x="2566988" y="4548188"/>
          <p14:tracePt t="91357" x="2566988" y="4538663"/>
          <p14:tracePt t="91378" x="2557463" y="4538663"/>
          <p14:tracePt t="91447" x="2584450" y="4538663"/>
          <p14:tracePt t="91453" x="2630488" y="4529138"/>
          <p14:tracePt t="91459" x="2759075" y="4529138"/>
          <p14:tracePt t="91466" x="2959100" y="4519613"/>
          <p14:tracePt t="91473" x="3206750" y="4519613"/>
          <p14:tracePt t="91480" x="3617913" y="4519613"/>
          <p14:tracePt t="91488" x="4029075" y="4519613"/>
          <p14:tracePt t="91493" x="4338638" y="4529138"/>
          <p14:tracePt t="91502" x="4676775" y="4548188"/>
          <p14:tracePt t="91507" x="5024438" y="4565650"/>
          <p14:tracePt t="91515" x="5297488" y="4584700"/>
          <p14:tracePt t="91521" x="5654675" y="4629150"/>
          <p14:tracePt t="91527" x="5929313" y="4665663"/>
          <p14:tracePt t="91536" x="6211888" y="4702175"/>
          <p14:tracePt t="91541" x="6457950" y="4738688"/>
          <p14:tracePt t="91548" x="6640513" y="4767263"/>
          <p14:tracePt t="91555" x="6823075" y="4784725"/>
          <p14:tracePt t="91562" x="6988175" y="4811713"/>
          <p14:tracePt t="91569" x="7124700" y="4840288"/>
          <p14:tracePt t="91576" x="7234238" y="4857750"/>
          <p14:tracePt t="91582" x="7307263" y="4867275"/>
          <p14:tracePt t="91589" x="7343775" y="4876800"/>
          <p14:tracePt t="91596" x="7399338" y="4884738"/>
          <p14:tracePt t="91604" x="7416800" y="4884738"/>
          <p14:tracePt t="91610" x="7435850" y="4884738"/>
          <p14:tracePt t="91769" x="7445375" y="4884738"/>
          <p14:tracePt t="91782" x="7445375" y="4876800"/>
          <p14:tracePt t="91789" x="7453313" y="4876800"/>
          <p14:tracePt t="91795" x="7453313" y="4867275"/>
          <p14:tracePt t="91816" x="7453313" y="4857750"/>
          <p14:tracePt t="91822" x="7453313" y="4848225"/>
          <p14:tracePt t="91851" x="7453313" y="4840288"/>
          <p14:tracePt t="100306" x="7435850" y="4848225"/>
          <p14:tracePt t="100313" x="7426325" y="4857750"/>
          <p14:tracePt t="100317" x="7426325" y="4867275"/>
          <p14:tracePt t="100324" x="7416800" y="4876800"/>
          <p14:tracePt t="100339" x="7408863" y="4884738"/>
          <p14:tracePt t="100345" x="7399338" y="4894263"/>
          <p14:tracePt t="100353" x="7389813" y="4894263"/>
          <p14:tracePt t="100360" x="7380288" y="4913313"/>
          <p14:tracePt t="100368" x="7380288" y="4922838"/>
          <p14:tracePt t="100372" x="7372350" y="4940300"/>
          <p14:tracePt t="100380" x="7362825" y="4986338"/>
          <p14:tracePt t="100386" x="7362825" y="5022850"/>
          <p14:tracePt t="100393" x="7362825" y="5068888"/>
          <p14:tracePt t="100401" x="7353300" y="5105400"/>
          <p14:tracePt t="100407" x="7343775" y="5149850"/>
          <p14:tracePt t="100413" x="7335838" y="5195888"/>
          <p14:tracePt t="100420" x="7326313" y="5222875"/>
          <p14:tracePt t="100427" x="7299325" y="5268913"/>
          <p14:tracePt t="100434" x="7280275" y="5314950"/>
          <p14:tracePt t="100441" x="7243763" y="5378450"/>
          <p14:tracePt t="100447" x="7207250" y="5424488"/>
          <p14:tracePt t="100454" x="7153275" y="5470525"/>
          <p14:tracePt t="100461" x="7116763" y="5514975"/>
          <p14:tracePt t="100469" x="7070725" y="5570538"/>
          <p14:tracePt t="100476" x="6997700" y="5634038"/>
          <p14:tracePt t="100484" x="6951663" y="5689600"/>
          <p14:tracePt t="100490" x="6905625" y="5734050"/>
          <p14:tracePt t="100496" x="6832600" y="5789613"/>
          <p14:tracePt t="100503" x="6805613" y="5816600"/>
          <p14:tracePt t="100509" x="6769100" y="5853113"/>
          <p14:tracePt t="100517" x="6750050" y="5872163"/>
          <p14:tracePt t="100523" x="6723063" y="5889625"/>
          <p14:tracePt t="100530" x="6705600" y="5926138"/>
          <p14:tracePt t="100537" x="6686550" y="5945188"/>
          <p14:tracePt t="100543" x="6659563" y="5962650"/>
          <p14:tracePt t="100551" x="6640513" y="5981700"/>
          <p14:tracePt t="100558" x="6623050" y="5999163"/>
          <p14:tracePt t="100564" x="6613525" y="6008688"/>
          <p14:tracePt t="100572" x="6596063" y="6027738"/>
          <p14:tracePt t="100579" x="6586538" y="6045200"/>
          <p14:tracePt t="100585" x="6567488" y="6054725"/>
          <p14:tracePt t="100592" x="6559550" y="6072188"/>
          <p14:tracePt t="100599" x="6540500" y="6091238"/>
          <p14:tracePt t="100605" x="6523038" y="6100763"/>
          <p14:tracePt t="100612" x="6513513" y="6118225"/>
          <p14:tracePt t="100620" x="6494463" y="6137275"/>
          <p14:tracePt t="100625" x="6477000" y="6145213"/>
          <p14:tracePt t="100635" x="6457950" y="6164263"/>
          <p14:tracePt t="100639" x="6440488" y="6191250"/>
          <p14:tracePt t="100646" x="6403975" y="6200775"/>
          <p14:tracePt t="100653" x="6375400" y="6218238"/>
          <p14:tracePt t="100660" x="6357938" y="6227763"/>
          <p14:tracePt t="100668" x="6338888" y="6246813"/>
          <p14:tracePt t="100674" x="6311900" y="6254750"/>
          <p14:tracePt t="100680" x="6284913" y="6264275"/>
          <p14:tracePt t="100687" x="6265863" y="6273800"/>
          <p14:tracePt t="100694" x="6248400" y="6283325"/>
          <p14:tracePt t="100701" x="6229350" y="6283325"/>
          <p14:tracePt t="100715" x="6211888" y="6283325"/>
          <p14:tracePt t="100729" x="6202363" y="6283325"/>
          <p14:tracePt t="100737" x="6192838" y="6283325"/>
          <p14:tracePt t="100742" x="6184900" y="6283325"/>
          <p14:tracePt t="100751" x="6175375" y="6283325"/>
          <p14:tracePt t="100764" x="6165850" y="6283325"/>
          <p14:tracePt t="100786" x="6156325" y="6283325"/>
          <p14:tracePt t="100798" x="6148388" y="6291263"/>
          <p14:tracePt t="100845" x="6138863" y="6291263"/>
          <p14:tracePt t="100934" x="6138863" y="6283325"/>
          <p14:tracePt t="104465" x="5992813" y="6264275"/>
          <p14:tracePt t="104472" x="5727700" y="6237288"/>
          <p14:tracePt t="104477" x="5416550" y="6191250"/>
          <p14:tracePt t="104485" x="5216525" y="6181725"/>
          <p14:tracePt t="104491" x="5005388" y="6145213"/>
          <p14:tracePt t="104498" x="4822825" y="6118225"/>
          <p14:tracePt t="104505" x="4659313" y="6081713"/>
          <p14:tracePt t="104512" x="4513263" y="6054725"/>
          <p14:tracePt t="104519" x="4394200" y="6027738"/>
          <p14:tracePt t="104525" x="4284663" y="5999163"/>
          <p14:tracePt t="104534" x="4219575" y="5972175"/>
          <p14:tracePt t="104539" x="4156075" y="5962650"/>
          <p14:tracePt t="104545" x="4129088" y="5954713"/>
          <p14:tracePt t="104554" x="4102100" y="5945188"/>
          <p14:tracePt t="104559" x="4056063" y="5945188"/>
          <p14:tracePt t="104567" x="4029075" y="5945188"/>
          <p14:tracePt t="104573" x="4000500" y="5945188"/>
          <p14:tracePt t="104580" x="3956050" y="5945188"/>
          <p14:tracePt t="104586" x="3919538" y="5945188"/>
          <p14:tracePt t="104593" x="3873500" y="5945188"/>
          <p14:tracePt t="104600" x="3836988" y="5954713"/>
          <p14:tracePt t="104607" x="3790950" y="5962650"/>
          <p14:tracePt t="104614" x="3744913" y="5972175"/>
          <p14:tracePt t="104621" x="3708400" y="5981700"/>
          <p14:tracePt t="104627" x="3644900" y="6008688"/>
          <p14:tracePt t="104635" x="3598863" y="6035675"/>
          <p14:tracePt t="104641" x="3552825" y="6045200"/>
          <p14:tracePt t="104649" x="3516313" y="6064250"/>
          <p14:tracePt t="104655" x="3452813" y="6081713"/>
          <p14:tracePt t="104661" x="3389313" y="6100763"/>
          <p14:tracePt t="104669" x="3333750" y="6118225"/>
          <p14:tracePt t="104675" x="3270250" y="6127750"/>
          <p14:tracePt t="104684" x="3233738" y="6127750"/>
          <p14:tracePt t="104689" x="3187700" y="6137275"/>
          <p14:tracePt t="104696" x="3133725" y="6137275"/>
          <p14:tracePt t="104703" x="3078163" y="6137275"/>
          <p14:tracePt t="104709" x="3032125" y="6137275"/>
          <p14:tracePt t="104717" x="2995613" y="6137275"/>
          <p14:tracePt t="104723" x="2968625" y="6137275"/>
          <p14:tracePt t="104730" x="2951163" y="6137275"/>
          <p14:tracePt t="104737" x="2932113" y="6137275"/>
          <p14:tracePt t="104743" x="2914650" y="6137275"/>
          <p14:tracePt t="104750" x="2905125" y="6137275"/>
          <p14:tracePt t="104757" x="2895600" y="6137275"/>
          <p14:tracePt t="104764" x="2886075" y="6137275"/>
          <p14:tracePt t="104771" x="2878138" y="6127750"/>
          <p14:tracePt t="104787" x="2868613" y="6127750"/>
          <p14:tracePt t="104814" x="2859088" y="6127750"/>
          <p14:tracePt t="104820" x="2859088" y="6118225"/>
          <p14:tracePt t="104827" x="2849563" y="6118225"/>
          <p14:tracePt t="104834" x="2841625" y="6118225"/>
          <p14:tracePt t="104841" x="2822575" y="6108700"/>
          <p14:tracePt t="104846" x="2813050" y="6108700"/>
          <p14:tracePt t="104853" x="2805113" y="6108700"/>
          <p14:tracePt t="104868" x="2795588" y="6108700"/>
          <p14:tracePt t="104875" x="2786063" y="6100763"/>
          <p14:tracePt t="104881" x="2776538" y="6100763"/>
          <p14:tracePt t="104887" x="2776538" y="6091238"/>
          <p14:tracePt t="104904" x="2768600" y="6081713"/>
          <p14:tracePt t="104907" x="2759075" y="6081713"/>
          <p14:tracePt t="104922" x="2759075" y="6072188"/>
          <p14:tracePt t="104928" x="2749550" y="6072188"/>
          <p14:tracePt t="104936" x="2749550" y="6064250"/>
          <p14:tracePt t="104964" x="2749550" y="6054725"/>
          <p14:tracePt t="105025" x="2759075" y="6054725"/>
          <p14:tracePt t="105039" x="2768600" y="6054725"/>
          <p14:tracePt t="105052" x="2776538" y="6045200"/>
          <p14:tracePt t="105065" x="2786063" y="6045200"/>
          <p14:tracePt t="105094" x="2795588" y="6045200"/>
          <p14:tracePt t="105136" x="2805113" y="6045200"/>
          <p14:tracePt t="105141" x="2805113" y="6035675"/>
          <p14:tracePt t="105154" x="2813050" y="6035675"/>
          <p14:tracePt t="105169" x="2822575" y="6035675"/>
          <p14:tracePt t="105184" x="2822575" y="6027738"/>
          <p14:tracePt t="105188" x="2832100" y="6027738"/>
          <p14:tracePt t="105498" x="2841625" y="6027738"/>
          <p14:tracePt t="105504" x="2859088" y="6018213"/>
          <p14:tracePt t="105509" x="2886075" y="6008688"/>
          <p14:tracePt t="105517" x="2922588" y="5999163"/>
          <p14:tracePt t="105524" x="2968625" y="5972175"/>
          <p14:tracePt t="105530" x="3051175" y="5945188"/>
          <p14:tracePt t="105537" x="3114675" y="5926138"/>
          <p14:tracePt t="105544" x="3187700" y="5899150"/>
          <p14:tracePt t="105551" x="3289300" y="5872163"/>
          <p14:tracePt t="105559" x="3398838" y="5853113"/>
          <p14:tracePt t="105566" x="3498850" y="5826125"/>
          <p14:tracePt t="105572" x="3589338" y="5816600"/>
          <p14:tracePt t="105579" x="3671888" y="5789613"/>
          <p14:tracePt t="105586" x="3727450" y="5789613"/>
          <p14:tracePt t="105592" x="3781425" y="5780088"/>
          <p14:tracePt t="105600" x="3846513" y="5762625"/>
          <p14:tracePt t="105606" x="3890963" y="5753100"/>
          <p14:tracePt t="105612" x="3937000" y="5734050"/>
          <p14:tracePt t="105619" x="3973513" y="5734050"/>
          <p14:tracePt t="105626" x="4000500" y="5726113"/>
          <p14:tracePt t="105634" x="4019550" y="5697538"/>
          <p14:tracePt t="105640" x="4037013" y="5697538"/>
          <p14:tracePt t="105646" x="4056063" y="5689600"/>
          <p14:tracePt t="105654" x="4065588" y="5689600"/>
          <p14:tracePt t="105662" x="4073525" y="5689600"/>
          <p14:tracePt t="105675" x="4083050" y="5680075"/>
          <p14:tracePt t="105688" x="4083050" y="5670550"/>
          <p14:tracePt t="105723" x="4083050" y="5661025"/>
          <p14:tracePt t="105737" x="4092575" y="5661025"/>
          <p14:tracePt t="106004" x="4102100" y="5653088"/>
          <p14:tracePt t="106017" x="4102100" y="5643563"/>
          <p14:tracePt t="106023" x="4110038" y="5624513"/>
          <p14:tracePt t="106030" x="4119563" y="5607050"/>
          <p14:tracePt t="106036" x="4129088" y="5588000"/>
          <p14:tracePt t="106043" x="4138613" y="5570538"/>
          <p14:tracePt t="106050" x="4146550" y="5551488"/>
          <p14:tracePt t="106057" x="4146550" y="5543550"/>
          <p14:tracePt t="106064" x="4156075" y="5543550"/>
          <p14:tracePt t="106071" x="4156075" y="5534025"/>
          <p14:tracePt t="106085" x="4156075" y="5524500"/>
          <p14:tracePt t="106091" x="4156075" y="5514975"/>
          <p14:tracePt t="106098" x="4156075" y="5507038"/>
          <p14:tracePt t="106120" x="4156075" y="5497513"/>
          <p14:tracePt t="106134" x="4156075" y="5487988"/>
          <p14:tracePt t="106236" x="4165600" y="5487988"/>
          <p14:tracePt t="106318" x="4175125" y="5487988"/>
          <p14:tracePt t="106324" x="4175125" y="5497513"/>
          <p14:tracePt t="106331" x="4183063" y="5497513"/>
          <p14:tracePt t="106353" x="4192588" y="5497513"/>
          <p14:tracePt t="106372" x="4202113" y="5497513"/>
          <p14:tracePt t="106386" x="4211638" y="5497513"/>
          <p14:tracePt t="106400" x="4211638" y="5507038"/>
          <p14:tracePt t="106406" x="4229100" y="5514975"/>
          <p14:tracePt t="106413" x="4248150" y="5524500"/>
          <p14:tracePt t="106420" x="4284663" y="5534025"/>
          <p14:tracePt t="106426" x="4321175" y="5543550"/>
          <p14:tracePt t="106433" x="4367213" y="5551488"/>
          <p14:tracePt t="106441" x="4411663" y="5580063"/>
          <p14:tracePt t="106448" x="4448175" y="5588000"/>
          <p14:tracePt t="106455" x="4494213" y="5607050"/>
          <p14:tracePt t="106461" x="4540250" y="5624513"/>
          <p14:tracePt t="106469" x="4567238" y="5634038"/>
          <p14:tracePt t="106475" x="4613275" y="5634038"/>
          <p14:tracePt t="106484" x="4640263" y="5643563"/>
          <p14:tracePt t="106489" x="4667250" y="5653088"/>
          <p14:tracePt t="106496" x="4703763" y="5661025"/>
          <p14:tracePt t="106502" x="4722813" y="5670550"/>
          <p14:tracePt t="106509" x="4749800" y="5670550"/>
          <p14:tracePt t="106517" x="4768850" y="5680075"/>
          <p14:tracePt t="106523" x="4795838" y="5680075"/>
          <p14:tracePt t="106530" x="4813300" y="5689600"/>
          <p14:tracePt t="106537" x="4822825" y="5689600"/>
          <p14:tracePt t="106544" x="4832350" y="5689600"/>
          <p14:tracePt t="106552" x="4841875" y="5689600"/>
          <p14:tracePt t="106567" x="4851400" y="5689600"/>
          <p14:tracePt t="106579" x="4859338" y="5689600"/>
          <p14:tracePt t="106683" x="4868863" y="5689600"/>
          <p14:tracePt t="106696" x="4878388" y="5689600"/>
          <p14:tracePt t="106709" x="4887913" y="5689600"/>
          <p14:tracePt t="106730" x="4895850" y="5689600"/>
          <p14:tracePt t="106738" x="4905375" y="5689600"/>
          <p14:tracePt t="106743" x="4914900" y="5689600"/>
          <p14:tracePt t="106751" x="4924425" y="5689600"/>
          <p14:tracePt t="106757" x="4960938" y="5689600"/>
          <p14:tracePt t="106764" x="4997450" y="5697538"/>
          <p14:tracePt t="106771" x="5051425" y="5697538"/>
          <p14:tracePt t="106777" x="5097463" y="5707063"/>
          <p14:tracePt t="106786" x="5151438" y="5726113"/>
          <p14:tracePt t="106792" x="5233988" y="5734050"/>
          <p14:tracePt t="106800" x="5307013" y="5753100"/>
          <p14:tracePt t="106806" x="5408613" y="5762625"/>
          <p14:tracePt t="106813" x="5481638" y="5789613"/>
          <p14:tracePt t="106819" x="5526088" y="5789613"/>
          <p14:tracePt t="106826" x="5554663" y="5799138"/>
          <p14:tracePt t="106833" x="5581650" y="5807075"/>
          <p14:tracePt t="106840" x="5618163" y="5807075"/>
          <p14:tracePt t="106847" x="5635625" y="5816600"/>
          <p14:tracePt t="106861" x="5654675" y="5816600"/>
          <p14:tracePt t="106874" x="5664200" y="5816600"/>
          <p14:tracePt t="106881" x="5672138" y="5816600"/>
          <p14:tracePt t="106903" x="5681663" y="5816600"/>
          <p14:tracePt t="106918" x="5691188" y="5816600"/>
          <p14:tracePt t="106930" x="5700713" y="5816600"/>
          <p14:tracePt t="106964" x="5708650" y="5816600"/>
          <p14:tracePt t="106970" x="5718175" y="5816600"/>
          <p14:tracePt t="106976" x="5727700" y="5826125"/>
          <p14:tracePt t="106990" x="5745163" y="5835650"/>
          <p14:tracePt t="106998" x="5754688" y="5835650"/>
          <p14:tracePt t="107004" x="5764213" y="5843588"/>
          <p14:tracePt t="107011" x="5773738" y="5843588"/>
          <p14:tracePt t="107018" x="5781675" y="5843588"/>
          <p14:tracePt t="107025" x="5800725" y="5843588"/>
          <p14:tracePt t="107033" x="5810250" y="5853113"/>
          <p14:tracePt t="107039" x="5818188" y="5853113"/>
          <p14:tracePt t="107046" x="5827713" y="5853113"/>
          <p14:tracePt t="107053" x="5837238" y="5853113"/>
          <p14:tracePt t="107059" x="5846763" y="5853113"/>
          <p14:tracePt t="107067" x="5854700" y="5853113"/>
          <p14:tracePt t="107073" x="5864225" y="5853113"/>
          <p14:tracePt t="107079" x="5873750" y="5853113"/>
          <p14:tracePt t="107093" x="5883275" y="5853113"/>
          <p14:tracePt t="107100" x="5891213" y="5853113"/>
          <p14:tracePt t="107137" x="5900738" y="5853113"/>
          <p14:tracePt t="107150" x="5910263" y="5853113"/>
          <p14:tracePt t="107164" x="5919788" y="5853113"/>
          <p14:tracePt t="107185" x="5929313" y="5853113"/>
          <p14:tracePt t="107190" x="5937250" y="5853113"/>
          <p14:tracePt t="107196" x="5937250" y="5843588"/>
          <p14:tracePt t="107204" x="5946775" y="5843588"/>
          <p14:tracePt t="107210" x="5956300" y="5835650"/>
          <p14:tracePt t="107218" x="5965825" y="5835650"/>
          <p14:tracePt t="107224" x="5973763" y="5826125"/>
          <p14:tracePt t="107234" x="5983288" y="5826125"/>
          <p14:tracePt t="107240" x="5992813" y="5826125"/>
          <p14:tracePt t="107247" x="5992813" y="5816600"/>
          <p14:tracePt t="107252" x="6002338" y="5816600"/>
          <p14:tracePt t="107267" x="6010275" y="5816600"/>
          <p14:tracePt t="107273" x="6019800" y="5816600"/>
          <p14:tracePt t="107288" x="6029325" y="5816600"/>
          <p14:tracePt t="107308" x="6038850" y="5816600"/>
          <p14:tracePt t="107782" x="6019800" y="5816600"/>
          <p14:tracePt t="107789" x="5992813" y="5816600"/>
          <p14:tracePt t="107794" x="5973763" y="5826125"/>
          <p14:tracePt t="107802" x="5946775" y="5826125"/>
          <p14:tracePt t="107809" x="5929313" y="5826125"/>
          <p14:tracePt t="107817" x="5891213" y="5843588"/>
          <p14:tracePt t="107823" x="5854700" y="5843588"/>
          <p14:tracePt t="107830" x="5827713" y="5843588"/>
          <p14:tracePt t="107836" x="5781675" y="5843588"/>
          <p14:tracePt t="107843" x="5745163" y="5843588"/>
          <p14:tracePt t="107850" x="5708650" y="5843588"/>
          <p14:tracePt t="107857" x="5672138" y="5843588"/>
          <p14:tracePt t="107863" x="5645150" y="5835650"/>
          <p14:tracePt t="107870" x="5627688" y="5835650"/>
          <p14:tracePt t="107876" x="5608638" y="5835650"/>
          <p14:tracePt t="107891" x="5599113" y="5835650"/>
          <p14:tracePt t="107904" x="5581650" y="5835650"/>
          <p14:tracePt t="107911" x="5572125" y="5835650"/>
          <p14:tracePt t="107939" x="5562600" y="5835650"/>
          <p14:tracePt t="107960" x="5554663" y="5835650"/>
          <p14:tracePt t="108172" x="5562600" y="5835650"/>
          <p14:tracePt t="108178" x="5581650" y="5835650"/>
          <p14:tracePt t="108185" x="5618163" y="5826125"/>
          <p14:tracePt t="108191" x="5654675" y="5816600"/>
          <p14:tracePt t="108200" x="5700713" y="5816600"/>
          <p14:tracePt t="108206" x="5737225" y="5816600"/>
          <p14:tracePt t="108212" x="5781675" y="5799138"/>
          <p14:tracePt t="108219" x="5827713" y="5789613"/>
          <p14:tracePt t="108226" x="5854700" y="5780088"/>
          <p14:tracePt t="108233" x="5900738" y="5753100"/>
          <p14:tracePt t="108240" x="5929313" y="5753100"/>
          <p14:tracePt t="108248" x="5956300" y="5734050"/>
          <p14:tracePt t="108254" x="5973763" y="5734050"/>
          <p14:tracePt t="108260" x="6010275" y="5726113"/>
          <p14:tracePt t="108268" x="6010275" y="5716588"/>
          <p14:tracePt t="108275" x="6029325" y="5707063"/>
          <p14:tracePt t="108281" x="6056313" y="5707063"/>
          <p14:tracePt t="108288" x="6075363" y="5707063"/>
          <p14:tracePt t="108295" x="6111875" y="5697538"/>
          <p14:tracePt t="108302" x="6138863" y="5697538"/>
          <p14:tracePt t="108308" x="6156325" y="5689600"/>
          <p14:tracePt t="108316" x="6175375" y="5689600"/>
          <p14:tracePt t="108322" x="6192838" y="5689600"/>
          <p14:tracePt t="108329" x="6202363" y="5689600"/>
          <p14:tracePt t="108336" x="6211888" y="5689600"/>
          <p14:tracePt t="108343" x="6229350" y="5689600"/>
          <p14:tracePt t="108350" x="6238875" y="5689600"/>
          <p14:tracePt t="108357" x="6257925" y="5689600"/>
          <p14:tracePt t="108363" x="6275388" y="5689600"/>
          <p14:tracePt t="108370" x="6294438" y="5689600"/>
          <p14:tracePt t="108377" x="6311900" y="5689600"/>
          <p14:tracePt t="108383" x="6348413" y="5689600"/>
          <p14:tracePt t="108391" x="6384925" y="5689600"/>
          <p14:tracePt t="108397" x="6421438" y="5689600"/>
          <p14:tracePt t="108404" x="6448425" y="5697538"/>
          <p14:tracePt t="108411" x="6494463" y="5707063"/>
          <p14:tracePt t="108418" x="6540500" y="5716588"/>
          <p14:tracePt t="108424" x="6596063" y="5734050"/>
          <p14:tracePt t="108433" x="6640513" y="5743575"/>
          <p14:tracePt t="108438" x="6677025" y="5753100"/>
          <p14:tracePt t="108445" x="6742113" y="5780088"/>
          <p14:tracePt t="108452" x="6786563" y="5789613"/>
          <p14:tracePt t="108459" x="6859588" y="5799138"/>
          <p14:tracePt t="108466" x="6942138" y="5816600"/>
          <p14:tracePt t="108472" x="7015163" y="5826125"/>
          <p14:tracePt t="108479" x="7088188" y="5826125"/>
          <p14:tracePt t="108487" x="7161213" y="5826125"/>
          <p14:tracePt t="108494" x="7216775" y="5826125"/>
          <p14:tracePt t="108502" x="7280275" y="5835650"/>
          <p14:tracePt t="108507" x="7316788" y="5835650"/>
          <p14:tracePt t="108516" x="7380288" y="5853113"/>
          <p14:tracePt t="108521" x="7416800" y="5853113"/>
          <p14:tracePt t="108528" x="7445375" y="5853113"/>
          <p14:tracePt t="108535" x="7489825" y="5853113"/>
          <p14:tracePt t="108542" x="7518400" y="5862638"/>
          <p14:tracePt t="108550" x="7545388" y="5862638"/>
          <p14:tracePt t="108556" x="7581900" y="5862638"/>
          <p14:tracePt t="108563" x="7608888" y="5862638"/>
          <p14:tracePt t="108569" x="7637463" y="5872163"/>
          <p14:tracePt t="108576" x="7664450" y="5872163"/>
          <p14:tracePt t="108585" x="7681913" y="5881688"/>
          <p14:tracePt t="108590" x="7700963" y="5881688"/>
          <p14:tracePt t="108597" x="7710488" y="5881688"/>
          <p14:tracePt t="108604" x="7727950" y="5889625"/>
          <p14:tracePt t="108611" x="7737475" y="5889625"/>
          <p14:tracePt t="108618" x="7747000" y="5899150"/>
          <p14:tracePt t="108624" x="7754938" y="5899150"/>
          <p14:tracePt t="108633" x="7764463" y="5908675"/>
          <p14:tracePt t="108639" x="7783513" y="5918200"/>
          <p14:tracePt t="108645" x="7800975" y="5926138"/>
          <p14:tracePt t="108652" x="7810500" y="5926138"/>
          <p14:tracePt t="108658" x="7820025" y="5935663"/>
          <p14:tracePt t="108667" x="7827963" y="5935663"/>
          <p14:tracePt t="108672" x="7837488" y="5935663"/>
          <p14:tracePt t="108679" x="7847013" y="5935663"/>
          <p14:tracePt t="108686" x="7856538" y="5945188"/>
          <p14:tracePt t="108707" x="7864475" y="5945188"/>
          <p14:tracePt t="108720" x="7874000" y="5945188"/>
          <p14:tracePt t="108782" x="7864475" y="5945188"/>
          <p14:tracePt t="108809" x="7856538" y="5945188"/>
          <p14:tracePt t="108814" x="7837488" y="5945188"/>
          <p14:tracePt t="109315" x="7847013" y="5945188"/>
          <p14:tracePt t="109320" x="7864475" y="5935663"/>
          <p14:tracePt t="109327" x="7883525" y="5926138"/>
          <p14:tracePt t="109335" x="7900988" y="5918200"/>
          <p14:tracePt t="109340" x="7920038" y="5899150"/>
          <p14:tracePt t="109347" x="7937500" y="5889625"/>
          <p14:tracePt t="109354" x="7974013" y="5881688"/>
          <p14:tracePt t="109361" x="7993063" y="5881688"/>
          <p14:tracePt t="109369" x="8010525" y="5872163"/>
          <p14:tracePt t="109375" x="8029575" y="5872163"/>
          <p14:tracePt t="109383" x="8047038" y="5862638"/>
          <p14:tracePt t="109389" x="8056563" y="5862638"/>
          <p14:tracePt t="109397" x="8066088" y="5862638"/>
          <p14:tracePt t="109403" x="8085138" y="5862638"/>
          <p14:tracePt t="109410" x="8093075" y="5862638"/>
          <p14:tracePt t="109416" x="8102600" y="5862638"/>
          <p14:tracePt t="109423" x="8121650" y="5853113"/>
          <p14:tracePt t="109437" x="8129588" y="5853113"/>
          <p14:tracePt t="109444" x="8129588" y="5843588"/>
          <p14:tracePt t="109450" x="8139113" y="5843588"/>
          <p14:tracePt t="109457" x="8148638" y="5843588"/>
          <p14:tracePt t="109468" x="8148638" y="5835650"/>
          <p14:tracePt t="109471" x="8158163" y="5835650"/>
          <p14:tracePt t="109485" x="8166100" y="5835650"/>
          <p14:tracePt t="109540" x="8166100" y="5826125"/>
          <p14:tracePt t="109588" x="8158163" y="5826125"/>
          <p14:tracePt t="109594" x="8148638" y="5816600"/>
          <p14:tracePt t="109601" x="8121650" y="5816600"/>
          <p14:tracePt t="109607" x="8085138" y="5807075"/>
          <p14:tracePt t="109615" x="7983538" y="5799138"/>
          <p14:tracePt t="109621" x="7856538" y="5770563"/>
          <p14:tracePt t="109628" x="7710488" y="5734050"/>
          <p14:tracePt t="109636" x="7508875" y="5726113"/>
          <p14:tracePt t="109641" x="7280275" y="5689600"/>
          <p14:tracePt t="109650" x="7034213" y="5653088"/>
          <p14:tracePt t="109655" x="6815138" y="5607050"/>
          <p14:tracePt t="109662" x="6596063" y="5551488"/>
          <p14:tracePt t="109669" x="6375400" y="5507038"/>
          <p14:tracePt t="109675" x="6184900" y="5461000"/>
          <p14:tracePt t="109683" x="6019800" y="5414963"/>
          <p14:tracePt t="109690" x="5873750" y="5368925"/>
          <p14:tracePt t="109696" x="5700713" y="5324475"/>
          <p14:tracePt t="109703" x="5554663" y="5278438"/>
          <p14:tracePt t="109710" x="5389563" y="5259388"/>
          <p14:tracePt t="109716" x="5224463" y="5232400"/>
          <p14:tracePt t="109723" x="5087938" y="5205413"/>
          <p14:tracePt t="109730" x="4960938" y="5186363"/>
          <p14:tracePt t="109737" x="4868863" y="5186363"/>
          <p14:tracePt t="109744" x="4776788" y="5186363"/>
          <p14:tracePt t="109752" x="4703763" y="5178425"/>
          <p14:tracePt t="109758" x="4613275" y="5178425"/>
          <p14:tracePt t="109767" x="4549775" y="5159375"/>
          <p14:tracePt t="109772" x="4494213" y="5159375"/>
          <p14:tracePt t="109778" x="4448175" y="5159375"/>
          <p14:tracePt t="109785" x="4421188" y="5159375"/>
          <p14:tracePt t="109791" x="4394200" y="5159375"/>
          <p14:tracePt t="109800" x="4367213" y="5159375"/>
          <p14:tracePt t="109805" x="4348163" y="5159375"/>
          <p14:tracePt t="109813" x="4321175" y="5159375"/>
          <p14:tracePt t="109819" x="4284663" y="5159375"/>
          <p14:tracePt t="109825" x="4256088" y="5159375"/>
          <p14:tracePt t="109833" x="4229100" y="5178425"/>
          <p14:tracePt t="109840" x="4202113" y="5186363"/>
          <p14:tracePt t="109846" x="4165600" y="5195888"/>
          <p14:tracePt t="109853" x="4138613" y="5205413"/>
          <p14:tracePt t="109860" x="4110038" y="5205413"/>
          <p14:tracePt t="109869" x="4092575" y="5214938"/>
          <p14:tracePt t="109875" x="4073525" y="5222875"/>
          <p14:tracePt t="109883" x="4056063" y="5232400"/>
          <p14:tracePt t="109888" x="4046538" y="5232400"/>
          <p14:tracePt t="109895" x="4037013" y="5232400"/>
          <p14:tracePt t="109903" x="4029075" y="5232400"/>
          <p14:tracePt t="109908" x="4019550" y="5232400"/>
          <p14:tracePt t="109917" x="4010025" y="5232400"/>
          <p14:tracePt t="109944" x="4000500" y="5232400"/>
          <p14:tracePt t="109957" x="3992563" y="5241925"/>
          <p14:tracePt t="109991" x="3992563" y="5251450"/>
          <p14:tracePt t="109997" x="4000500" y="5251450"/>
          <p14:tracePt t="110004" x="4010025" y="5251450"/>
          <p14:tracePt t="110010" x="4056063" y="5259388"/>
          <p14:tracePt t="110018" x="4129088" y="5268913"/>
          <p14:tracePt t="110024" x="4248150" y="5287963"/>
          <p14:tracePt t="110031" x="4375150" y="5314950"/>
          <p14:tracePt t="110038" x="4540250" y="5341938"/>
          <p14:tracePt t="110044" x="4722813" y="5378450"/>
          <p14:tracePt t="110052" x="4905375" y="5405438"/>
          <p14:tracePt t="110058" x="5097463" y="5451475"/>
          <p14:tracePt t="110066" x="5280025" y="5478463"/>
          <p14:tracePt t="110072" x="5462588" y="5514975"/>
          <p14:tracePt t="110079" x="5672138" y="5561013"/>
          <p14:tracePt t="110086" x="5854700" y="5580063"/>
          <p14:tracePt t="110092" x="6065838" y="5624513"/>
          <p14:tracePt t="110100" x="6211888" y="5653088"/>
          <p14:tracePt t="110107" x="6394450" y="5689600"/>
          <p14:tracePt t="110113" x="6523038" y="5697538"/>
          <p14:tracePt t="110120" x="6640513" y="5726113"/>
          <p14:tracePt t="110126" x="6732588" y="5743575"/>
          <p14:tracePt t="110134" x="6796088" y="5753100"/>
          <p14:tracePt t="110140" x="6851650" y="5762625"/>
          <p14:tracePt t="110148" x="6896100" y="5770563"/>
          <p14:tracePt t="110155" x="6915150" y="5789613"/>
          <p14:tracePt t="110161" x="6932613" y="5789613"/>
          <p14:tracePt t="110169" x="6942138" y="5789613"/>
          <p14:tracePt t="110175" x="6951663" y="5789613"/>
          <p14:tracePt t="110259" x="6961188" y="5789613"/>
          <p14:tracePt t="110267" x="6969125" y="5789613"/>
          <p14:tracePt t="110272" x="6978650" y="5789613"/>
          <p14:tracePt t="110279" x="7007225" y="5807075"/>
          <p14:tracePt t="110286" x="7034213" y="5816600"/>
          <p14:tracePt t="110291" x="7080250" y="5853113"/>
          <p14:tracePt t="110300" x="7124700" y="5881688"/>
          <p14:tracePt t="110305" x="7189788" y="5889625"/>
          <p14:tracePt t="110312" x="7226300" y="5899150"/>
          <p14:tracePt t="110319" x="7270750" y="5926138"/>
          <p14:tracePt t="110325" x="7316788" y="5935663"/>
          <p14:tracePt t="110333" x="7353300" y="5945188"/>
          <p14:tracePt t="110339" x="7399338" y="5954713"/>
          <p14:tracePt t="110347" x="7426325" y="5954713"/>
          <p14:tracePt t="110353" x="7472363" y="5954713"/>
          <p14:tracePt t="110360" x="7499350" y="5954713"/>
          <p14:tracePt t="110368" x="7526338" y="5954713"/>
          <p14:tracePt t="110375" x="7545388" y="5954713"/>
          <p14:tracePt t="110382" x="7572375" y="5954713"/>
          <p14:tracePt t="110387" x="7618413" y="5954713"/>
          <p14:tracePt t="110395" x="7645400" y="5954713"/>
          <p14:tracePt t="110402" x="7691438" y="5945188"/>
          <p14:tracePt t="110408" x="7727950" y="5945188"/>
          <p14:tracePt t="110416" x="7773988" y="5935663"/>
          <p14:tracePt t="110422" x="7810500" y="5918200"/>
          <p14:tracePt t="110429" x="7847013" y="5908675"/>
          <p14:tracePt t="110436" x="7883525" y="5908675"/>
          <p14:tracePt t="110443" x="7910513" y="5908675"/>
          <p14:tracePt t="110450" x="7947025" y="5889625"/>
          <p14:tracePt t="110456" x="7974013" y="5889625"/>
          <p14:tracePt t="110463" x="8002588" y="5881688"/>
          <p14:tracePt t="110470" x="8020050" y="5872163"/>
          <p14:tracePt t="110477" x="8029575" y="5862638"/>
          <p14:tracePt t="110485" x="8039100" y="5862638"/>
          <p14:tracePt t="110490" x="8047038" y="5853113"/>
          <p14:tracePt t="110504" x="8056563" y="5843588"/>
          <p14:tracePt t="110525" x="8066088" y="5843588"/>
          <p14:tracePt t="110574" x="8075613" y="5843588"/>
          <p14:tracePt t="110670" x="8085138" y="5843588"/>
          <p14:tracePt t="110683" x="8093075" y="5843588"/>
          <p14:tracePt t="110703" x="8102600" y="5843588"/>
          <p14:tracePt t="110709" x="8121650" y="5853113"/>
          <p14:tracePt t="110716" x="8139113" y="5853113"/>
          <p14:tracePt t="110723" x="8166100" y="5862638"/>
          <p14:tracePt t="110730" x="8194675" y="5862638"/>
          <p14:tracePt t="110737" x="8221663" y="5872163"/>
          <p14:tracePt t="110744" x="8258175" y="5881688"/>
          <p14:tracePt t="110751" x="8285163" y="5881688"/>
          <p14:tracePt t="110758" x="8312150" y="5881688"/>
          <p14:tracePt t="110766" x="8321675" y="5881688"/>
          <p14:tracePt t="110772" x="8331200" y="5881688"/>
          <p14:tracePt t="110778" x="8340725" y="5881688"/>
          <p14:tracePt t="110785" x="8348663" y="5881688"/>
          <p14:tracePt t="110800" x="8358188" y="5881688"/>
          <p14:tracePt t="110806" x="8367713" y="5881688"/>
          <p14:tracePt t="110827" x="8377238" y="5881688"/>
          <p14:tracePt t="110841" x="8385175" y="5881688"/>
          <p14:tracePt t="110964" x="8377238" y="5881688"/>
          <p14:tracePt t="110971" x="8367713" y="5881688"/>
          <p14:tracePt t="110976" x="8340725" y="5889625"/>
          <p14:tracePt t="110984" x="8312150" y="5908675"/>
          <p14:tracePt t="110990" x="8258175" y="5918200"/>
          <p14:tracePt t="110997" x="8175625" y="5954713"/>
          <p14:tracePt t="111004" x="8085138" y="5981700"/>
          <p14:tracePt t="111010" x="7966075" y="6027738"/>
          <p14:tracePt t="111018" x="7847013" y="6054725"/>
          <p14:tracePt t="111024" x="7737475" y="6100763"/>
          <p14:tracePt t="111033" x="7618413" y="6127750"/>
          <p14:tracePt t="111039" x="7508875" y="6137275"/>
          <p14:tracePt t="111045" x="7399338" y="6154738"/>
          <p14:tracePt t="111052" x="7326313" y="6164263"/>
          <p14:tracePt t="111058" x="7226300" y="6164263"/>
          <p14:tracePt t="111066" x="7189788" y="6181725"/>
          <p14:tracePt t="111072" x="7116763" y="6181725"/>
          <p14:tracePt t="111079" x="7015163" y="6191250"/>
          <p14:tracePt t="111086" x="6942138" y="6191250"/>
          <p14:tracePt t="111093" x="6888163" y="6191250"/>
          <p14:tracePt t="111100" x="6832600" y="6191250"/>
          <p14:tracePt t="111106" x="6778625" y="6191250"/>
          <p14:tracePt t="111112" x="6732588" y="6191250"/>
          <p14:tracePt t="111120" x="6696075" y="6191250"/>
          <p14:tracePt t="111127" x="6650038" y="6200775"/>
          <p14:tracePt t="111133" x="6623050" y="6200775"/>
          <p14:tracePt t="111140" x="6604000" y="6200775"/>
          <p14:tracePt t="111147" x="6586538" y="6200775"/>
          <p14:tracePt t="111153" x="6559550" y="6200775"/>
          <p14:tracePt t="111160" x="6540500" y="6200775"/>
          <p14:tracePt t="111168" x="6523038" y="6200775"/>
          <p14:tracePt t="111174" x="6503988" y="6200775"/>
          <p14:tracePt t="111181" x="6477000" y="6200775"/>
          <p14:tracePt t="111187" x="6448425" y="6200775"/>
          <p14:tracePt t="111194" x="6430963" y="6200775"/>
          <p14:tracePt t="111202" x="6403975" y="6200775"/>
          <p14:tracePt t="111207" x="6384925" y="6200775"/>
          <p14:tracePt t="111216" x="6367463" y="6200775"/>
          <p14:tracePt t="111221" x="6348413" y="6200775"/>
          <p14:tracePt t="111228" x="6330950" y="6200775"/>
          <p14:tracePt t="111235" x="6321425" y="6200775"/>
          <p14:tracePt t="111242" x="6302375" y="6200775"/>
          <p14:tracePt t="111250" x="6294438" y="6200775"/>
          <p14:tracePt t="117756" x="6284913" y="6191250"/>
          <p14:tracePt t="117763" x="6265863" y="6145213"/>
          <p14:tracePt t="117769" x="6257925" y="6108700"/>
          <p14:tracePt t="117776" x="6229350" y="6064250"/>
          <p14:tracePt t="117782" x="6221413" y="6018213"/>
          <p14:tracePt t="117789" x="6192838" y="5926138"/>
          <p14:tracePt t="117796" x="6156325" y="5826125"/>
          <p14:tracePt t="117804" x="6129338" y="5743575"/>
          <p14:tracePt t="117810" x="6083300" y="5670550"/>
          <p14:tracePt t="117817" x="6065838" y="5624513"/>
          <p14:tracePt t="117824" x="6038850" y="5561013"/>
          <p14:tracePt t="117830" x="6019800" y="5524500"/>
          <p14:tracePt t="117837" x="6010275" y="5507038"/>
          <p14:tracePt t="117844" x="6002338" y="5487988"/>
          <p14:tracePt t="117851" x="5992813" y="5470525"/>
          <p14:tracePt t="117857" x="5992813" y="5461000"/>
          <p14:tracePt t="117872" x="5983288" y="5461000"/>
          <p14:tracePt t="117892" x="5983288" y="5451475"/>
          <p14:tracePt t="117906" x="5983288" y="5441950"/>
          <p14:tracePt t="117921" x="5973763" y="5441950"/>
          <p14:tracePt t="117927" x="5973763" y="5434013"/>
          <p14:tracePt t="117933" x="5965825" y="5434013"/>
          <p14:tracePt t="117940" x="5965825" y="5424488"/>
          <p14:tracePt t="117949" x="5956300" y="5405438"/>
          <p14:tracePt t="117954" x="5937250" y="5387975"/>
          <p14:tracePt t="117960" x="5910263" y="5360988"/>
          <p14:tracePt t="117968" x="5873750" y="5305425"/>
          <p14:tracePt t="117973" x="5837238" y="5259388"/>
          <p14:tracePt t="117982" x="5800725" y="5214938"/>
          <p14:tracePt t="117988" x="5754688" y="5168900"/>
          <p14:tracePt t="117994" x="5700713" y="5095875"/>
          <p14:tracePt t="118001" x="5618163" y="5032375"/>
          <p14:tracePt t="118007" x="5545138" y="4976813"/>
          <p14:tracePt t="118016" x="5499100" y="4930775"/>
          <p14:tracePt t="118022" x="5435600" y="4884738"/>
          <p14:tracePt t="118028" x="5389563" y="4848225"/>
          <p14:tracePt t="118037" x="5353050" y="4830763"/>
          <p14:tracePt t="118042" x="5316538" y="4821238"/>
          <p14:tracePt t="118049" x="5280025" y="4803775"/>
          <p14:tracePt t="118056" x="5253038" y="4803775"/>
          <p14:tracePt t="118062" x="5233988" y="4794250"/>
          <p14:tracePt t="118070" x="5207000" y="4784725"/>
          <p14:tracePt t="118076" x="5197475" y="4775200"/>
          <p14:tracePt t="118084" x="5187950" y="4775200"/>
          <p14:tracePt t="118090" x="5170488" y="4775200"/>
          <p14:tracePt t="118105" x="5160963" y="4775200"/>
          <p14:tracePt t="118118" x="5151438" y="4775200"/>
          <p14:tracePt t="118132" x="5143500" y="4775200"/>
          <p14:tracePt t="118138" x="5133975" y="4784725"/>
          <p14:tracePt t="118144" x="5124450" y="4784725"/>
          <p14:tracePt t="118158" x="5114925" y="4794250"/>
          <p14:tracePt t="118166" x="5114925" y="4803775"/>
          <p14:tracePt t="118172" x="5114925" y="4811713"/>
          <p14:tracePt t="118179" x="5114925" y="4821238"/>
          <p14:tracePt t="118186" x="5114925" y="4830763"/>
          <p14:tracePt t="118193" x="5106988" y="4830763"/>
          <p14:tracePt t="118208" x="5097463" y="4840288"/>
          <p14:tracePt t="118220" x="5097463" y="4848225"/>
          <p14:tracePt t="118228" x="5097463" y="4857750"/>
          <p14:tracePt t="118234" x="5097463" y="4876800"/>
          <p14:tracePt t="118240" x="5097463" y="4894263"/>
          <p14:tracePt t="118249" x="5106988" y="4922838"/>
          <p14:tracePt t="118254" x="5106988" y="4940300"/>
          <p14:tracePt t="118262" x="5114925" y="4959350"/>
          <p14:tracePt t="118268" x="5133975" y="4976813"/>
          <p14:tracePt t="118274" x="5143500" y="4995863"/>
          <p14:tracePt t="118282" x="5151438" y="5003800"/>
          <p14:tracePt t="118289" x="5160963" y="5013325"/>
          <p14:tracePt t="118296" x="5160963" y="5022850"/>
          <p14:tracePt t="118303" x="5170488" y="5032375"/>
          <p14:tracePt t="118309" x="5180013" y="5040313"/>
          <p14:tracePt t="118323" x="5187950" y="5040313"/>
          <p14:tracePt t="118330" x="5187950" y="5049838"/>
          <p14:tracePt t="118336" x="5197475" y="5049838"/>
          <p14:tracePt t="118343" x="5207000" y="5049838"/>
          <p14:tracePt t="118358" x="5216525" y="5049838"/>
          <p14:tracePt t="118372" x="5224463" y="5049838"/>
          <p14:tracePt t="118385" x="5233988" y="5049838"/>
          <p14:tracePt t="118399" x="5233988" y="5040313"/>
          <p14:tracePt t="118413" x="5233988" y="5032375"/>
          <p14:tracePt t="118419" x="5243513" y="5032375"/>
          <p14:tracePt t="118425" x="5243513" y="5022850"/>
          <p14:tracePt t="118446" x="5243513" y="5013325"/>
          <p14:tracePt t="118461" x="5243513" y="5003800"/>
          <p14:tracePt t="118542" x="5243513" y="4995863"/>
          <p14:tracePt t="118570" x="5243513" y="4986338"/>
          <p14:tracePt t="118604" x="5243513" y="4976813"/>
          <p14:tracePt t="118618" x="5243513" y="4967288"/>
          <p14:tracePt t="118625" x="5243513" y="4949825"/>
          <p14:tracePt t="118631" x="5243513" y="4930775"/>
          <p14:tracePt t="118637" x="5243513" y="4903788"/>
          <p14:tracePt t="118644" x="5243513" y="4876800"/>
          <p14:tracePt t="118652" x="5253038" y="4830763"/>
          <p14:tracePt t="118658" x="5253038" y="4803775"/>
          <p14:tracePt t="118665" x="5260975" y="4748213"/>
          <p14:tracePt t="118672" x="5260975" y="4721225"/>
          <p14:tracePt t="118679" x="5260975" y="4675188"/>
          <p14:tracePt t="118685" x="5270500" y="4638675"/>
          <p14:tracePt t="118692" x="5270500" y="4621213"/>
          <p14:tracePt t="118700" x="5280025" y="4592638"/>
          <p14:tracePt t="118706" x="5280025" y="4584700"/>
          <p14:tracePt t="118713" x="5280025" y="4575175"/>
          <p14:tracePt t="118720" x="5280025" y="4565650"/>
          <p14:tracePt t="118727" x="5280025" y="4556125"/>
          <p14:tracePt t="118734" x="5280025" y="4548188"/>
          <p14:tracePt t="118749" x="5280025" y="4538663"/>
          <p14:tracePt t="118775" x="5280025" y="4529138"/>
          <p14:tracePt t="118788" x="5280025" y="4519613"/>
          <p14:tracePt t="118872" x="5280025" y="4511675"/>
          <p14:tracePt t="118884" x="5280025" y="4502150"/>
          <p14:tracePt t="118891" x="5280025" y="4492625"/>
          <p14:tracePt t="118898" x="5270500" y="4483100"/>
          <p14:tracePt t="118904" x="5270500" y="4465638"/>
          <p14:tracePt t="118910" x="5270500" y="4446588"/>
          <p14:tracePt t="118919" x="5260975" y="4410075"/>
          <p14:tracePt t="118924" x="5260975" y="4392613"/>
          <p14:tracePt t="118932" x="5253038" y="4365625"/>
          <p14:tracePt t="118938" x="5253038" y="4346575"/>
          <p14:tracePt t="118945" x="5253038" y="4329113"/>
          <p14:tracePt t="118959" x="5253038" y="4319588"/>
          <p14:tracePt t="118973" x="5253038" y="4310063"/>
          <p14:tracePt t="118987" x="5253038" y="4300538"/>
          <p14:tracePt t="119001" x="5253038" y="4292600"/>
          <p14:tracePt t="119021" x="5253038" y="4283075"/>
          <p14:tracePt t="119034" x="5253038" y="4273550"/>
          <p14:tracePt t="119090" x="5253038" y="4264025"/>
          <p14:tracePt t="119145" x="5253038" y="4256088"/>
          <p14:tracePt t="119158" x="5253038" y="4246563"/>
          <p14:tracePt t="119165" x="5253038" y="4227513"/>
          <p14:tracePt t="119171" x="5260975" y="4219575"/>
          <p14:tracePt t="119178" x="5260975" y="4200525"/>
          <p14:tracePt t="119184" x="5260975" y="4183063"/>
          <p14:tracePt t="119191" x="5270500" y="4183063"/>
          <p14:tracePt t="119198" x="5270500" y="4164013"/>
          <p14:tracePt t="119205" x="5270500" y="4154488"/>
          <p14:tracePt t="119212" x="5270500" y="4146550"/>
          <p14:tracePt t="119218" x="5280025" y="4137025"/>
          <p14:tracePt t="119225" x="5280025" y="4127500"/>
          <p14:tracePt t="119240" x="5280025" y="4117975"/>
          <p14:tracePt t="119254" x="5280025" y="4110038"/>
          <p14:tracePt t="119268" x="5280025" y="4100513"/>
          <p14:tracePt t="119288" x="5280025" y="4090988"/>
          <p14:tracePt t="119302" x="5280025" y="4081463"/>
          <p14:tracePt t="119322" x="5289550" y="4073525"/>
          <p14:tracePt t="119384" x="5289550" y="4064000"/>
          <p14:tracePt t="119390" x="5289550" y="4054475"/>
          <p14:tracePt t="119404" x="5297488" y="4044950"/>
          <p14:tracePt t="119410" x="5297488" y="4037013"/>
          <p14:tracePt t="119417" x="5297488" y="4027488"/>
          <p14:tracePt t="119424" x="5297488" y="4017963"/>
          <p14:tracePt t="119445" x="5307013" y="4008438"/>
          <p14:tracePt t="119451" x="5307013" y="4000500"/>
          <p14:tracePt t="119458" x="5307013" y="3990975"/>
          <p14:tracePt t="119467" x="5307013" y="3981450"/>
          <p14:tracePt t="119472" x="5307013" y="3971925"/>
          <p14:tracePt t="119493" x="5307013" y="3963988"/>
          <p14:tracePt t="119884" x="5316538" y="3963988"/>
          <p14:tracePt t="119910" x="5326063" y="3963988"/>
          <p14:tracePt t="119932" x="5334000" y="3963988"/>
          <p14:tracePt t="119972" x="5343525" y="3963988"/>
          <p14:tracePt t="119986" x="5353050" y="3963988"/>
          <p14:tracePt t="120000" x="5362575" y="3963988"/>
          <p14:tracePt t="120020" x="5370513" y="3963988"/>
          <p14:tracePt t="120034" x="5380038" y="3963988"/>
          <p14:tracePt t="120047" x="5389563" y="3963988"/>
          <p14:tracePt t="120075" x="5399088" y="3963988"/>
          <p14:tracePt t="120081" x="5408613" y="3963988"/>
          <p14:tracePt t="120087" x="5416550" y="3963988"/>
          <p14:tracePt t="120094" x="5426075" y="3963988"/>
          <p14:tracePt t="120101" x="5435600" y="3963988"/>
          <p14:tracePt t="120108" x="5453063" y="3963988"/>
          <p14:tracePt t="120123" x="5462588" y="3954463"/>
          <p14:tracePt t="120129" x="5481638" y="3954463"/>
          <p14:tracePt t="120136" x="5489575" y="3954463"/>
          <p14:tracePt t="120143" x="5499100" y="3954463"/>
          <p14:tracePt t="120157" x="5508625" y="3954463"/>
          <p14:tracePt t="120170" x="5518150" y="3954463"/>
          <p14:tracePt t="120177" x="5526088" y="3954463"/>
          <p14:tracePt t="120184" x="5535613" y="3954463"/>
          <p14:tracePt t="120198" x="5545138" y="3954463"/>
          <p14:tracePt t="120219" x="5554663" y="3954463"/>
          <p14:tracePt t="120232" x="5562600" y="3954463"/>
          <p14:tracePt t="120328" x="5554663" y="3954463"/>
          <p14:tracePt t="120349" x="5545138" y="3954463"/>
          <p14:tracePt t="120362" x="5535613" y="3954463"/>
          <p14:tracePt t="120383" x="5526088" y="3954463"/>
          <p14:tracePt t="120396" x="5518150" y="3954463"/>
          <p14:tracePt t="120410" x="5518150" y="3963988"/>
          <p14:tracePt t="120423" x="5508625" y="3963988"/>
          <p14:tracePt t="120431" x="5508625" y="3971925"/>
          <p14:tracePt t="120437" x="5499100" y="3971925"/>
          <p14:tracePt t="120444" x="5489575" y="3981450"/>
          <p14:tracePt t="120458" x="5472113" y="3990975"/>
          <p14:tracePt t="120465" x="5462588" y="4000500"/>
          <p14:tracePt t="120471" x="5453063" y="4008438"/>
          <p14:tracePt t="120478" x="5445125" y="4008438"/>
          <p14:tracePt t="120485" x="5435600" y="4008438"/>
          <p14:tracePt t="120492" x="5426075" y="4017963"/>
          <p14:tracePt t="120498" x="5416550" y="4027488"/>
          <p14:tracePt t="120505" x="5399088" y="4027488"/>
          <p14:tracePt t="120512" x="5389563" y="4037013"/>
          <p14:tracePt t="120519" x="5389563" y="4044950"/>
          <p14:tracePt t="120525" x="5380038" y="4044950"/>
          <p14:tracePt t="120533" x="5370513" y="4054475"/>
          <p14:tracePt t="120539" x="5362575" y="4064000"/>
          <p14:tracePt t="120546" x="5353050" y="4064000"/>
          <p14:tracePt t="120553" x="5343525" y="4073525"/>
          <p14:tracePt t="120560" x="5334000" y="4081463"/>
          <p14:tracePt t="120567" x="5326063" y="4090988"/>
          <p14:tracePt t="120573" x="5316538" y="4090988"/>
          <p14:tracePt t="120582" x="5307013" y="4100513"/>
          <p14:tracePt t="120587" x="5297488" y="4110038"/>
          <p14:tracePt t="120593" x="5280025" y="4127500"/>
          <p14:tracePt t="120601" x="5270500" y="4137025"/>
          <p14:tracePt t="120608" x="5260975" y="4137025"/>
          <p14:tracePt t="120615" x="5243513" y="4154488"/>
          <p14:tracePt t="120621" x="5243513" y="4164013"/>
          <p14:tracePt t="120628" x="5224463" y="4173538"/>
          <p14:tracePt t="120635" x="5207000" y="4183063"/>
          <p14:tracePt t="120641" x="5197475" y="4200525"/>
          <p14:tracePt t="120648" x="5187950" y="4210050"/>
          <p14:tracePt t="120655" x="5180013" y="4219575"/>
          <p14:tracePt t="120662" x="5160963" y="4237038"/>
          <p14:tracePt t="120669" x="5151438" y="4246563"/>
          <p14:tracePt t="120676" x="5133975" y="4264025"/>
          <p14:tracePt t="120684" x="5124450" y="4264025"/>
          <p14:tracePt t="120690" x="5114925" y="4283075"/>
          <p14:tracePt t="120699" x="5097463" y="4292600"/>
          <p14:tracePt t="120704" x="5097463" y="4300538"/>
          <p14:tracePt t="120711" x="5087938" y="4310063"/>
          <p14:tracePt t="120718" x="5078413" y="4329113"/>
          <p14:tracePt t="120724" x="5070475" y="4337050"/>
          <p14:tracePt t="120732" x="5060950" y="4337050"/>
          <p14:tracePt t="120738" x="5051425" y="4346575"/>
          <p14:tracePt t="120744" x="5051425" y="4356100"/>
          <p14:tracePt t="120758" x="5041900" y="4356100"/>
          <p14:tracePt t="120765" x="5041900" y="4365625"/>
          <p14:tracePt t="120772" x="5033963" y="4365625"/>
          <p14:tracePt t="120779" x="5033963" y="4373563"/>
          <p14:tracePt t="120801" x="5033963" y="4383088"/>
          <p14:tracePt t="120828" x="5041900" y="4383088"/>
          <p14:tracePt t="120840" x="5051425" y="4383088"/>
          <p14:tracePt t="120848" x="5070475" y="4383088"/>
          <p14:tracePt t="120854" x="5097463" y="4383088"/>
          <p14:tracePt t="120860" x="5143500" y="4383088"/>
          <p14:tracePt t="120868" x="5180013" y="4383088"/>
          <p14:tracePt t="120874" x="5233988" y="4383088"/>
          <p14:tracePt t="120882" x="5297488" y="4383088"/>
          <p14:tracePt t="120903" x="5380038" y="4356100"/>
          <p14:tracePt t="120903" x="5416550" y="4346575"/>
          <p14:tracePt t="120909" x="5453063" y="4337050"/>
          <p14:tracePt t="120916" x="5489575" y="4329113"/>
          <p14:tracePt t="120922" x="5535613" y="4319588"/>
          <p14:tracePt t="120929" x="5554663" y="4300538"/>
          <p14:tracePt t="120936" x="5581650" y="4292600"/>
          <p14:tracePt t="120943" x="5599113" y="4283075"/>
          <p14:tracePt t="120951" x="5618163" y="4283075"/>
          <p14:tracePt t="120956" x="5627688" y="4273550"/>
          <p14:tracePt t="120965" x="5645150" y="4264025"/>
          <p14:tracePt t="120970" x="5654675" y="4256088"/>
          <p14:tracePt t="120977" x="5654675" y="4246563"/>
          <p14:tracePt t="120986" x="5664200" y="4237038"/>
          <p14:tracePt t="120990" x="5664200" y="4227513"/>
          <p14:tracePt t="121005" x="5672138" y="4219575"/>
          <p14:tracePt t="121020" x="5672138" y="4210050"/>
          <p14:tracePt t="121033" x="5672138" y="4200525"/>
          <p14:tracePt t="121049" x="5672138" y="4191000"/>
          <p14:tracePt t="121088" x="5664200" y="4210050"/>
          <p14:tracePt t="121095" x="5654675" y="4227513"/>
          <p14:tracePt t="121101" x="5608638" y="4264025"/>
          <p14:tracePt t="121107" x="5572125" y="4292600"/>
          <p14:tracePt t="121115" x="5508625" y="4346575"/>
          <p14:tracePt t="121121" x="5445125" y="4402138"/>
          <p14:tracePt t="121128" x="5362575" y="4456113"/>
          <p14:tracePt t="121135" x="5280025" y="4511675"/>
          <p14:tracePt t="121141" x="5197475" y="4575175"/>
          <p14:tracePt t="121148" x="5143500" y="4629150"/>
          <p14:tracePt t="121155" x="5078413" y="4684713"/>
          <p14:tracePt t="121163" x="5033963" y="4711700"/>
          <p14:tracePt t="121169" x="5005388" y="4738688"/>
          <p14:tracePt t="121175" x="4968875" y="4767263"/>
          <p14:tracePt t="121182" x="4941888" y="4784725"/>
          <p14:tracePt t="121190" x="4905375" y="4794250"/>
          <p14:tracePt t="121198" x="4887913" y="4821238"/>
          <p14:tracePt t="121204" x="4868863" y="4830763"/>
          <p14:tracePt t="121209" x="4859338" y="4830763"/>
          <p14:tracePt t="121217" x="4859338" y="4840288"/>
          <p14:tracePt t="121232" x="4851400" y="4848225"/>
          <p14:tracePt t="121244" x="4841875" y="4848225"/>
          <p14:tracePt t="121266" x="4832350" y="4848225"/>
          <p14:tracePt t="121327" x="4841875" y="4848225"/>
          <p14:tracePt t="121334" x="4851400" y="4840288"/>
          <p14:tracePt t="121349" x="4859338" y="4830763"/>
          <p14:tracePt t="121353" x="4887913" y="4811713"/>
          <p14:tracePt t="121360" x="4924425" y="4775200"/>
          <p14:tracePt t="121367" x="4968875" y="4738688"/>
          <p14:tracePt t="121374" x="5014913" y="4694238"/>
          <p14:tracePt t="121381" x="5070475" y="4648200"/>
          <p14:tracePt t="121388" x="5106988" y="4592638"/>
          <p14:tracePt t="121395" x="5143500" y="4548188"/>
          <p14:tracePt t="121403" x="5170488" y="4519613"/>
          <p14:tracePt t="121408" x="5207000" y="4465638"/>
          <p14:tracePt t="121415" x="5233988" y="4438650"/>
          <p14:tracePt t="121423" x="5260975" y="4419600"/>
          <p14:tracePt t="121429" x="5270500" y="4402138"/>
          <p14:tracePt t="121436" x="5270500" y="4392613"/>
          <p14:tracePt t="121442" x="5280025" y="4383088"/>
          <p14:tracePt t="121450" x="5289550" y="4383088"/>
          <p14:tracePt t="121456" x="5289550" y="4373563"/>
          <p14:tracePt t="121470" x="5289550" y="4365625"/>
          <p14:tracePt t="121520" x="5280025" y="4373563"/>
          <p14:tracePt t="121533" x="5270500" y="4383088"/>
          <p14:tracePt t="121538" x="5253038" y="4410075"/>
          <p14:tracePt t="121545" x="5224463" y="4456113"/>
          <p14:tracePt t="121552" x="5187950" y="4511675"/>
          <p14:tracePt t="121559" x="5151438" y="4575175"/>
          <p14:tracePt t="121566" x="5106988" y="4648200"/>
          <p14:tracePt t="121574" x="5051425" y="4748213"/>
          <p14:tracePt t="121580" x="4997450" y="4830763"/>
          <p14:tracePt t="121586" x="4941888" y="4913313"/>
          <p14:tracePt t="121593" x="4887913" y="4995863"/>
          <p14:tracePt t="121601" x="4851400" y="5059363"/>
          <p14:tracePt t="121606" x="4813300" y="5122863"/>
          <p14:tracePt t="121615" x="4776788" y="5178425"/>
          <p14:tracePt t="121621" x="4749800" y="5205413"/>
          <p14:tracePt t="121627" x="4732338" y="5232400"/>
          <p14:tracePt t="121634" x="4722813" y="5268913"/>
          <p14:tracePt t="121640" x="4713288" y="5295900"/>
          <p14:tracePt t="121648" x="4703763" y="5314950"/>
          <p14:tracePt t="121654" x="4686300" y="5332413"/>
          <p14:tracePt t="121661" x="4676775" y="5351463"/>
          <p14:tracePt t="121668" x="4667250" y="5360988"/>
          <p14:tracePt t="121682" x="4659313" y="5368925"/>
          <p14:tracePt t="121696" x="4649788" y="5378450"/>
          <p14:tracePt t="121709" x="4649788" y="5387975"/>
          <p14:tracePt t="121717" x="4640263" y="5387975"/>
          <p14:tracePt t="121731" x="4630738" y="5387975"/>
          <p14:tracePt t="121778" x="4630738" y="5378450"/>
          <p14:tracePt t="121792" x="4640263" y="5368925"/>
          <p14:tracePt t="121812" x="4649788" y="5360988"/>
          <p14:tracePt t="121819" x="4659313" y="5351463"/>
          <p14:tracePt t="121825" x="4686300" y="5332413"/>
          <p14:tracePt t="121832" x="4722813" y="5287963"/>
          <p14:tracePt t="121839" x="4768850" y="5241925"/>
          <p14:tracePt t="121845" x="4851400" y="5168900"/>
          <p14:tracePt t="121852" x="4941888" y="5068888"/>
          <p14:tracePt t="121859" x="5060950" y="4995863"/>
          <p14:tracePt t="121867" x="5180013" y="4903788"/>
          <p14:tracePt t="121873" x="5253038" y="4867275"/>
          <p14:tracePt t="121885" x="5316538" y="4830763"/>
          <p14:tracePt t="121887" x="5380038" y="4803775"/>
          <p14:tracePt t="121893" x="5426075" y="4775200"/>
          <p14:tracePt t="121902" x="5445125" y="4767263"/>
          <p14:tracePt t="121907" x="5481638" y="4757738"/>
          <p14:tracePt t="121921" x="5489575" y="4757738"/>
          <p14:tracePt t="121928" x="5499100" y="4757738"/>
          <p14:tracePt t="121942" x="5508625" y="4757738"/>
          <p14:tracePt t="121955" x="5518150" y="4757738"/>
          <p14:tracePt t="122031" x="5518150" y="4767263"/>
          <p14:tracePt t="122052" x="5518150" y="4775200"/>
          <p14:tracePt t="122057" x="5518150" y="4784725"/>
          <p14:tracePt t="123612" x="5508625" y="4794250"/>
          <p14:tracePt t="123618" x="5481638" y="4803775"/>
          <p14:tracePt t="123624" x="5445125" y="4811713"/>
          <p14:tracePt t="123631" x="5416550" y="4821238"/>
          <p14:tracePt t="123638" x="5380038" y="4821238"/>
          <p14:tracePt t="123645" x="5334000" y="4830763"/>
          <p14:tracePt t="123652" x="5289550" y="4830763"/>
          <p14:tracePt t="123659" x="5253038" y="4830763"/>
          <p14:tracePt t="123666" x="5197475" y="4830763"/>
          <p14:tracePt t="123672" x="5160963" y="4830763"/>
          <p14:tracePt t="123679" x="5114925" y="4830763"/>
          <p14:tracePt t="123685" x="5070475" y="4840288"/>
          <p14:tracePt t="123692" x="5033963" y="4848225"/>
          <p14:tracePt t="123701" x="4987925" y="4867275"/>
          <p14:tracePt t="123706" x="4960938" y="4884738"/>
          <p14:tracePt t="123715" x="4932363" y="4894263"/>
          <p14:tracePt t="123720" x="4895850" y="4903788"/>
          <p14:tracePt t="123727" x="4878388" y="4913313"/>
          <p14:tracePt t="123734" x="4859338" y="4930775"/>
          <p14:tracePt t="123740" x="4841875" y="4940300"/>
          <p14:tracePt t="123748" x="4813300" y="4967288"/>
          <p14:tracePt t="123755" x="4795838" y="4976813"/>
          <p14:tracePt t="123761" x="4768850" y="4995863"/>
          <p14:tracePt t="123768" x="4740275" y="5013325"/>
          <p14:tracePt t="123775" x="4722813" y="5032375"/>
          <p14:tracePt t="123781" x="4695825" y="5049838"/>
          <p14:tracePt t="123789" x="4649788" y="5076825"/>
          <p14:tracePt t="123795" x="4603750" y="5113338"/>
          <p14:tracePt t="123802" x="4567238" y="5141913"/>
          <p14:tracePt t="123809" x="4521200" y="5178425"/>
          <p14:tracePt t="123816" x="4476750" y="5195888"/>
          <p14:tracePt t="123822" x="4440238" y="5232400"/>
          <p14:tracePt t="123831" x="4403725" y="5251450"/>
          <p14:tracePt t="123837" x="4367213" y="5278438"/>
          <p14:tracePt t="123843" x="4338638" y="5287963"/>
          <p14:tracePt t="123851" x="4321175" y="5295900"/>
          <p14:tracePt t="123856" x="4292600" y="5295900"/>
          <p14:tracePt t="123864" x="4284663" y="5305425"/>
          <p14:tracePt t="123870" x="4265613" y="5305425"/>
          <p14:tracePt t="123885" x="4256088" y="5305425"/>
          <p14:tracePt t="123891" x="4248150" y="5305425"/>
          <p14:tracePt t="123899" x="4238625" y="5305425"/>
          <p14:tracePt t="123913" x="4229100" y="5305425"/>
          <p14:tracePt t="123926" x="4219575" y="5305425"/>
          <p14:tracePt t="124002" x="4229100" y="5295900"/>
          <p14:tracePt t="124008" x="4238625" y="5268913"/>
          <p14:tracePt t="124014" x="4275138" y="5232400"/>
          <p14:tracePt t="124021" x="4321175" y="5186363"/>
          <p14:tracePt t="124028" x="4357688" y="5141913"/>
          <p14:tracePt t="124035" x="4411663" y="5076825"/>
          <p14:tracePt t="124042" x="4494213" y="4986338"/>
          <p14:tracePt t="124050" x="4567238" y="4903788"/>
          <p14:tracePt t="124055" x="4640263" y="4803775"/>
          <p14:tracePt t="124064" x="4695825" y="4721225"/>
          <p14:tracePt t="124069" x="4759325" y="4657725"/>
          <p14:tracePt t="124077" x="4805363" y="4575175"/>
          <p14:tracePt t="124085" x="4851400" y="4511675"/>
          <p14:tracePt t="124090" x="4905375" y="4456113"/>
          <p14:tracePt t="124098" x="4941888" y="4392613"/>
          <p14:tracePt t="124104" x="4978400" y="4365625"/>
          <p14:tracePt t="124111" x="4997450" y="4329113"/>
          <p14:tracePt t="124118" x="5014913" y="4310063"/>
          <p14:tracePt t="124125" x="5041900" y="4292600"/>
          <p14:tracePt t="124132" x="5051425" y="4283075"/>
          <p14:tracePt t="124139" x="5060950" y="4273550"/>
          <p14:tracePt t="124145" x="5070475" y="4264025"/>
          <p14:tracePt t="124160" x="5078413" y="4264025"/>
          <p14:tracePt t="124174" x="5087938" y="4264025"/>
          <p14:tracePt t="124181" x="5087938" y="4256088"/>
          <p14:tracePt t="124194" x="5087938" y="4246563"/>
          <p14:tracePt t="124207" x="5087938" y="4237038"/>
          <p14:tracePt t="124498" x="5033963" y="4273550"/>
          <p14:tracePt t="124503" x="4951413" y="4329113"/>
          <p14:tracePt t="124510" x="4887913" y="4365625"/>
          <p14:tracePt t="124517" x="4841875" y="4383088"/>
          <p14:tracePt t="124523" x="4805363" y="4402138"/>
          <p14:tracePt t="124531" x="4759325" y="4419600"/>
          <p14:tracePt t="124537" x="4722813" y="4438650"/>
          <p14:tracePt t="124544" x="4695825" y="4446588"/>
          <p14:tracePt t="124552" x="4686300" y="4456113"/>
          <p14:tracePt t="124557" x="4667250" y="4465638"/>
          <p14:tracePt t="124565" x="4667250" y="4475163"/>
          <p14:tracePt t="124577" x="4659313" y="4483100"/>
          <p14:tracePt t="124591" x="4649788" y="4483100"/>
          <p14:tracePt t="124619" x="4640263" y="4483100"/>
          <p14:tracePt t="124646" x="4630738" y="4483100"/>
          <p14:tracePt t="124768" x="4630738" y="4492625"/>
          <p14:tracePt t="124789" x="4622800" y="4502150"/>
          <p14:tracePt t="124795" x="4622800" y="4511675"/>
          <p14:tracePt t="124801" x="4613275" y="4529138"/>
          <p14:tracePt t="124808" x="4603750" y="4565650"/>
          <p14:tracePt t="124815" x="4586288" y="4592638"/>
          <p14:tracePt t="124822" x="4567238" y="4638675"/>
          <p14:tracePt t="124829" x="4540250" y="4702175"/>
          <p14:tracePt t="124835" x="4513263" y="4748213"/>
          <p14:tracePt t="124842" x="4476750" y="4811713"/>
          <p14:tracePt t="124849" x="4440238" y="4876800"/>
          <p14:tracePt t="124855" x="4384675" y="4959350"/>
          <p14:tracePt t="124862" x="4348163" y="5022850"/>
          <p14:tracePt t="124869" x="4311650" y="5049838"/>
          <p14:tracePt t="124876" x="4275138" y="5095875"/>
          <p14:tracePt t="124884" x="4248150" y="5132388"/>
          <p14:tracePt t="124889" x="4211638" y="5159375"/>
          <p14:tracePt t="124900" x="4192588" y="5178425"/>
          <p14:tracePt t="124903" x="4175125" y="5205413"/>
          <p14:tracePt t="124910" x="4156075" y="5214938"/>
          <p14:tracePt t="124918" x="4129088" y="5232400"/>
          <p14:tracePt t="124924" x="4119563" y="5241925"/>
          <p14:tracePt t="124931" x="4102100" y="5251450"/>
          <p14:tracePt t="124938" x="4083050" y="5268913"/>
          <p14:tracePt t="124944" x="4065588" y="5278438"/>
          <p14:tracePt t="124952" x="4046538" y="5287963"/>
          <p14:tracePt t="124958" x="4029075" y="5295900"/>
          <p14:tracePt t="124965" x="4019550" y="5305425"/>
          <p14:tracePt t="124972" x="4000500" y="5324475"/>
          <p14:tracePt t="124979" x="3983038" y="5332413"/>
          <p14:tracePt t="124986" x="3963988" y="5351463"/>
          <p14:tracePt t="124992" x="3956050" y="5360988"/>
          <p14:tracePt t="125000" x="3937000" y="5378450"/>
          <p14:tracePt t="125006" x="3919538" y="5397500"/>
          <p14:tracePt t="125014" x="3900488" y="5405438"/>
          <p14:tracePt t="125020" x="3883025" y="5424488"/>
          <p14:tracePt t="125026" x="3854450" y="5441950"/>
          <p14:tracePt t="125033" x="3846513" y="5441950"/>
          <p14:tracePt t="125040" x="3836988" y="5451475"/>
          <p14:tracePt t="125431" x="3754438" y="5470525"/>
          <p14:tracePt t="125438" x="3662363" y="5514975"/>
          <p14:tracePt t="125445" x="3562350" y="5543550"/>
          <p14:tracePt t="125451" x="3498850" y="5570538"/>
          <p14:tracePt t="125457" x="3443288" y="5588000"/>
          <p14:tracePt t="125464" x="3398838" y="5616575"/>
          <p14:tracePt t="125471" x="3362325" y="5624513"/>
          <p14:tracePt t="125478" x="3333750" y="5634038"/>
          <p14:tracePt t="125485" x="3306763" y="5643563"/>
          <p14:tracePt t="125492" x="3289300" y="5653088"/>
          <p14:tracePt t="125499" x="3279775" y="5653088"/>
          <p14:tracePt t="125505" x="3260725" y="5661025"/>
          <p14:tracePt t="125512" x="3252788" y="5661025"/>
          <p14:tracePt t="125519" x="3233738" y="5661025"/>
          <p14:tracePt t="125534" x="3224213" y="5661025"/>
          <p14:tracePt t="125548" x="3214688" y="5661025"/>
          <p14:tracePt t="125554" x="3206750" y="5661025"/>
          <p14:tracePt t="125560" x="3197225" y="5661025"/>
          <p14:tracePt t="125567" x="3187700" y="5661025"/>
          <p14:tracePt t="125582" x="3187700" y="5670550"/>
          <p14:tracePt t="125588" x="3178175" y="5670550"/>
          <p14:tracePt t="125595" x="3178175" y="5680075"/>
          <p14:tracePt t="125609" x="3170238" y="5689600"/>
          <p14:tracePt t="125615" x="3160713" y="5689600"/>
          <p14:tracePt t="125630" x="3151188" y="5689600"/>
          <p14:tracePt t="125636" x="3141663" y="5697538"/>
          <p14:tracePt t="125642" x="3133725" y="5707063"/>
          <p14:tracePt t="125650" x="3124200" y="5716588"/>
          <p14:tracePt t="125656" x="3114675" y="5734050"/>
          <p14:tracePt t="125664" x="3105150" y="5753100"/>
          <p14:tracePt t="125670" x="3087688" y="5770563"/>
          <p14:tracePt t="125676" x="3078163" y="5780088"/>
          <p14:tracePt t="125683" x="3068638" y="5799138"/>
          <p14:tracePt t="125690" x="3060700" y="5816600"/>
          <p14:tracePt t="125698" x="3051175" y="5826125"/>
          <p14:tracePt t="125704" x="3041650" y="5835650"/>
          <p14:tracePt t="125717" x="3032125" y="5835650"/>
          <p14:tracePt t="125725" x="3024188" y="5843588"/>
          <p14:tracePt t="125731" x="3014663" y="5843588"/>
          <p14:tracePt t="125738" x="3005138" y="5853113"/>
          <p14:tracePt t="125752" x="2995613" y="5862638"/>
          <p14:tracePt t="125766" x="2987675" y="5872163"/>
          <p14:tracePt t="125772" x="2978150" y="5872163"/>
          <p14:tracePt t="125780" x="2968625" y="5872163"/>
          <p14:tracePt t="125786" x="2951163" y="5872163"/>
          <p14:tracePt t="125792" x="2941638" y="5881688"/>
          <p14:tracePt t="125807" x="2932113" y="5881688"/>
          <p14:tracePt t="125814" x="2914650" y="5881688"/>
          <p14:tracePt t="125820" x="2905125" y="5881688"/>
          <p14:tracePt t="125827" x="2895600" y="5881688"/>
          <p14:tracePt t="125835" x="2878138" y="5881688"/>
          <p14:tracePt t="125855" x="2868613" y="5881688"/>
          <p14:tracePt t="125862" x="2859088" y="5881688"/>
          <p14:tracePt t="125868" x="2849563" y="5881688"/>
          <p14:tracePt t="125889" x="2841625" y="5881688"/>
          <p14:tracePt t="125903" x="2832100" y="5881688"/>
          <p14:tracePt t="125944" x="2841625" y="5881688"/>
          <p14:tracePt t="125964" x="2849563" y="5881688"/>
          <p14:tracePt t="125970" x="2859088" y="5881688"/>
          <p14:tracePt t="125977" x="2868613" y="5889625"/>
          <p14:tracePt t="125991" x="2878138" y="5889625"/>
          <p14:tracePt t="125997" x="2886075" y="5889625"/>
          <p14:tracePt t="126005" x="2905125" y="5889625"/>
          <p14:tracePt t="126013" x="2914650" y="5889625"/>
          <p14:tracePt t="126018" x="2922588" y="5889625"/>
          <p14:tracePt t="126040" x="2932113" y="5889625"/>
          <p14:tracePt t="126048" x="2941638" y="5889625"/>
          <p14:tracePt t="126060" x="2951163" y="5889625"/>
          <p14:tracePt t="126073" x="2959100" y="5889625"/>
          <p14:tracePt t="126095" x="2968625" y="5889625"/>
          <p14:tracePt t="126122" x="2978150" y="5889625"/>
          <p14:tracePt t="126178" x="2987675" y="5889625"/>
          <p14:tracePt t="126183" x="3005138" y="5889625"/>
          <p14:tracePt t="126190" x="3032125" y="5899150"/>
          <p14:tracePt t="126197" x="3078163" y="5899150"/>
          <p14:tracePt t="126203" x="3114675" y="5899150"/>
          <p14:tracePt t="126209" x="3151188" y="5899150"/>
          <p14:tracePt t="126217" x="3187700" y="5899150"/>
          <p14:tracePt t="126223" x="3243263" y="5899150"/>
          <p14:tracePt t="126231" x="3289300" y="5908675"/>
          <p14:tracePt t="126237" x="3343275" y="5908675"/>
          <p14:tracePt t="126244" x="3416300" y="5918200"/>
          <p14:tracePt t="126251" x="3498850" y="5935663"/>
          <p14:tracePt t="126257" x="3589338" y="5935663"/>
          <p14:tracePt t="126264" x="3698875" y="5945188"/>
          <p14:tracePt t="126271" x="3810000" y="5962650"/>
          <p14:tracePt t="126278" x="3883025" y="5962650"/>
          <p14:tracePt t="126286" x="3963988" y="5972175"/>
          <p14:tracePt t="126292" x="4037013" y="5972175"/>
          <p14:tracePt t="126300" x="4110038" y="5981700"/>
          <p14:tracePt t="126305" x="4175125" y="5981700"/>
          <p14:tracePt t="126314" x="4248150" y="5999163"/>
          <p14:tracePt t="126319" x="4321175" y="6008688"/>
          <p14:tracePt t="126326" x="4384675" y="6027738"/>
          <p14:tracePt t="126333" x="4457700" y="6027738"/>
          <p14:tracePt t="126339" x="4521200" y="6045200"/>
          <p14:tracePt t="126347" x="4576763" y="6064250"/>
          <p14:tracePt t="126353" x="4640263" y="6064250"/>
          <p14:tracePt t="126360" x="4695825" y="6072188"/>
          <p14:tracePt t="126367" x="4740275" y="6072188"/>
          <p14:tracePt t="126374" x="4776788" y="6081713"/>
          <p14:tracePt t="126382" x="4822825" y="6081713"/>
          <p14:tracePt t="126388" x="4878388" y="6081713"/>
          <p14:tracePt t="126395" x="4914900" y="6081713"/>
          <p14:tracePt t="126401" x="4960938" y="6081713"/>
          <p14:tracePt t="126408" x="4997450" y="6072188"/>
          <p14:tracePt t="126416" x="5041900" y="6064250"/>
          <p14:tracePt t="126422" x="5070475" y="6045200"/>
          <p14:tracePt t="126431" x="5106988" y="6035675"/>
          <p14:tracePt t="126436" x="5133975" y="6018213"/>
          <p14:tracePt t="126443" x="5160963" y="6018213"/>
          <p14:tracePt t="126452" x="5187950" y="5999163"/>
          <p14:tracePt t="126456" x="5216525" y="5991225"/>
          <p14:tracePt t="126464" x="5233988" y="5981700"/>
          <p14:tracePt t="126470" x="5253038" y="5962650"/>
          <p14:tracePt t="126478" x="5270500" y="5962650"/>
          <p14:tracePt t="126484" x="5297488" y="5935663"/>
          <p14:tracePt t="126490" x="5316538" y="5935663"/>
          <p14:tracePt t="126498" x="5326063" y="5935663"/>
          <p14:tracePt t="126505" x="5334000" y="5926138"/>
          <p14:tracePt t="126511" x="5343525" y="5918200"/>
          <p14:tracePt t="126518" x="5353050" y="5918200"/>
          <p14:tracePt t="126531" x="5362575" y="5908675"/>
          <p14:tracePt t="126538" x="5370513" y="5908675"/>
          <p14:tracePt t="126547" x="5370513" y="5899150"/>
          <p14:tracePt t="126552" x="5380038" y="5899150"/>
          <p14:tracePt t="126559" x="5380038" y="5889625"/>
          <p14:tracePt t="126566" x="5389563" y="5889625"/>
          <p14:tracePt t="126581" x="5399088" y="5889625"/>
          <p14:tracePt t="126745" x="5408613" y="5889625"/>
          <p14:tracePt t="126758" x="5416550" y="5889625"/>
          <p14:tracePt t="126806" x="5426075" y="5889625"/>
          <p14:tracePt t="126813" x="5445125" y="5889625"/>
          <p14:tracePt t="126819" x="5462588" y="5889625"/>
          <p14:tracePt t="126825" x="5489575" y="5889625"/>
          <p14:tracePt t="126833" x="5518150" y="5889625"/>
          <p14:tracePt t="126839" x="5562600" y="5908675"/>
          <p14:tracePt t="126847" x="5599113" y="5908675"/>
          <p14:tracePt t="126854" x="5645150" y="5908675"/>
          <p14:tracePt t="126860" x="5672138" y="5918200"/>
          <p14:tracePt t="126867" x="5718175" y="5918200"/>
          <p14:tracePt t="126874" x="5773738" y="5918200"/>
          <p14:tracePt t="126881" x="5810250" y="5918200"/>
          <p14:tracePt t="126888" x="5854700" y="5918200"/>
          <p14:tracePt t="126901" x="5937250" y="5918200"/>
          <p14:tracePt t="126908" x="5973763" y="5918200"/>
          <p14:tracePt t="126915" x="6002338" y="5918200"/>
          <p14:tracePt t="126922" x="6046788" y="5918200"/>
          <p14:tracePt t="126931" x="6083300" y="5918200"/>
          <p14:tracePt t="126935" x="6129338" y="5918200"/>
          <p14:tracePt t="126942" x="6156325" y="5918200"/>
          <p14:tracePt t="126950" x="6192838" y="5918200"/>
          <p14:tracePt t="126956" x="6238875" y="5918200"/>
          <p14:tracePt t="126964" x="6294438" y="5908675"/>
          <p14:tracePt t="126970" x="6357938" y="5899150"/>
          <p14:tracePt t="126977" x="6430963" y="5889625"/>
          <p14:tracePt t="126984" x="6503988" y="5889625"/>
          <p14:tracePt t="126991" x="6623050" y="5862638"/>
          <p14:tracePt t="126998" x="6696075" y="5843588"/>
          <p14:tracePt t="127005" x="6769100" y="5835650"/>
          <p14:tracePt t="127012" x="6851650" y="5816600"/>
          <p14:tracePt t="127018" x="6905625" y="5807075"/>
          <p14:tracePt t="127025" x="6961188" y="5807075"/>
          <p14:tracePt t="127033" x="7043738" y="5799138"/>
          <p14:tracePt t="127039" x="7097713" y="5780088"/>
          <p14:tracePt t="127048" x="7180263" y="5780088"/>
          <p14:tracePt t="127054" x="7234238" y="5770563"/>
          <p14:tracePt t="127061" x="7307263" y="5770563"/>
          <p14:tracePt t="127067" x="7372350" y="5762625"/>
          <p14:tracePt t="127074" x="7426325" y="5762625"/>
          <p14:tracePt t="127082" x="7462838" y="5762625"/>
          <p14:tracePt t="127089" x="7499350" y="5762625"/>
          <p14:tracePt t="127095" x="7535863" y="5762625"/>
          <p14:tracePt t="127103" x="7564438" y="5753100"/>
          <p14:tracePt t="127109" x="7600950" y="5753100"/>
          <p14:tracePt t="127117" x="7618413" y="5743575"/>
          <p14:tracePt t="127131" x="7637463" y="5734050"/>
          <p14:tracePt t="127137" x="7654925" y="5734050"/>
          <p14:tracePt t="127144" x="7664450" y="5726113"/>
          <p14:tracePt t="127151" x="7681913" y="5726113"/>
          <p14:tracePt t="127158" x="7691438" y="5726113"/>
          <p14:tracePt t="127166" x="7710488" y="5726113"/>
          <p14:tracePt t="127181" x="7727950" y="5726113"/>
          <p14:tracePt t="127186" x="7737475" y="5726113"/>
          <p14:tracePt t="127193" x="7747000" y="5726113"/>
          <p14:tracePt t="127200" x="7754938" y="5726113"/>
          <p14:tracePt t="127206" x="7764463" y="5726113"/>
          <p14:tracePt t="127214" x="7773988" y="5716588"/>
          <p14:tracePt t="127235" x="7783513" y="5707063"/>
          <p14:tracePt t="127249" x="7791450" y="5707063"/>
          <p14:tracePt t="127266" x="7800975" y="5697538"/>
          <p14:tracePt t="127278" x="7810500" y="5689600"/>
          <p14:tracePt t="127312" x="7810500" y="5680075"/>
          <p14:tracePt t="127326" x="7810500" y="5670550"/>
          <p14:tracePt t="127347" x="7791450" y="5670550"/>
          <p14:tracePt t="127353" x="7773988" y="5670550"/>
          <p14:tracePt t="127360" x="7747000" y="5680075"/>
          <p14:tracePt t="127367" x="7691438" y="5689600"/>
          <p14:tracePt t="127373" x="7608888" y="5716588"/>
          <p14:tracePt t="127381" x="7499350" y="5734050"/>
          <p14:tracePt t="127388" x="7372350" y="5743575"/>
          <p14:tracePt t="127394" x="7216775" y="5770563"/>
          <p14:tracePt t="127401" x="7070725" y="5789613"/>
          <p14:tracePt t="127407" x="6942138" y="5807075"/>
          <p14:tracePt t="127414" x="6815138" y="5816600"/>
          <p14:tracePt t="127421" x="6705600" y="5835650"/>
          <p14:tracePt t="127428" x="6567488" y="5843588"/>
          <p14:tracePt t="127435" x="6421438" y="5862638"/>
          <p14:tracePt t="127441" x="6257925" y="5889625"/>
          <p14:tracePt t="127450" x="6092825" y="5926138"/>
          <p14:tracePt t="127456" x="5929313" y="5954713"/>
          <p14:tracePt t="127466" x="5773738" y="5981700"/>
          <p14:tracePt t="127469" x="5554663" y="5999163"/>
          <p14:tracePt t="127476" x="5370513" y="6027738"/>
          <p14:tracePt t="127483" x="5197475" y="6045200"/>
          <p14:tracePt t="127489" x="5060950" y="6045200"/>
          <p14:tracePt t="127497" x="4914900" y="6045200"/>
          <p14:tracePt t="127503" x="4768850" y="6045200"/>
          <p14:tracePt t="127509" x="4640263" y="6045200"/>
          <p14:tracePt t="127517" x="4549775" y="6045200"/>
          <p14:tracePt t="127523" x="4448175" y="6035675"/>
          <p14:tracePt t="127531" x="4375150" y="6027738"/>
          <p14:tracePt t="127537" x="4292600" y="6018213"/>
          <p14:tracePt t="127544" x="4238625" y="5999163"/>
          <p14:tracePt t="127551" x="4192588" y="5999163"/>
          <p14:tracePt t="127558" x="4138613" y="5991225"/>
          <p14:tracePt t="127564" x="4110038" y="5991225"/>
          <p14:tracePt t="127571" x="4083050" y="5991225"/>
          <p14:tracePt t="127578" x="4065588" y="5991225"/>
          <p14:tracePt t="127585" x="4046538" y="5991225"/>
          <p14:tracePt t="127591" x="4029075" y="5991225"/>
          <p14:tracePt t="127599" x="4019550" y="5991225"/>
          <p14:tracePt t="127613" x="4010025" y="5991225"/>
          <p14:tracePt t="127640" x="4000500" y="5991225"/>
          <p14:tracePt t="130548" x="4037013" y="5972175"/>
          <p14:tracePt t="130553" x="4102100" y="5918200"/>
          <p14:tracePt t="130560" x="4165600" y="5881688"/>
          <p14:tracePt t="130566" x="4248150" y="5835650"/>
          <p14:tracePt t="130574" x="4311650" y="5789613"/>
          <p14:tracePt t="130580" x="4384675" y="5743575"/>
          <p14:tracePt t="130587" x="4448175" y="5697538"/>
          <p14:tracePt t="130594" x="4513263" y="5661025"/>
          <p14:tracePt t="130601" x="4557713" y="5607050"/>
          <p14:tracePt t="130607" x="4622800" y="5551488"/>
          <p14:tracePt t="130615" x="4676775" y="5507038"/>
          <p14:tracePt t="130621" x="4732338" y="5441950"/>
          <p14:tracePt t="130628" x="4776788" y="5368925"/>
          <p14:tracePt t="130636" x="4832350" y="5324475"/>
          <p14:tracePt t="130642" x="4878388" y="5259388"/>
          <p14:tracePt t="130649" x="4951413" y="5186363"/>
          <p14:tracePt t="130655" x="4997450" y="5141913"/>
          <p14:tracePt t="130664" x="5033963" y="5095875"/>
          <p14:tracePt t="130669" x="5087938" y="5040313"/>
          <p14:tracePt t="130677" x="5124450" y="4995863"/>
          <p14:tracePt t="130683" x="5143500" y="4967288"/>
          <p14:tracePt t="130690" x="5160963" y="4930775"/>
          <p14:tracePt t="130697" x="5180013" y="4913313"/>
          <p14:tracePt t="130704" x="5197475" y="4884738"/>
          <p14:tracePt t="130710" x="5224463" y="4867275"/>
          <p14:tracePt t="130717" x="5253038" y="4848225"/>
          <p14:tracePt t="130724" x="5260975" y="4811713"/>
          <p14:tracePt t="130732" x="5280025" y="4794250"/>
          <p14:tracePt t="130738" x="5307013" y="4775200"/>
          <p14:tracePt t="130744" x="5326063" y="4757738"/>
          <p14:tracePt t="130751" x="5343525" y="4738688"/>
          <p14:tracePt t="130759" x="5362575" y="4721225"/>
          <p14:tracePt t="130766" x="5370513" y="4711700"/>
          <p14:tracePt t="130772" x="5370513" y="4702175"/>
          <p14:tracePt t="130780" x="5389563" y="4684713"/>
          <p14:tracePt t="130793" x="5389563" y="4675188"/>
          <p14:tracePt t="130800" x="5389563" y="4665663"/>
          <p14:tracePt t="130814" x="5399088" y="4657725"/>
          <p14:tracePt t="130849" x="5399088" y="4648200"/>
          <p14:tracePt t="130863" x="5399088" y="4638675"/>
          <p14:tracePt t="130875" x="5399088" y="4629150"/>
          <p14:tracePt t="130883" x="5399088" y="4621213"/>
          <p14:tracePt t="130889" x="5399088" y="4611688"/>
          <p14:tracePt t="130900" x="5399088" y="4602163"/>
          <p14:tracePt t="130903" x="5389563" y="4602163"/>
          <p14:tracePt t="130909" x="5389563" y="4592638"/>
          <p14:tracePt t="130917" x="5389563" y="4584700"/>
          <p14:tracePt t="130923" x="5389563" y="4575175"/>
          <p14:tracePt t="130930" x="5389563" y="4565650"/>
          <p14:tracePt t="130937" x="5389563" y="4556125"/>
          <p14:tracePt t="130952" x="5389563" y="4548188"/>
          <p14:tracePt t="130965" x="5389563" y="4538663"/>
          <p14:tracePt t="130972" x="5389563" y="4529138"/>
          <p14:tracePt t="130978" x="5389563" y="4519613"/>
          <p14:tracePt t="130986" x="5389563" y="4511675"/>
          <p14:tracePt t="130991" x="5389563" y="4483100"/>
          <p14:tracePt t="130999" x="5389563" y="4465638"/>
          <p14:tracePt t="131005" x="5380038" y="4438650"/>
          <p14:tracePt t="131014" x="5380038" y="4402138"/>
          <p14:tracePt t="131019" x="5380038" y="4365625"/>
          <p14:tracePt t="131025" x="5370513" y="4337050"/>
          <p14:tracePt t="131033" x="5370513" y="4319588"/>
          <p14:tracePt t="131039" x="5370513" y="4292600"/>
          <p14:tracePt t="131047" x="5370513" y="4264025"/>
          <p14:tracePt t="131053" x="5370513" y="4246563"/>
          <p14:tracePt t="131060" x="5370513" y="4227513"/>
          <p14:tracePt t="131067" x="5370513" y="4219575"/>
          <p14:tracePt t="131074" x="5370513" y="4210050"/>
          <p14:tracePt t="131080" x="5370513" y="4191000"/>
          <p14:tracePt t="131095" x="5370513" y="4183063"/>
          <p14:tracePt t="131102" x="5370513" y="4173538"/>
          <p14:tracePt t="131109" x="5370513" y="4164013"/>
          <p14:tracePt t="131115" x="5370513" y="4154488"/>
          <p14:tracePt t="131121" x="5370513" y="4146550"/>
          <p14:tracePt t="131130" x="5370513" y="4137025"/>
          <p14:tracePt t="131151" x="5380038" y="4127500"/>
          <p14:tracePt t="131157" x="5380038" y="4117975"/>
          <p14:tracePt t="131164" x="5389563" y="4117975"/>
          <p14:tracePt t="131171" x="5389563" y="4110038"/>
          <p14:tracePt t="131185" x="5389563" y="4100513"/>
          <p14:tracePt t="131198" x="5389563" y="4090988"/>
          <p14:tracePt t="131205" x="5399088" y="4090988"/>
          <p14:tracePt t="131218" x="5399088" y="4081463"/>
          <p14:tracePt t="131288" x="5408613" y="4081463"/>
          <p14:tracePt t="131322" x="5408613" y="4073525"/>
          <p14:tracePt t="131328" x="5416550" y="4073525"/>
          <p14:tracePt t="131342" x="5426075" y="4064000"/>
          <p14:tracePt t="131349" x="5426075" y="4054475"/>
          <p14:tracePt t="131363" x="5435600" y="4044950"/>
          <p14:tracePt t="131370" x="5445125" y="4037013"/>
          <p14:tracePt t="131376" x="5453063" y="4037013"/>
          <p14:tracePt t="131383" x="5462588" y="4017963"/>
          <p14:tracePt t="131389" x="5472113" y="4008438"/>
          <p14:tracePt t="131397" x="5472113" y="4000500"/>
          <p14:tracePt t="131403" x="5472113" y="3990975"/>
          <p14:tracePt t="131410" x="5481638" y="3981450"/>
          <p14:tracePt t="131417" x="5489575" y="3971925"/>
          <p14:tracePt t="131424" x="5499100" y="3971925"/>
          <p14:tracePt t="131431" x="5499100" y="3963988"/>
          <p14:tracePt t="131437" x="5508625" y="3963988"/>
          <p14:tracePt t="131445" x="5508625" y="3954463"/>
          <p14:tracePt t="131460" x="5518150" y="3944938"/>
          <p14:tracePt t="131473" x="5526088" y="3944938"/>
          <p14:tracePt t="131480" x="5526088" y="3935413"/>
          <p14:tracePt t="133592" x="5518150" y="3935413"/>
          <p14:tracePt t="133598" x="5508625" y="3935413"/>
          <p14:tracePt t="133604" x="5499100" y="3935413"/>
          <p14:tracePt t="133613" x="5489575" y="3935413"/>
          <p14:tracePt t="133619" x="5481638" y="3935413"/>
          <p14:tracePt t="133626" x="5472113" y="3935413"/>
          <p14:tracePt t="133633" x="5472113" y="3944938"/>
          <p14:tracePt t="133639" x="5462588" y="3944938"/>
          <p14:tracePt t="133653" x="5453063" y="3944938"/>
          <p14:tracePt t="133660" x="5445125" y="3944938"/>
          <p14:tracePt t="133666" x="5435600" y="3944938"/>
          <p14:tracePt t="133672" x="5426075" y="3944938"/>
          <p14:tracePt t="133686" x="5416550" y="3944938"/>
          <p14:tracePt t="133722" x="5408613" y="3944938"/>
          <p14:tracePt t="133727" x="5408613" y="3954463"/>
          <p14:tracePt t="133734" x="5399088" y="3954463"/>
          <p14:tracePt t="133741" x="5389563" y="3963988"/>
          <p14:tracePt t="133749" x="5370513" y="3963988"/>
          <p14:tracePt t="133754" x="5353050" y="3981450"/>
          <p14:tracePt t="133763" x="5326063" y="3990975"/>
          <p14:tracePt t="133769" x="5280025" y="4000500"/>
          <p14:tracePt t="133775" x="5253038" y="4017963"/>
          <p14:tracePt t="133782" x="5207000" y="4027488"/>
          <p14:tracePt t="133789" x="5151438" y="4044950"/>
          <p14:tracePt t="133797" x="5106988" y="4054475"/>
          <p14:tracePt t="133804" x="5051425" y="4054475"/>
          <p14:tracePt t="133811" x="5005388" y="4064000"/>
          <p14:tracePt t="133817" x="4968875" y="4064000"/>
          <p14:tracePt t="133823" x="4924425" y="4073525"/>
          <p14:tracePt t="133830" x="4868863" y="4081463"/>
          <p14:tracePt t="133837" x="4832350" y="4081463"/>
          <p14:tracePt t="133844" x="4795838" y="4100513"/>
          <p14:tracePt t="133850" x="4776788" y="4110038"/>
          <p14:tracePt t="133857" x="4749800" y="4110038"/>
          <p14:tracePt t="133865" x="4740275" y="4110038"/>
          <p14:tracePt t="133871" x="4722813" y="4110038"/>
          <p14:tracePt t="133885" x="4713288" y="4110038"/>
          <p14:tracePt t="133892" x="4703763" y="4117975"/>
          <p14:tracePt t="133900" x="4695825" y="4117975"/>
          <p14:tracePt t="133913" x="4686300" y="4117975"/>
          <p14:tracePt t="133940" x="4676775" y="4117975"/>
          <p14:tracePt t="133961" x="4667250" y="4117975"/>
          <p14:tracePt t="133974" x="4659313" y="4117975"/>
          <p14:tracePt t="134036" x="4667250" y="4117975"/>
          <p14:tracePt t="134057" x="4676775" y="4117975"/>
          <p14:tracePt t="134084" x="4686300" y="4110038"/>
          <p14:tracePt t="134098" x="4686300" y="4100513"/>
          <p14:tracePt t="134103" x="4695825" y="4100513"/>
          <p14:tracePt t="134118" x="4703763" y="4090988"/>
          <p14:tracePt t="134131" x="4713288" y="4081463"/>
          <p14:tracePt t="134152" x="4722813" y="4081463"/>
          <p14:tracePt t="134180" x="4732338" y="4081463"/>
          <p14:tracePt t="134221" x="4732338" y="4073525"/>
          <p14:tracePt t="134283" x="4740275" y="4073525"/>
          <p14:tracePt t="134296" x="4749800" y="4073525"/>
          <p14:tracePt t="134302" x="4759325" y="4073525"/>
          <p14:tracePt t="134309" x="4776788" y="4073525"/>
          <p14:tracePt t="134316" x="4786313" y="4073525"/>
          <p14:tracePt t="134322" x="4805363" y="4073525"/>
          <p14:tracePt t="134330" x="4822825" y="4054475"/>
          <p14:tracePt t="134336" x="4832350" y="4054475"/>
          <p14:tracePt t="134343" x="4859338" y="4044950"/>
          <p14:tracePt t="134357" x="4878388" y="4044950"/>
          <p14:tracePt t="134371" x="4887913" y="4044950"/>
          <p14:tracePt t="134377" x="4895850" y="4037013"/>
          <p14:tracePt t="134384" x="4905375" y="4037013"/>
          <p14:tracePt t="134391" x="4914900" y="4037013"/>
          <p14:tracePt t="134419" x="4924425" y="4037013"/>
          <p14:tracePt t="134440" x="4932363" y="4037013"/>
          <p14:tracePt t="134453" x="4941888" y="4037013"/>
          <p14:tracePt t="134474" x="4951413" y="4037013"/>
          <p14:tracePt t="134494" x="4960938" y="4037013"/>
          <p14:tracePt t="134508" x="4968875" y="4037013"/>
          <p14:tracePt t="134576" x="4968875" y="4027488"/>
          <p14:tracePt t="166217" x="4978400" y="3971925"/>
          <p14:tracePt t="166223" x="5014913" y="3927475"/>
          <p14:tracePt t="166229" x="5051425" y="3881438"/>
          <p14:tracePt t="166235" x="5087938" y="3835400"/>
          <p14:tracePt t="166243" x="5114925" y="3798888"/>
          <p14:tracePt t="166249" x="5170488" y="3752850"/>
          <p14:tracePt t="166257" x="5233988" y="3716338"/>
          <p14:tracePt t="166263" x="5280025" y="3689350"/>
          <p14:tracePt t="166270" x="5343525" y="3652838"/>
          <p14:tracePt t="166278" x="5380038" y="3625850"/>
          <p14:tracePt t="166283" x="5426075" y="3616325"/>
          <p14:tracePt t="166293" x="5472113" y="3597275"/>
          <p14:tracePt t="166297" x="5489575" y="3589338"/>
          <p14:tracePt t="166304" x="5508625" y="3579813"/>
          <p14:tracePt t="166311" x="5526088" y="3570288"/>
          <p14:tracePt t="166318" x="5535613" y="3560763"/>
          <p14:tracePt t="166326" x="5545138" y="3560763"/>
          <p14:tracePt t="166332" x="5545138" y="3552825"/>
          <p14:tracePt t="166340" x="5554663" y="3552825"/>
          <p14:tracePt t="166401" x="5554663" y="3543300"/>
          <p14:tracePt t="166449" x="5545138" y="3543300"/>
          <p14:tracePt t="166497" x="5535613" y="3552825"/>
          <p14:tracePt t="166518" x="5526088" y="3552825"/>
          <p14:tracePt t="166523" x="5526088" y="3560763"/>
          <p14:tracePt t="166530" x="5518150" y="3560763"/>
          <p14:tracePt t="166545" x="5508625" y="3570288"/>
          <p14:tracePt t="166559" x="5489575" y="3579813"/>
          <p14:tracePt t="166564" x="5481638" y="3579813"/>
          <p14:tracePt t="166571" x="5462588" y="3589338"/>
          <p14:tracePt t="166578" x="5453063" y="3597275"/>
          <p14:tracePt t="166585" x="5435600" y="3616325"/>
          <p14:tracePt t="166592" x="5416550" y="3625850"/>
          <p14:tracePt t="166598" x="5408613" y="3643313"/>
          <p14:tracePt t="166605" x="5389563" y="3652838"/>
          <p14:tracePt t="166612" x="5380038" y="3670300"/>
          <p14:tracePt t="166619" x="5370513" y="3689350"/>
          <p14:tracePt t="166626" x="5353050" y="3698875"/>
          <p14:tracePt t="166633" x="5353050" y="3706813"/>
          <p14:tracePt t="166639" x="5343525" y="3716338"/>
          <p14:tracePt t="166646" x="5334000" y="3725863"/>
          <p14:tracePt t="166653" x="5334000" y="3735388"/>
          <p14:tracePt t="166661" x="5334000" y="3743325"/>
          <p14:tracePt t="166681" x="5326063" y="3752850"/>
          <p14:tracePt t="166696" x="5316538" y="3762375"/>
          <p14:tracePt t="166715" x="5316538" y="3771900"/>
          <p14:tracePt t="166730" x="5316538" y="3779838"/>
          <p14:tracePt t="166749" x="5316538" y="3789363"/>
          <p14:tracePt t="166758" x="5326063" y="3789363"/>
          <p14:tracePt t="166763" x="5326063" y="3798888"/>
          <p14:tracePt t="166777" x="5343525" y="3798888"/>
          <p14:tracePt t="166783" x="5353050" y="3808413"/>
          <p14:tracePt t="166790" x="5362575" y="3816350"/>
          <p14:tracePt t="166797" x="5370513" y="3816350"/>
          <p14:tracePt t="166804" x="5389563" y="3825875"/>
          <p14:tracePt t="166811" x="5408613" y="3825875"/>
          <p14:tracePt t="166817" x="5426075" y="3835400"/>
          <p14:tracePt t="166826" x="5435600" y="3835400"/>
          <p14:tracePt t="166831" x="5435600" y="3844925"/>
          <p14:tracePt t="166838" x="5445125" y="3844925"/>
          <p14:tracePt t="166845" x="5453063" y="3852863"/>
          <p14:tracePt t="166851" x="5462588" y="3852863"/>
          <p14:tracePt t="166859" x="5472113" y="3852863"/>
          <p14:tracePt t="166865" x="5481638" y="3852863"/>
          <p14:tracePt t="166880" x="5489575" y="3852863"/>
          <p14:tracePt t="166914" x="5489575" y="3862388"/>
          <p14:tracePt t="166929" x="5489575" y="3871913"/>
          <p14:tracePt t="166996" x="5489575" y="3881438"/>
          <p14:tracePt t="167017" x="5481638" y="3889375"/>
          <p14:tracePt t="167037" x="5472113" y="3889375"/>
          <p14:tracePt t="167050" x="5462588" y="3898900"/>
          <p14:tracePt t="167057" x="5462588" y="3908425"/>
          <p14:tracePt t="167063" x="5453063" y="3917950"/>
          <p14:tracePt t="167070" x="5453063" y="3927475"/>
          <p14:tracePt t="167078" x="5453063" y="3935413"/>
          <p14:tracePt t="167085" x="5445125" y="3944938"/>
          <p14:tracePt t="167092" x="5445125" y="3954463"/>
          <p14:tracePt t="167098" x="5445125" y="3971925"/>
          <p14:tracePt t="167105" x="5445125" y="3981450"/>
          <p14:tracePt t="167112" x="5445125" y="3990975"/>
          <p14:tracePt t="167133" x="5445125" y="4000500"/>
          <p14:tracePt t="167146" x="5445125" y="4008438"/>
          <p14:tracePt t="167159" x="5445125" y="4017963"/>
          <p14:tracePt t="167257" x="5453063" y="4017963"/>
          <p14:tracePt t="172627" x="5453063" y="4037013"/>
          <p14:tracePt t="172632" x="5453063" y="4064000"/>
          <p14:tracePt t="172639" x="5453063" y="4081463"/>
          <p14:tracePt t="172645" x="5453063" y="4110038"/>
          <p14:tracePt t="172652" x="5453063" y="4137025"/>
          <p14:tracePt t="172660" x="5445125" y="4183063"/>
          <p14:tracePt t="172666" x="5445125" y="4219575"/>
          <p14:tracePt t="172673" x="5445125" y="4273550"/>
          <p14:tracePt t="172680" x="5435600" y="4319588"/>
          <p14:tracePt t="172687" x="5435600" y="4365625"/>
          <p14:tracePt t="172694" x="5426075" y="4402138"/>
          <p14:tracePt t="172700" x="5426075" y="4446588"/>
          <p14:tracePt t="172708" x="5426075" y="4475163"/>
          <p14:tracePt t="172714" x="5416550" y="4492625"/>
          <p14:tracePt t="172721" x="5416550" y="4502150"/>
          <p14:tracePt t="172728" x="5408613" y="4511675"/>
          <p14:tracePt t="172742" x="5408613" y="4519613"/>
          <p14:tracePt t="172748" x="5399088" y="4529138"/>
          <p14:tracePt t="172755" x="5399088" y="4538663"/>
          <p14:tracePt t="172769" x="5389563" y="4548188"/>
          <p14:tracePt t="172784" x="5389563" y="4556125"/>
          <p14:tracePt t="172792" x="5389563" y="4565650"/>
          <p14:tracePt t="172797" x="5380038" y="4565650"/>
          <p14:tracePt t="172803" x="5380038" y="4575175"/>
          <p14:tracePt t="172811" x="5370513" y="4584700"/>
          <p14:tracePt t="172816" x="5370513" y="4602163"/>
          <p14:tracePt t="172825" x="5362575" y="4611688"/>
          <p14:tracePt t="172830" x="5362575" y="4621213"/>
          <p14:tracePt t="172837" x="5353050" y="4638675"/>
          <p14:tracePt t="172851" x="5353050" y="4657725"/>
          <p14:tracePt t="172859" x="5343525" y="4665663"/>
          <p14:tracePt t="172866" x="5343525" y="4684713"/>
          <p14:tracePt t="172872" x="5343525" y="4694238"/>
          <p14:tracePt t="172878" x="5334000" y="4702175"/>
          <p14:tracePt t="172885" x="5334000" y="4711700"/>
          <p14:tracePt t="172892" x="5326063" y="4721225"/>
          <p14:tracePt t="172911" x="5316538" y="4738688"/>
          <p14:tracePt t="172913" x="5316538" y="4757738"/>
          <p14:tracePt t="172919" x="5307013" y="4767263"/>
          <p14:tracePt t="172927" x="5307013" y="4775200"/>
          <p14:tracePt t="172933" x="5297488" y="4775200"/>
          <p14:tracePt t="172940" x="5297488" y="4794250"/>
          <p14:tracePt t="172947" x="5289550" y="4803775"/>
          <p14:tracePt t="172954" x="5289550" y="4811713"/>
          <p14:tracePt t="172961" x="5289550" y="4821238"/>
          <p14:tracePt t="172967" x="5289550" y="4830763"/>
          <p14:tracePt t="172975" x="5289550" y="4840288"/>
          <p14:tracePt t="172988" x="5289550" y="4857750"/>
          <p14:tracePt t="172994" x="5289550" y="4867275"/>
          <p14:tracePt t="175758" x="5289550" y="4848225"/>
          <p14:tracePt t="175764" x="5289550" y="4811713"/>
          <p14:tracePt t="175771" x="5289550" y="4738688"/>
          <p14:tracePt t="175778" x="5289550" y="4648200"/>
          <p14:tracePt t="175784" x="5289550" y="4538663"/>
          <p14:tracePt t="175792" x="5289550" y="4429125"/>
          <p14:tracePt t="175800" x="5289550" y="4319588"/>
          <p14:tracePt t="175805" x="5289550" y="4210050"/>
          <p14:tracePt t="175813" x="5289550" y="4100513"/>
          <p14:tracePt t="175819" x="5289550" y="4027488"/>
          <p14:tracePt t="175827" x="5289550" y="3971925"/>
          <p14:tracePt t="175833" x="5289550" y="3927475"/>
          <p14:tracePt t="175841" x="5289550" y="3898900"/>
          <p14:tracePt t="175846" x="5289550" y="3881438"/>
          <p14:tracePt t="175854" x="5297488" y="3862388"/>
          <p14:tracePt t="175860" x="5297488" y="3844925"/>
          <p14:tracePt t="175875" x="5297488" y="3835400"/>
          <p14:tracePt t="175880" x="5297488" y="3825875"/>
          <p14:tracePt t="175917" x="5297488" y="3816350"/>
          <p14:tracePt t="175937" x="5297488" y="3808413"/>
          <p14:tracePt t="175949" x="5297488" y="3798888"/>
          <p14:tracePt t="176005" x="5307013" y="3798888"/>
          <p14:tracePt t="176046" x="5316538" y="3798888"/>
          <p14:tracePt t="176060" x="5326063" y="3798888"/>
          <p14:tracePt t="176073" x="5343525" y="3808413"/>
          <p14:tracePt t="176079" x="5353050" y="3808413"/>
          <p14:tracePt t="176086" x="5370513" y="3816350"/>
          <p14:tracePt t="176093" x="5399088" y="3825875"/>
          <p14:tracePt t="176099" x="5426075" y="3844925"/>
          <p14:tracePt t="176108" x="5453063" y="3852863"/>
          <p14:tracePt t="176114" x="5489575" y="3871913"/>
          <p14:tracePt t="176120" x="5518150" y="3889375"/>
          <p14:tracePt t="176127" x="5535613" y="3908425"/>
          <p14:tracePt t="176133" x="5554663" y="3908425"/>
          <p14:tracePt t="176141" x="5562600" y="3917950"/>
          <p14:tracePt t="176148" x="5572125" y="3917950"/>
          <p14:tracePt t="176161" x="5581650" y="3917950"/>
          <p14:tracePt t="176169" x="5581650" y="3927475"/>
          <p14:tracePt t="176183" x="5591175" y="3927475"/>
          <p14:tracePt t="176189" x="5591175" y="3935413"/>
          <p14:tracePt t="176238" x="5581650" y="3935413"/>
          <p14:tracePt t="176244" x="5572125" y="3935413"/>
          <p14:tracePt t="176250" x="5554663" y="3935413"/>
          <p14:tracePt t="176258" x="5535613" y="3935413"/>
          <p14:tracePt t="176264" x="5526088" y="3935413"/>
          <p14:tracePt t="176271" x="5518150" y="3935413"/>
          <p14:tracePt t="176277" x="5499100" y="3935413"/>
          <p14:tracePt t="176285" x="5489575" y="3935413"/>
          <p14:tracePt t="176292" x="5481638" y="3935413"/>
          <p14:tracePt t="176298" x="5472113" y="3935413"/>
          <p14:tracePt t="176305" x="5462588" y="3935413"/>
          <p14:tracePt t="176320" x="5453063" y="3935413"/>
          <p14:tracePt t="176341" x="5445125" y="3935413"/>
          <p14:tracePt t="176353" x="5445125" y="3944938"/>
          <p14:tracePt t="176360" x="5435600" y="3944938"/>
          <p14:tracePt t="176380" x="5435600" y="3954463"/>
          <p14:tracePt t="176422" x="5435600" y="3963988"/>
          <p14:tracePt t="176436" x="5445125" y="3963988"/>
          <p14:tracePt t="176449" x="5453063" y="3963988"/>
          <p14:tracePt t="176456" x="5462588" y="3963988"/>
          <p14:tracePt t="176462" x="5472113" y="3963988"/>
          <p14:tracePt t="176469" x="5481638" y="3963988"/>
          <p14:tracePt t="176477" x="5481638" y="3971925"/>
          <p14:tracePt t="176482" x="5489575" y="3971925"/>
          <p14:tracePt t="176492" x="5499100" y="3971925"/>
          <p14:tracePt t="176559" x="5499100" y="3963988"/>
          <p14:tracePt t="176579" x="5481638" y="3954463"/>
          <p14:tracePt t="176585" x="5453063" y="3944938"/>
          <p14:tracePt t="176592" x="5416550" y="3935413"/>
          <p14:tracePt t="176599" x="5389563" y="3935413"/>
          <p14:tracePt t="176608" x="5370513" y="3927475"/>
          <p14:tracePt t="176613" x="5343525" y="3927475"/>
          <p14:tracePt t="176619" x="5334000" y="3927475"/>
          <p14:tracePt t="176626" x="5326063" y="3927475"/>
          <p14:tracePt t="176633" x="5316538" y="3927475"/>
          <p14:tracePt t="176641" x="5307013" y="3927475"/>
          <p14:tracePt t="176709" x="5326063" y="3935413"/>
          <p14:tracePt t="176716" x="5370513" y="3944938"/>
          <p14:tracePt t="176724" x="5416550" y="3971925"/>
          <p14:tracePt t="176729" x="5472113" y="3981450"/>
          <p14:tracePt t="176736" x="5554663" y="4000500"/>
          <p14:tracePt t="176743" x="5645150" y="4008438"/>
          <p14:tracePt t="176749" x="5718175" y="4008438"/>
          <p14:tracePt t="176758" x="5764213" y="4017963"/>
          <p14:tracePt t="176763" x="5800725" y="4017963"/>
          <p14:tracePt t="176770" x="5837238" y="4017963"/>
          <p14:tracePt t="176777" x="5854700" y="4017963"/>
          <p14:tracePt t="176793" x="5864225" y="4008438"/>
          <p14:tracePt t="176798" x="5873750" y="4000500"/>
          <p14:tracePt t="176819" x="5873750" y="3990975"/>
          <p14:tracePt t="176826" x="5873750" y="3981450"/>
          <p14:tracePt t="176832" x="5873750" y="3963988"/>
          <p14:tracePt t="176839" x="5854700" y="3944938"/>
          <p14:tracePt t="176845" x="5827713" y="3908425"/>
          <p14:tracePt t="176851" x="5754688" y="3862388"/>
          <p14:tracePt t="176860" x="5681663" y="3816350"/>
          <p14:tracePt t="176865" x="5599113" y="3762375"/>
          <p14:tracePt t="176874" x="5518150" y="3735388"/>
          <p14:tracePt t="176880" x="5435600" y="3706813"/>
          <p14:tracePt t="176894" x="5316538" y="3689350"/>
          <p14:tracePt t="176900" x="5260975" y="3689350"/>
          <p14:tracePt t="176908" x="5233988" y="3689350"/>
          <p14:tracePt t="176913" x="5187950" y="3689350"/>
          <p14:tracePt t="176920" x="5151438" y="3698875"/>
          <p14:tracePt t="176929" x="5114925" y="3706813"/>
          <p14:tracePt t="176935" x="5087938" y="3716338"/>
          <p14:tracePt t="176941" x="5070475" y="3735388"/>
          <p14:tracePt t="176947" x="5051425" y="3762375"/>
          <p14:tracePt t="176954" x="5041900" y="3762375"/>
          <p14:tracePt t="176961" x="5033963" y="3771900"/>
          <p14:tracePt t="176975" x="5024438" y="3771900"/>
          <p14:tracePt t="176983" x="5024438" y="3779838"/>
          <p14:tracePt t="176991" x="5014913" y="3779838"/>
          <p14:tracePt t="176996" x="5014913" y="3789363"/>
          <p14:tracePt t="177003" x="5014913" y="3798888"/>
          <p14:tracePt t="177010" x="5033963" y="3816350"/>
          <p14:tracePt t="177016" x="5078413" y="3825875"/>
          <p14:tracePt t="177024" x="5151438" y="3852863"/>
          <p14:tracePt t="177030" x="5233988" y="3852863"/>
          <p14:tracePt t="177036" x="5326063" y="3862388"/>
          <p14:tracePt t="177043" x="5453063" y="3862388"/>
          <p14:tracePt t="177050" x="5562600" y="3862388"/>
          <p14:tracePt t="177058" x="5645150" y="3844925"/>
          <p14:tracePt t="177064" x="5718175" y="3835400"/>
          <p14:tracePt t="177070" x="5781675" y="3808413"/>
          <p14:tracePt t="177078" x="5810250" y="3789363"/>
          <p14:tracePt t="177085" x="5854700" y="3771900"/>
          <p14:tracePt t="177092" x="5873750" y="3743325"/>
          <p14:tracePt t="177098" x="5891213" y="3735388"/>
          <p14:tracePt t="177105" x="5900738" y="3716338"/>
          <p14:tracePt t="177112" x="5900738" y="3698875"/>
          <p14:tracePt t="177127" x="5900738" y="3689350"/>
          <p14:tracePt t="177133" x="5900738" y="3679825"/>
          <p14:tracePt t="177141" x="5900738" y="3670300"/>
          <p14:tracePt t="177147" x="5891213" y="3662363"/>
          <p14:tracePt t="177153" x="5883275" y="3652838"/>
          <p14:tracePt t="177160" x="5854700" y="3643313"/>
          <p14:tracePt t="177167" x="5827713" y="3625850"/>
          <p14:tracePt t="177175" x="5781675" y="3616325"/>
          <p14:tracePt t="177181" x="5745163" y="3606800"/>
          <p14:tracePt t="177187" x="5681663" y="3589338"/>
          <p14:tracePt t="177194" x="5627688" y="3589338"/>
          <p14:tracePt t="177201" x="5554663" y="3589338"/>
          <p14:tracePt t="177208" x="5481638" y="3597275"/>
          <p14:tracePt t="177214" x="5399088" y="3606800"/>
          <p14:tracePt t="177221" x="5362575" y="3616325"/>
          <p14:tracePt t="177228" x="5326063" y="3643313"/>
          <p14:tracePt t="177235" x="5297488" y="3652838"/>
          <p14:tracePt t="177243" x="5270500" y="3662363"/>
          <p14:tracePt t="177249" x="5233988" y="3670300"/>
          <p14:tracePt t="177258" x="5224463" y="3679825"/>
          <p14:tracePt t="177263" x="5224463" y="3689350"/>
          <p14:tracePt t="177285" x="5216525" y="3689350"/>
          <p14:tracePt t="177297" x="5216525" y="3706813"/>
          <p14:tracePt t="177303" x="5216525" y="3716338"/>
          <p14:tracePt t="177311" x="5243513" y="3743325"/>
          <p14:tracePt t="177317" x="5289550" y="3771900"/>
          <p14:tracePt t="177324" x="5380038" y="3798888"/>
          <p14:tracePt t="177331" x="5472113" y="3808413"/>
          <p14:tracePt t="177338" x="5608638" y="3835400"/>
          <p14:tracePt t="177344" x="5718175" y="3852863"/>
          <p14:tracePt t="177351" x="5810250" y="3852863"/>
          <p14:tracePt t="177358" x="5864225" y="3852863"/>
          <p14:tracePt t="177365" x="5910263" y="3852863"/>
          <p14:tracePt t="177372" x="5956300" y="3835400"/>
          <p14:tracePt t="177379" x="5973763" y="3825875"/>
          <p14:tracePt t="177387" x="5992813" y="3816350"/>
          <p14:tracePt t="177408" x="5992813" y="3808413"/>
          <p14:tracePt t="177413" x="5992813" y="3798888"/>
          <p14:tracePt t="177420" x="5992813" y="3789363"/>
          <p14:tracePt t="177434" x="5992813" y="3779838"/>
          <p14:tracePt t="177441" x="5992813" y="3771900"/>
          <p14:tracePt t="177448" x="5973763" y="3762375"/>
          <p14:tracePt t="177455" x="5956300" y="3752850"/>
          <p14:tracePt t="177461" x="5891213" y="3735388"/>
          <p14:tracePt t="177467" x="5818188" y="3706813"/>
          <p14:tracePt t="177476" x="5737225" y="3698875"/>
          <p14:tracePt t="177482" x="5627688" y="3679825"/>
          <p14:tracePt t="177488" x="5535613" y="3670300"/>
          <p14:tracePt t="177495" x="5445125" y="3670300"/>
          <p14:tracePt t="177502" x="5380038" y="3670300"/>
          <p14:tracePt t="177510" x="5289550" y="3679825"/>
          <p14:tracePt t="177515" x="5216525" y="3698875"/>
          <p14:tracePt t="177522" x="5151438" y="3725863"/>
          <p14:tracePt t="177529" x="5106988" y="3743325"/>
          <p14:tracePt t="177535" x="5060950" y="3779838"/>
          <p14:tracePt t="177543" x="5005388" y="3816350"/>
          <p14:tracePt t="177549" x="4987925" y="3835400"/>
          <p14:tracePt t="177558" x="4968875" y="3862388"/>
          <p14:tracePt t="177564" x="4960938" y="3881438"/>
          <p14:tracePt t="177570" x="4960938" y="3889375"/>
          <p14:tracePt t="177578" x="4951413" y="3908425"/>
          <p14:tracePt t="177584" x="4951413" y="3917950"/>
          <p14:tracePt t="177591" x="4951413" y="3935413"/>
          <p14:tracePt t="177598" x="4960938" y="3954463"/>
          <p14:tracePt t="177605" x="4968875" y="3963988"/>
          <p14:tracePt t="177611" x="4997450" y="3990975"/>
          <p14:tracePt t="177619" x="5041900" y="4000500"/>
          <p14:tracePt t="177625" x="5087938" y="4017963"/>
          <p14:tracePt t="177632" x="5143500" y="4044950"/>
          <p14:tracePt t="177638" x="5216525" y="4044950"/>
          <p14:tracePt t="177645" x="5280025" y="4054475"/>
          <p14:tracePt t="177652" x="5334000" y="4054475"/>
          <p14:tracePt t="177659" x="5380038" y="4054475"/>
          <p14:tracePt t="177666" x="5426075" y="4037013"/>
          <p14:tracePt t="177674" x="5462588" y="4027488"/>
          <p14:tracePt t="177681" x="5499100" y="4000500"/>
          <p14:tracePt t="177687" x="5518150" y="3981450"/>
          <p14:tracePt t="177694" x="5535613" y="3963988"/>
          <p14:tracePt t="177700" x="5554663" y="3944938"/>
          <p14:tracePt t="177708" x="5572125" y="3927475"/>
          <p14:tracePt t="177715" x="5599113" y="3889375"/>
          <p14:tracePt t="177721" x="5608638" y="3871913"/>
          <p14:tracePt t="177735" x="5608638" y="3852863"/>
          <p14:tracePt t="177742" x="5608638" y="3844925"/>
          <p14:tracePt t="177758" x="5608638" y="3835400"/>
          <p14:tracePt t="177763" x="5608638" y="3825875"/>
          <p14:tracePt t="177770" x="5608638" y="3816350"/>
          <p14:tracePt t="177784" x="5608638" y="3808413"/>
          <p14:tracePt t="177791" x="5599113" y="3808413"/>
          <p14:tracePt t="177798" x="5581650" y="3808413"/>
          <p14:tracePt t="177804" x="5562600" y="3798888"/>
          <p14:tracePt t="177811" x="5535613" y="3779838"/>
          <p14:tracePt t="177817" x="5499100" y="3771900"/>
          <p14:tracePt t="177824" x="5472113" y="3771900"/>
          <p14:tracePt t="177831" x="5435600" y="3771900"/>
          <p14:tracePt t="177838" x="5399088" y="3771900"/>
          <p14:tracePt t="177844" x="5370513" y="3771900"/>
          <p14:tracePt t="177851" x="5316538" y="3779838"/>
          <p14:tracePt t="177858" x="5270500" y="3789363"/>
          <p14:tracePt t="177865" x="5216525" y="3808413"/>
          <p14:tracePt t="177872" x="5151438" y="3825875"/>
          <p14:tracePt t="177878" x="5114925" y="3835400"/>
          <p14:tracePt t="177886" x="5087938" y="3844925"/>
          <p14:tracePt t="177893" x="5060950" y="3844925"/>
          <p14:tracePt t="177901" x="5051425" y="3852863"/>
          <p14:tracePt t="177913" x="5051425" y="3862388"/>
          <p14:tracePt t="177920" x="5041900" y="3862388"/>
          <p14:tracePt t="177942" x="5041900" y="3871913"/>
          <p14:tracePt t="177954" x="5051425" y="3881438"/>
          <p14:tracePt t="177961" x="5078413" y="3889375"/>
          <p14:tracePt t="177967" x="5114925" y="3908425"/>
          <p14:tracePt t="177974" x="5197475" y="3908425"/>
          <p14:tracePt t="177981" x="5289550" y="3917950"/>
          <p14:tracePt t="177988" x="5380038" y="3917950"/>
          <p14:tracePt t="177994" x="5453063" y="3917950"/>
          <p14:tracePt t="178001" x="5526088" y="3917950"/>
          <p14:tracePt t="178009" x="5591175" y="3917950"/>
          <p14:tracePt t="178015" x="5645150" y="3917950"/>
          <p14:tracePt t="178022" x="5691188" y="3889375"/>
          <p14:tracePt t="178029" x="5718175" y="3889375"/>
          <p14:tracePt t="178035" x="5737225" y="3881438"/>
          <p14:tracePt t="178043" x="5745163" y="3871913"/>
          <p14:tracePt t="178049" x="5764213" y="3862388"/>
          <p14:tracePt t="178072" x="5764213" y="3852863"/>
          <p14:tracePt t="178085" x="5764213" y="3844925"/>
          <p14:tracePt t="178105" x="5764213" y="3835400"/>
          <p14:tracePt t="178119" x="5754688" y="3825875"/>
          <p14:tracePt t="178125" x="5737225" y="3816350"/>
          <p14:tracePt t="178132" x="5708650" y="3808413"/>
          <p14:tracePt t="178139" x="5664200" y="3789363"/>
          <p14:tracePt t="178145" x="5627688" y="3789363"/>
          <p14:tracePt t="178151" x="5581650" y="3779838"/>
          <p14:tracePt t="178160" x="5526088" y="3762375"/>
          <p14:tracePt t="178165" x="5462588" y="3762375"/>
          <p14:tracePt t="178672" x="5453063" y="3762375"/>
          <p14:tracePt t="178720" x="5453063" y="3771900"/>
          <p14:tracePt t="179139" x="5445125" y="3789363"/>
          <p14:tracePt t="179145" x="5435600" y="3816350"/>
          <p14:tracePt t="179151" x="5426075" y="3844925"/>
          <p14:tracePt t="179158" x="5416550" y="3881438"/>
          <p14:tracePt t="179165" x="5389563" y="3927475"/>
          <p14:tracePt t="179172" x="5370513" y="3954463"/>
          <p14:tracePt t="179179" x="5362575" y="3981450"/>
          <p14:tracePt t="179184" x="5343525" y="4017963"/>
          <p14:tracePt t="179192" x="5326063" y="4044950"/>
          <p14:tracePt t="179198" x="5297488" y="4073525"/>
          <p14:tracePt t="179205" x="5280025" y="4110038"/>
          <p14:tracePt t="179212" x="5260975" y="4137025"/>
          <p14:tracePt t="179219" x="5233988" y="4164013"/>
          <p14:tracePt t="179226" x="5216525" y="4210050"/>
          <p14:tracePt t="179232" x="5197475" y="4246563"/>
          <p14:tracePt t="179241" x="5160963" y="4273550"/>
          <p14:tracePt t="179246" x="5124450" y="4319588"/>
          <p14:tracePt t="179253" x="5078413" y="4356100"/>
          <p14:tracePt t="179260" x="5024438" y="4419600"/>
          <p14:tracePt t="179266" x="4978400" y="4456113"/>
          <p14:tracePt t="179274" x="4914900" y="4511675"/>
          <p14:tracePt t="179280" x="4851400" y="4565650"/>
          <p14:tracePt t="179287" x="4786313" y="4602163"/>
          <p14:tracePt t="179294" x="4722813" y="4629150"/>
          <p14:tracePt t="179301" x="4659313" y="4638675"/>
          <p14:tracePt t="179308" x="4586288" y="4665663"/>
          <p14:tracePt t="179315" x="4521200" y="4675188"/>
          <p14:tracePt t="179323" x="4467225" y="4684713"/>
          <p14:tracePt t="179328" x="4394200" y="4684713"/>
          <p14:tracePt t="179335" x="4330700" y="4702175"/>
          <p14:tracePt t="179342" x="4275138" y="4702175"/>
          <p14:tracePt t="179349" x="4211638" y="4694238"/>
          <p14:tracePt t="179356" x="4138613" y="4684713"/>
          <p14:tracePt t="179362" x="4046538" y="4675188"/>
          <p14:tracePt t="179369" x="3963988" y="4657725"/>
          <p14:tracePt t="179376" x="3890963" y="4648200"/>
          <p14:tracePt t="179382" x="3810000" y="4629150"/>
          <p14:tracePt t="179391" x="3717925" y="4621213"/>
          <p14:tracePt t="179396" x="3608388" y="4602163"/>
          <p14:tracePt t="179403" x="3489325" y="4575175"/>
          <p14:tracePt t="179410" x="3379788" y="4548188"/>
          <p14:tracePt t="179417" x="3270250" y="4538663"/>
          <p14:tracePt t="179424" x="3170238" y="4511675"/>
          <p14:tracePt t="179431" x="3078163" y="4483100"/>
          <p14:tracePt t="179438" x="2978150" y="4456113"/>
          <p14:tracePt t="179444" x="2868613" y="4419600"/>
          <p14:tracePt t="179451" x="2768600" y="4410075"/>
          <p14:tracePt t="179459" x="2676525" y="4383088"/>
          <p14:tracePt t="179465" x="2593975" y="4356100"/>
          <p14:tracePt t="179471" x="2520950" y="4346575"/>
          <p14:tracePt t="179479" x="2438400" y="4319588"/>
          <p14:tracePt t="179485" x="2365375" y="4300538"/>
          <p14:tracePt t="179493" x="2301875" y="4292600"/>
          <p14:tracePt t="179499" x="2247900" y="4292600"/>
          <p14:tracePt t="179508" x="2192338" y="4283075"/>
          <p14:tracePt t="179513" x="2146300" y="4273550"/>
          <p14:tracePt t="179520" x="2100263" y="4273550"/>
          <p14:tracePt t="179527" x="2073275" y="4273550"/>
          <p14:tracePt t="179534" x="2046288" y="4273550"/>
          <p14:tracePt t="179541" x="2019300" y="4273550"/>
          <p14:tracePt t="179547" x="2000250" y="4273550"/>
          <p14:tracePt t="179553" x="1973263" y="4273550"/>
          <p14:tracePt t="179561" x="1963738" y="4273550"/>
          <p14:tracePt t="179567" x="1946275" y="4273550"/>
          <p14:tracePt t="179581" x="1936750" y="4273550"/>
          <p14:tracePt t="179588" x="1927225" y="4273550"/>
          <p14:tracePt t="179595" x="1917700" y="4273550"/>
          <p14:tracePt t="179609" x="1909763" y="4273550"/>
          <p14:tracePt t="179624" x="1900238" y="4273550"/>
          <p14:tracePt t="179712" x="1909763" y="4273550"/>
          <p14:tracePt t="179740" x="1917700" y="4273550"/>
          <p14:tracePt t="179746" x="1927225" y="4273550"/>
          <p14:tracePt t="179752" x="1936750" y="4273550"/>
          <p14:tracePt t="179760" x="1963738" y="4273550"/>
          <p14:tracePt t="179766" x="2000250" y="4273550"/>
          <p14:tracePt t="179774" x="2046288" y="4273550"/>
          <p14:tracePt t="179780" x="2082800" y="4273550"/>
          <p14:tracePt t="179786" x="2136775" y="4273550"/>
          <p14:tracePt t="179793" x="2211388" y="4273550"/>
          <p14:tracePt t="179800" x="2292350" y="4273550"/>
          <p14:tracePt t="179807" x="2365375" y="4273550"/>
          <p14:tracePt t="179814" x="2457450" y="4273550"/>
          <p14:tracePt t="179821" x="2566988" y="4273550"/>
          <p14:tracePt t="179828" x="2676525" y="4273550"/>
          <p14:tracePt t="179834" x="2786063" y="4273550"/>
          <p14:tracePt t="179841" x="2895600" y="4273550"/>
          <p14:tracePt t="179848" x="3024188" y="4273550"/>
          <p14:tracePt t="179856" x="3133725" y="4273550"/>
          <p14:tracePt t="179862" x="3270250" y="4292600"/>
          <p14:tracePt t="179868" x="3379788" y="4292600"/>
          <p14:tracePt t="179876" x="3508375" y="4310063"/>
          <p14:tracePt t="179894" x="3817938" y="4310063"/>
          <p14:tracePt t="179896" x="3946525" y="4310063"/>
          <p14:tracePt t="179902" x="4092575" y="4310063"/>
          <p14:tracePt t="179912" x="4238625" y="4310063"/>
          <p14:tracePt t="179917" x="4394200" y="4310063"/>
          <p14:tracePt t="179925" x="4576763" y="4319588"/>
          <p14:tracePt t="179932" x="4759325" y="4319588"/>
          <p14:tracePt t="179938" x="4987925" y="4337050"/>
          <p14:tracePt t="179944" x="5187950" y="4337050"/>
          <p14:tracePt t="179950" x="5408613" y="4337050"/>
          <p14:tracePt t="179957" x="5591175" y="4337050"/>
          <p14:tracePt t="179964" x="5773738" y="4356100"/>
          <p14:tracePt t="179971" x="5973763" y="4365625"/>
          <p14:tracePt t="179979" x="6156325" y="4383088"/>
          <p14:tracePt t="179984" x="6384925" y="4402138"/>
          <p14:tracePt t="179992" x="6577013" y="4402138"/>
          <p14:tracePt t="179999" x="6750050" y="4419600"/>
          <p14:tracePt t="180005" x="6888163" y="4419600"/>
          <p14:tracePt t="180012" x="7061200" y="4429125"/>
          <p14:tracePt t="180019" x="7189788" y="4446588"/>
          <p14:tracePt t="180026" x="7335838" y="4456113"/>
          <p14:tracePt t="180033" x="7445375" y="4456113"/>
          <p14:tracePt t="180041" x="7535863" y="4475163"/>
          <p14:tracePt t="180047" x="7608888" y="4475163"/>
          <p14:tracePt t="180053" x="7654925" y="4475163"/>
          <p14:tracePt t="180060" x="7691438" y="4475163"/>
          <p14:tracePt t="180067" x="7718425" y="4475163"/>
          <p14:tracePt t="180074" x="7754938" y="4475163"/>
          <p14:tracePt t="180082" x="7783513" y="4475163"/>
          <p14:tracePt t="180089" x="7800975" y="4475163"/>
          <p14:tracePt t="180095" x="7810500" y="4475163"/>
          <p14:tracePt t="180102" x="7820025" y="4475163"/>
          <p14:tracePt t="180180" x="7810500" y="4475163"/>
          <p14:tracePt t="180188" x="7800975" y="4475163"/>
          <p14:tracePt t="180194" x="7791450" y="4475163"/>
          <p14:tracePt t="180200" x="7783513" y="4475163"/>
          <p14:tracePt t="180207" x="7773988" y="4475163"/>
          <p14:tracePt t="180215" x="7727950" y="4475163"/>
          <p14:tracePt t="180221" x="7645400" y="4456113"/>
          <p14:tracePt t="180228" x="7481888" y="4456113"/>
          <p14:tracePt t="180235" x="7280275" y="4446588"/>
          <p14:tracePt t="180242" x="7024688" y="4429125"/>
          <p14:tracePt t="180248" x="6713538" y="4410075"/>
          <p14:tracePt t="180256" x="6440488" y="4373563"/>
          <p14:tracePt t="180262" x="6192838" y="4337050"/>
          <p14:tracePt t="180269" x="6010275" y="4319588"/>
          <p14:tracePt t="180276" x="5773738" y="4283075"/>
          <p14:tracePt t="180282" x="5591175" y="4273550"/>
          <p14:tracePt t="180290" x="5380038" y="4219575"/>
          <p14:tracePt t="180296" x="5180013" y="4210050"/>
          <p14:tracePt t="180303" x="4997450" y="4173538"/>
          <p14:tracePt t="180311" x="4813300" y="4173538"/>
          <p14:tracePt t="180317" x="4630738" y="4164013"/>
          <p14:tracePt t="180324" x="4467225" y="4146550"/>
          <p14:tracePt t="180331" x="4302125" y="4146550"/>
          <p14:tracePt t="180337" x="4175125" y="4137025"/>
          <p14:tracePt t="180344" x="4046538" y="4137025"/>
          <p14:tracePt t="180350" x="3919538" y="4137025"/>
          <p14:tracePt t="180358" x="3846513" y="4137025"/>
          <p14:tracePt t="180364" x="3754438" y="4137025"/>
          <p14:tracePt t="180371" x="3698875" y="4137025"/>
          <p14:tracePt t="180377" x="3635375" y="4137025"/>
          <p14:tracePt t="180384" x="3598863" y="4146550"/>
          <p14:tracePt t="180391" x="3552825" y="4146550"/>
          <p14:tracePt t="180399" x="3516313" y="4146550"/>
          <p14:tracePt t="180405" x="3489325" y="4146550"/>
          <p14:tracePt t="180412" x="3471863" y="4146550"/>
          <p14:tracePt t="180418" x="3452813" y="4154488"/>
          <p14:tracePt t="180426" x="3435350" y="4154488"/>
          <p14:tracePt t="180432" x="3425825" y="4154488"/>
          <p14:tracePt t="180441" x="3416300" y="4154488"/>
          <p14:tracePt t="180453" x="3406775" y="4154488"/>
          <p14:tracePt t="180467" x="3398838" y="4154488"/>
          <p14:tracePt t="180563" x="3398838" y="4164013"/>
          <p14:tracePt t="180569" x="3406775" y="4164013"/>
          <p14:tracePt t="180582" x="3416300" y="4173538"/>
          <p14:tracePt t="180588" x="3425825" y="4173538"/>
          <p14:tracePt t="180594" x="3471863" y="4173538"/>
          <p14:tracePt t="180602" x="3562350" y="4183063"/>
          <p14:tracePt t="180609" x="3744913" y="4200525"/>
          <p14:tracePt t="180615" x="4000500" y="4219575"/>
          <p14:tracePt t="180624" x="4348163" y="4237038"/>
          <p14:tracePt t="180629" x="4686300" y="4237038"/>
          <p14:tracePt t="180635" x="4960938" y="4273550"/>
          <p14:tracePt t="180643" x="5197475" y="4292600"/>
          <p14:tracePt t="180649" x="5445125" y="4329113"/>
          <p14:tracePt t="180658" x="5654675" y="4356100"/>
          <p14:tracePt t="180663" x="5854700" y="4373563"/>
          <p14:tracePt t="180670" x="6038850" y="4402138"/>
          <p14:tracePt t="180677" x="6184900" y="4419600"/>
          <p14:tracePt t="180683" x="6348413" y="4438650"/>
          <p14:tracePt t="180691" x="6477000" y="4446588"/>
          <p14:tracePt t="180697" x="6577013" y="4465638"/>
          <p14:tracePt t="180704" x="6632575" y="4475163"/>
          <p14:tracePt t="180711" x="6677025" y="4475163"/>
          <p14:tracePt t="180718" x="6705600" y="4475163"/>
          <p14:tracePt t="180725" x="6713538" y="4475163"/>
          <p14:tracePt t="180732" x="6723063" y="4475163"/>
          <p14:tracePt t="180738" x="6732588" y="4475163"/>
          <p14:tracePt t="180767" x="6732588" y="4465638"/>
          <p14:tracePt t="180774" x="6723063" y="4465638"/>
          <p14:tracePt t="180787" x="6713538" y="4465638"/>
          <p14:tracePt t="180793" x="6705600" y="4456113"/>
          <p14:tracePt t="180800" x="6677025" y="4456113"/>
          <p14:tracePt t="180807" x="6650038" y="4456113"/>
          <p14:tracePt t="180814" x="6567488" y="4456113"/>
          <p14:tracePt t="180820" x="6384925" y="4456113"/>
          <p14:tracePt t="180827" x="6129338" y="4465638"/>
          <p14:tracePt t="180834" x="5818188" y="4483100"/>
          <p14:tracePt t="180841" x="5526088" y="4483100"/>
          <p14:tracePt t="180848" x="5316538" y="4519613"/>
          <p14:tracePt t="180854" x="5078413" y="4538663"/>
          <p14:tracePt t="180861" x="4895850" y="4548188"/>
          <p14:tracePt t="180867" x="4713288" y="4565650"/>
          <p14:tracePt t="180876" x="4530725" y="4602163"/>
          <p14:tracePt t="180881" x="4367213" y="4602163"/>
          <p14:tracePt t="180887" x="4202113" y="4602163"/>
          <p14:tracePt t="180895" x="4073525" y="4602163"/>
          <p14:tracePt t="180901" x="3963988" y="4602163"/>
          <p14:tracePt t="180910" x="3873500" y="4611688"/>
          <p14:tracePt t="180915" x="3790950" y="4621213"/>
          <p14:tracePt t="180925" x="3717925" y="4638675"/>
          <p14:tracePt t="180930" x="3671888" y="4638675"/>
          <p14:tracePt t="180936" x="3635375" y="4638675"/>
          <p14:tracePt t="180944" x="3608388" y="4638675"/>
          <p14:tracePt t="180949" x="3562350" y="4648200"/>
          <p14:tracePt t="180957" x="3544888" y="4648200"/>
          <p14:tracePt t="180963" x="3525838" y="4657725"/>
          <p14:tracePt t="180969" x="3508375" y="4657725"/>
          <p14:tracePt t="180977" x="3489325" y="4657725"/>
          <p14:tracePt t="180992" x="3479800" y="4657725"/>
          <p14:tracePt t="181005" x="3471863" y="4657725"/>
          <p14:tracePt t="181033" x="3462338" y="4657725"/>
          <p14:tracePt t="181040" x="3452813" y="4657725"/>
          <p14:tracePt t="181045" x="3443288" y="4657725"/>
          <p14:tracePt t="181052" x="3416300" y="4657725"/>
          <p14:tracePt t="181059" x="3389313" y="4657725"/>
          <p14:tracePt t="181065" x="3343275" y="4657725"/>
          <p14:tracePt t="181074" x="3306763" y="4657725"/>
          <p14:tracePt t="181080" x="3260725" y="4657725"/>
          <p14:tracePt t="181086" x="3206750" y="4648200"/>
          <p14:tracePt t="181093" x="3151188" y="4648200"/>
          <p14:tracePt t="181100" x="3068638" y="4621213"/>
          <p14:tracePt t="181107" x="3014663" y="4602163"/>
          <p14:tracePt t="181113" x="2951163" y="4584700"/>
          <p14:tracePt t="181120" x="2905125" y="4565650"/>
          <p14:tracePt t="181127" x="2878138" y="4556125"/>
          <p14:tracePt t="181134" x="2849563" y="4548188"/>
          <p14:tracePt t="181141" x="2822575" y="4538663"/>
          <p14:tracePt t="181148" x="2822575" y="4529138"/>
          <p14:tracePt t="181155" x="2813050" y="4529138"/>
          <p14:tracePt t="181162" x="2813050" y="4519613"/>
          <p14:tracePt t="181168" x="2813050" y="4511675"/>
          <p14:tracePt t="181176" x="2813050" y="4502150"/>
          <p14:tracePt t="181191" x="2813050" y="4492625"/>
          <p14:tracePt t="181196" x="2813050" y="4483100"/>
          <p14:tracePt t="181203" x="2813050" y="4465638"/>
          <p14:tracePt t="181211" x="2813050" y="4446588"/>
          <p14:tracePt t="181216" x="2822575" y="4419600"/>
          <p14:tracePt t="181224" x="2841625" y="4392613"/>
          <p14:tracePt t="181230" x="2859088" y="4356100"/>
          <p14:tracePt t="181238" x="2895600" y="4329113"/>
          <p14:tracePt t="181245" x="2922588" y="4292600"/>
          <p14:tracePt t="181250" x="2978150" y="4264025"/>
          <p14:tracePt t="181257" x="3051175" y="4219575"/>
          <p14:tracePt t="181265" x="3133725" y="4183063"/>
          <p14:tracePt t="181271" x="3214688" y="4154488"/>
          <p14:tracePt t="181277" x="3297238" y="4127500"/>
          <p14:tracePt t="181284" x="3352800" y="4117975"/>
          <p14:tracePt t="181293" x="3416300" y="4090988"/>
          <p14:tracePt t="181299" x="3471863" y="4081463"/>
          <p14:tracePt t="181307" x="3516313" y="4064000"/>
          <p14:tracePt t="181312" x="3571875" y="4054475"/>
          <p14:tracePt t="181319" x="3617913" y="4054475"/>
          <p14:tracePt t="181326" x="3662363" y="4044950"/>
          <p14:tracePt t="181332" x="3698875" y="4037013"/>
          <p14:tracePt t="181340" x="3717925" y="4037013"/>
          <p14:tracePt t="181347" x="3744913" y="4037013"/>
          <p14:tracePt t="181353" x="3763963" y="4027488"/>
          <p14:tracePt t="181360" x="3781425" y="4027488"/>
          <p14:tracePt t="181366" x="3790950" y="4027488"/>
          <p14:tracePt t="181375" x="3800475" y="4027488"/>
          <p14:tracePt t="181395" x="3810000" y="4027488"/>
          <p14:tracePt t="181457" x="3790950" y="4027488"/>
          <p14:tracePt t="181463" x="3763963" y="4037013"/>
          <p14:tracePt t="181469" x="3717925" y="4044950"/>
          <p14:tracePt t="181476" x="3625850" y="4073525"/>
          <p14:tracePt t="181483" x="3525838" y="4117975"/>
          <p14:tracePt t="181491" x="3389313" y="4164013"/>
          <p14:tracePt t="181497" x="3260725" y="4191000"/>
          <p14:tracePt t="181504" x="3160713" y="4227513"/>
          <p14:tracePt t="181510" x="3068638" y="4256088"/>
          <p14:tracePt t="181517" x="2987675" y="4273550"/>
          <p14:tracePt t="181524" x="2914650" y="4300538"/>
          <p14:tracePt t="181531" x="2849563" y="4310063"/>
          <p14:tracePt t="181537" x="2813050" y="4319588"/>
          <p14:tracePt t="181544" x="2776538" y="4329113"/>
          <p14:tracePt t="181551" x="2759075" y="4329113"/>
          <p14:tracePt t="181559" x="2749550" y="4329113"/>
          <p14:tracePt t="181565" x="2740025" y="4337050"/>
          <p14:tracePt t="181574" x="2732088" y="4337050"/>
          <p14:tracePt t="181587" x="2722563" y="4337050"/>
          <p14:tracePt t="181600" x="2713038" y="4337050"/>
          <p14:tracePt t="181648" x="2722563" y="4337050"/>
          <p14:tracePt t="181655" x="2776538" y="4337050"/>
          <p14:tracePt t="181661" x="2868613" y="4337050"/>
          <p14:tracePt t="181667" x="3005138" y="4310063"/>
          <p14:tracePt t="181675" x="3178175" y="4292600"/>
          <p14:tracePt t="181682" x="3389313" y="4264025"/>
          <p14:tracePt t="181690" x="3571875" y="4219575"/>
          <p14:tracePt t="181695" x="3754438" y="4183063"/>
          <p14:tracePt t="181702" x="3946525" y="4137025"/>
          <p14:tracePt t="181709" x="4092575" y="4110038"/>
          <p14:tracePt t="181715" x="4202113" y="4081463"/>
          <p14:tracePt t="181724" x="4321175" y="4037013"/>
          <p14:tracePt t="181730" x="4403725" y="4008438"/>
          <p14:tracePt t="181736" x="4457700" y="3981450"/>
          <p14:tracePt t="181744" x="4503738" y="3971925"/>
          <p14:tracePt t="181750" x="4549775" y="3963988"/>
          <p14:tracePt t="181757" x="4567238" y="3954463"/>
          <p14:tracePt t="181764" x="4586288" y="3954463"/>
          <p14:tracePt t="181770" x="4586288" y="3944938"/>
          <p14:tracePt t="181785" x="4586288" y="3935413"/>
          <p14:tracePt t="181847" x="4576763" y="3935413"/>
          <p14:tracePt t="181854" x="4567238" y="3935413"/>
          <p14:tracePt t="181860" x="4549775" y="3935413"/>
          <p14:tracePt t="181866" x="4513263" y="3944938"/>
          <p14:tracePt t="181874" x="4448175" y="3990975"/>
          <p14:tracePt t="181880" x="4367213" y="4027488"/>
          <p14:tracePt t="181894" x="4110038" y="4146550"/>
          <p14:tracePt t="181900" x="3983038" y="4191000"/>
          <p14:tracePt t="181907" x="3863975" y="4246563"/>
          <p14:tracePt t="181914" x="3763963" y="4292600"/>
          <p14:tracePt t="181920" x="3698875" y="4329113"/>
          <p14:tracePt t="181928" x="3654425" y="4365625"/>
          <p14:tracePt t="181935" x="3625850" y="4383088"/>
          <p14:tracePt t="181942" x="3608388" y="4402138"/>
          <p14:tracePt t="181948" x="3581400" y="4419600"/>
          <p14:tracePt t="181957" x="3581400" y="4429125"/>
          <p14:tracePt t="181963" x="3571875" y="4438650"/>
          <p14:tracePt t="181977" x="3562350" y="4446588"/>
          <p14:tracePt t="181991" x="3562350" y="4456113"/>
          <p14:tracePt t="182011" x="3562350" y="4475163"/>
          <p14:tracePt t="182017" x="3581400" y="4492625"/>
          <p14:tracePt t="182024" x="3635375" y="4511675"/>
          <p14:tracePt t="182030" x="3717925" y="4538663"/>
          <p14:tracePt t="182037" x="3827463" y="4565650"/>
          <p14:tracePt t="182044" x="3963988" y="4602163"/>
          <p14:tracePt t="182051" x="4092575" y="4602163"/>
          <p14:tracePt t="182058" x="4183063" y="4602163"/>
          <p14:tracePt t="182065" x="4275138" y="4602163"/>
          <p14:tracePt t="182072" x="4348163" y="4592638"/>
          <p14:tracePt t="182079" x="4448175" y="4584700"/>
          <p14:tracePt t="182093" x="4503738" y="4556125"/>
          <p14:tracePt t="182100" x="4586288" y="4529138"/>
          <p14:tracePt t="182107" x="4686300" y="4483100"/>
          <p14:tracePt t="182113" x="4732338" y="4456113"/>
          <p14:tracePt t="182120" x="4813300" y="4402138"/>
          <p14:tracePt t="182129" x="4895850" y="4310063"/>
          <p14:tracePt t="182134" x="4951413" y="4246563"/>
          <p14:tracePt t="182141" x="4987925" y="4183063"/>
          <p14:tracePt t="182148" x="5024438" y="4137025"/>
          <p14:tracePt t="182155" x="5078413" y="4081463"/>
          <p14:tracePt t="182161" x="5087938" y="4044950"/>
          <p14:tracePt t="182168" x="5106988" y="4027488"/>
          <p14:tracePt t="182176" x="5114925" y="3990975"/>
          <p14:tracePt t="182182" x="5124450" y="3971925"/>
          <p14:tracePt t="182191" x="5143500" y="3954463"/>
          <p14:tracePt t="182196" x="5143500" y="3944938"/>
          <p14:tracePt t="182203" x="5143500" y="3935413"/>
          <p14:tracePt t="182293" x="5143500" y="3944938"/>
          <p14:tracePt t="182299" x="5143500" y="3963988"/>
          <p14:tracePt t="182305" x="5143500" y="4008438"/>
          <p14:tracePt t="182312" x="5143500" y="4037013"/>
          <p14:tracePt t="182318" x="5170488" y="4090988"/>
          <p14:tracePt t="182326" x="5180013" y="4137025"/>
          <p14:tracePt t="182332" x="5224463" y="4219575"/>
          <p14:tracePt t="182340" x="5260975" y="4283075"/>
          <p14:tracePt t="182346" x="5280025" y="4329113"/>
          <p14:tracePt t="182353" x="5334000" y="4373563"/>
          <p14:tracePt t="182360" x="5380038" y="4438650"/>
          <p14:tracePt t="182367" x="5453063" y="4492625"/>
          <p14:tracePt t="182374" x="5499100" y="4529138"/>
          <p14:tracePt t="182380" x="5545138" y="4565650"/>
          <p14:tracePt t="182387" x="5627688" y="4602163"/>
          <p14:tracePt t="182393" x="5718175" y="4629150"/>
          <p14:tracePt t="182400" x="5837238" y="4648200"/>
          <p14:tracePt t="182407" x="5946775" y="4675188"/>
          <p14:tracePt t="182414" x="6056313" y="4675188"/>
          <p14:tracePt t="182421" x="6202363" y="4684713"/>
          <p14:tracePt t="182428" x="6321425" y="4684713"/>
          <p14:tracePt t="182435" x="6411913" y="4665663"/>
          <p14:tracePt t="182442" x="6503988" y="4657725"/>
          <p14:tracePt t="182448" x="6567488" y="4648200"/>
          <p14:tracePt t="182457" x="6623050" y="4629150"/>
          <p14:tracePt t="182462" x="6686550" y="4611688"/>
          <p14:tracePt t="182470" x="6732588" y="4592638"/>
          <p14:tracePt t="182476" x="6786563" y="4584700"/>
          <p14:tracePt t="182483" x="6832600" y="4565650"/>
          <p14:tracePt t="182490" x="6859588" y="4556125"/>
          <p14:tracePt t="182496" x="6896100" y="4538663"/>
          <p14:tracePt t="182504" x="6932613" y="4529138"/>
          <p14:tracePt t="182510" x="6951663" y="4529138"/>
          <p14:tracePt t="182517" x="6969125" y="4519613"/>
          <p14:tracePt t="182524" x="6988175" y="4519613"/>
          <p14:tracePt t="182531" x="6988175" y="4511675"/>
          <p14:tracePt t="182537" x="6997700" y="4511675"/>
          <p14:tracePt t="182551" x="7007225" y="4511675"/>
          <p14:tracePt t="182580" x="7015163" y="4511675"/>
          <p14:tracePt t="182586" x="7024688" y="4511675"/>
          <p14:tracePt t="182593" x="7034213" y="4511675"/>
          <p14:tracePt t="182599" x="7070725" y="4519613"/>
          <p14:tracePt t="182607" x="7097713" y="4538663"/>
          <p14:tracePt t="182613" x="7143750" y="4548188"/>
          <p14:tracePt t="182620" x="7189788" y="4565650"/>
          <p14:tracePt t="182627" x="7234238" y="4592638"/>
          <p14:tracePt t="182633" x="7262813" y="4611688"/>
          <p14:tracePt t="182640" x="7299325" y="4621213"/>
          <p14:tracePt t="182648" x="7335838" y="4629150"/>
          <p14:tracePt t="182655" x="7362825" y="4638675"/>
          <p14:tracePt t="182661" x="7380288" y="4648200"/>
          <p14:tracePt t="182667" x="7399338" y="4648200"/>
          <p14:tracePt t="182681" x="7408863" y="4648200"/>
          <p14:tracePt t="182730" x="7408863" y="4629150"/>
          <p14:tracePt t="182736" x="7389813" y="4621213"/>
          <p14:tracePt t="182743" x="7326313" y="4556125"/>
          <p14:tracePt t="182750" x="7153275" y="4446588"/>
          <p14:tracePt t="182757" x="6942138" y="4337050"/>
          <p14:tracePt t="182763" x="6750050" y="4219575"/>
          <p14:tracePt t="182770" x="6367463" y="4037013"/>
          <p14:tracePt t="182777" x="6165850" y="3971925"/>
          <p14:tracePt t="182783" x="6002338" y="3889375"/>
          <p14:tracePt t="182790" x="5864225" y="3816350"/>
          <p14:tracePt t="182798" x="5764213" y="3779838"/>
          <p14:tracePt t="182804" x="5681663" y="3735388"/>
          <p14:tracePt t="182811" x="5635625" y="3716338"/>
          <p14:tracePt t="182826" x="5618163" y="3706813"/>
          <p14:tracePt t="182832" x="5608638" y="3698875"/>
          <p14:tracePt t="182846" x="5599113" y="3698875"/>
          <p14:tracePt t="182893" x="5599113" y="3706813"/>
          <p14:tracePt t="182900" x="5608638" y="3706813"/>
          <p14:tracePt t="182914" x="5618163" y="3716338"/>
          <p14:tracePt t="182943" x="5627688" y="3725863"/>
          <p14:tracePt t="182949" x="5645150" y="3743325"/>
          <p14:tracePt t="182956" x="5691188" y="3779838"/>
          <p14:tracePt t="182962" x="5773738" y="3852863"/>
          <p14:tracePt t="182969" x="5891213" y="3908425"/>
          <p14:tracePt t="182976" x="5992813" y="3981450"/>
          <p14:tracePt t="182982" x="6148388" y="4073525"/>
          <p14:tracePt t="182991" x="6302375" y="4200525"/>
          <p14:tracePt t="182997" x="6457950" y="4292600"/>
          <p14:tracePt t="183003" x="6596063" y="4410075"/>
          <p14:tracePt t="183009" x="6750050" y="4519613"/>
          <p14:tracePt t="183016" x="6869113" y="4611688"/>
          <p14:tracePt t="183024" x="6951663" y="4675188"/>
          <p14:tracePt t="183031" x="7034213" y="4767263"/>
          <p14:tracePt t="183037" x="7107238" y="4811713"/>
          <p14:tracePt t="183043" x="7153275" y="4884738"/>
          <p14:tracePt t="183050" x="7189788" y="4913313"/>
          <p14:tracePt t="183057" x="7226300" y="4976813"/>
          <p14:tracePt t="183065" x="7253288" y="5022850"/>
          <p14:tracePt t="183073" x="7262813" y="5049838"/>
          <p14:tracePt t="183078" x="7262813" y="5086350"/>
          <p14:tracePt t="183085" x="7262813" y="5105400"/>
          <p14:tracePt t="183092" x="7262813" y="5141913"/>
          <p14:tracePt t="183098" x="7262813" y="5168900"/>
          <p14:tracePt t="183107" x="7243763" y="5205413"/>
          <p14:tracePt t="183113" x="7226300" y="5232400"/>
          <p14:tracePt t="183119" x="7197725" y="5259388"/>
          <p14:tracePt t="183127" x="7134225" y="5314950"/>
          <p14:tracePt t="183133" x="7061200" y="5368925"/>
          <p14:tracePt t="183141" x="6978650" y="5441950"/>
          <p14:tracePt t="183146" x="6878638" y="5524500"/>
          <p14:tracePt t="183153" x="6796088" y="5580063"/>
          <p14:tracePt t="183160" x="6713538" y="5634038"/>
          <p14:tracePt t="183167" x="6650038" y="5670550"/>
          <p14:tracePt t="183175" x="6586538" y="5726113"/>
          <p14:tracePt t="183181" x="6540500" y="5762625"/>
          <p14:tracePt t="183187" x="6477000" y="5799138"/>
          <p14:tracePt t="183194" x="6440488" y="5826125"/>
          <p14:tracePt t="183201" x="6421438" y="5826125"/>
          <p14:tracePt t="183209" x="6375400" y="5853113"/>
          <p14:tracePt t="183215" x="6348413" y="5872163"/>
          <p14:tracePt t="183224" x="6321425" y="5889625"/>
          <p14:tracePt t="183229" x="6275388" y="5908675"/>
          <p14:tracePt t="183235" x="6257925" y="5918200"/>
          <p14:tracePt t="183243" x="6211888" y="5935663"/>
          <p14:tracePt t="183249" x="6192838" y="5935663"/>
          <p14:tracePt t="186260" x="6184900" y="5935663"/>
          <p14:tracePt t="186272" x="6175375" y="5935663"/>
          <p14:tracePt t="186293" x="6156325" y="5935663"/>
          <p14:tracePt t="186299" x="6138863" y="5945188"/>
          <p14:tracePt t="186306" x="6119813" y="5945188"/>
          <p14:tracePt t="186312" x="6102350" y="5945188"/>
          <p14:tracePt t="186319" x="6083300" y="5954713"/>
          <p14:tracePt t="186326" x="6065838" y="5954713"/>
          <p14:tracePt t="186333" x="6046788" y="5954713"/>
          <p14:tracePt t="186340" x="6019800" y="5954713"/>
          <p14:tracePt t="186347" x="5992813" y="5954713"/>
          <p14:tracePt t="186354" x="5973763" y="5954713"/>
          <p14:tracePt t="186361" x="5956300" y="5962650"/>
          <p14:tracePt t="186368" x="5937250" y="5962650"/>
          <p14:tracePt t="186375" x="5900738" y="5981700"/>
          <p14:tracePt t="186381" x="5883275" y="5981700"/>
          <p14:tracePt t="186390" x="5864225" y="5991225"/>
          <p14:tracePt t="186395" x="5846763" y="5991225"/>
          <p14:tracePt t="186409" x="5837238" y="5991225"/>
          <p14:tracePt t="186415" x="5818188" y="5991225"/>
          <p14:tracePt t="186423" x="5810250" y="5999163"/>
          <p14:tracePt t="186429" x="5800725" y="5999163"/>
          <p14:tracePt t="186436" x="5781675" y="6008688"/>
          <p14:tracePt t="186449" x="5773738" y="6008688"/>
          <p14:tracePt t="186457" x="5773738" y="6018213"/>
          <p14:tracePt t="186463" x="5764213" y="6018213"/>
          <p14:tracePt t="186470" x="5754688" y="6027738"/>
          <p14:tracePt t="186477" x="5745163" y="6027738"/>
          <p14:tracePt t="186492" x="5737225" y="6027738"/>
          <p14:tracePt t="186512" x="5727700" y="6027738"/>
          <p14:tracePt t="186636" x="5737225" y="6027738"/>
          <p14:tracePt t="186642" x="5745163" y="6027738"/>
          <p14:tracePt t="186648" x="5754688" y="6027738"/>
          <p14:tracePt t="186656" x="5773738" y="6027738"/>
          <p14:tracePt t="186662" x="5791200" y="6027738"/>
          <p14:tracePt t="186668" x="5818188" y="6027738"/>
          <p14:tracePt t="186676" x="5854700" y="6027738"/>
          <p14:tracePt t="186682" x="5900738" y="6027738"/>
          <p14:tracePt t="186690" x="5937250" y="6027738"/>
          <p14:tracePt t="186696" x="5983288" y="6027738"/>
          <p14:tracePt t="186704" x="6019800" y="6027738"/>
          <p14:tracePt t="186710" x="6065838" y="6027738"/>
          <p14:tracePt t="186716" x="6102350" y="6027738"/>
          <p14:tracePt t="186723" x="6156325" y="6027738"/>
          <p14:tracePt t="186730" x="6202363" y="6027738"/>
          <p14:tracePt t="186737" x="6238875" y="6027738"/>
          <p14:tracePt t="186744" x="6265863" y="6027738"/>
          <p14:tracePt t="186750" x="6311900" y="6018213"/>
          <p14:tracePt t="186759" x="6357938" y="6018213"/>
          <p14:tracePt t="186764" x="6394450" y="6018213"/>
          <p14:tracePt t="186773" x="6440488" y="5999163"/>
          <p14:tracePt t="186779" x="6467475" y="5999163"/>
          <p14:tracePt t="186785" x="6494463" y="5991225"/>
          <p14:tracePt t="186793" x="6523038" y="5991225"/>
          <p14:tracePt t="186799" x="6559550" y="5981700"/>
          <p14:tracePt t="186806" x="6586538" y="5981700"/>
          <p14:tracePt t="186813" x="6604000" y="5981700"/>
          <p14:tracePt t="186819" x="6632575" y="5972175"/>
          <p14:tracePt t="186826" x="6640513" y="5972175"/>
          <p14:tracePt t="186833" x="6650038" y="5972175"/>
          <p14:tracePt t="186840" x="6659563" y="5972175"/>
          <p14:tracePt t="186861" x="6669088" y="5972175"/>
          <p14:tracePt t="186876" x="6677025" y="5972175"/>
          <p14:tracePt t="186897" x="6686550" y="5972175"/>
          <p14:tracePt t="187019" x="6677025" y="5972175"/>
          <p14:tracePt t="187033" x="6669088" y="5972175"/>
          <p14:tracePt t="187409" x="6577013" y="5972175"/>
          <p14:tracePt t="187415" x="6430963" y="5972175"/>
          <p14:tracePt t="187421" x="6302375" y="5981700"/>
          <p14:tracePt t="187428" x="6156325" y="5981700"/>
          <p14:tracePt t="187434" x="6002338" y="5991225"/>
          <p14:tracePt t="187442" x="5864225" y="5991225"/>
          <p14:tracePt t="187449" x="5708650" y="6008688"/>
          <p14:tracePt t="187458" x="5581650" y="6018213"/>
          <p14:tracePt t="187463" x="5453063" y="6035675"/>
          <p14:tracePt t="187470" x="5326063" y="6054725"/>
          <p14:tracePt t="187476" x="5197475" y="6064250"/>
          <p14:tracePt t="187482" x="5070475" y="6081713"/>
          <p14:tracePt t="187490" x="4932363" y="6091238"/>
          <p14:tracePt t="187496" x="4822825" y="6118225"/>
          <p14:tracePt t="187504" x="4713288" y="6154738"/>
          <p14:tracePt t="187510" x="4594225" y="6164263"/>
          <p14:tracePt t="187517" x="4484688" y="6181725"/>
          <p14:tracePt t="187524" x="4375150" y="6191250"/>
          <p14:tracePt t="187530" x="4275138" y="6218238"/>
          <p14:tracePt t="187537" x="4183063" y="6237288"/>
          <p14:tracePt t="187544" x="4110038" y="6246813"/>
          <p14:tracePt t="187551" x="4046538" y="6273800"/>
          <p14:tracePt t="187559" x="3992563" y="6273800"/>
          <p14:tracePt t="187564" x="3927475" y="6291263"/>
          <p14:tracePt t="187573" x="3863975" y="6310313"/>
          <p14:tracePt t="187578" x="3827463" y="6319838"/>
          <p14:tracePt t="187585" x="3781425" y="6327775"/>
          <p14:tracePt t="187592" x="3717925" y="6356350"/>
          <p14:tracePt t="187598" x="3662363" y="6364288"/>
          <p14:tracePt t="187606" x="3617913" y="6373813"/>
          <p14:tracePt t="187612" x="3571875" y="6383338"/>
          <p14:tracePt t="187619" x="3544888" y="6383338"/>
          <p14:tracePt t="187626" x="3516313" y="6383338"/>
          <p14:tracePt t="187633" x="3489325" y="6400800"/>
          <p14:tracePt t="187640" x="3443288" y="6400800"/>
          <p14:tracePt t="187647" x="3416300" y="6410325"/>
          <p14:tracePt t="187654" x="3389313" y="6410325"/>
          <p14:tracePt t="187660" x="3352800" y="6419850"/>
          <p14:tracePt t="187667" x="3343275" y="6419850"/>
          <p14:tracePt t="187675" x="3306763" y="6419850"/>
          <p14:tracePt t="187681" x="3289300" y="6419850"/>
          <p14:tracePt t="187688" x="3260725" y="6429375"/>
          <p14:tracePt t="187694" x="3243263" y="6429375"/>
          <p14:tracePt t="187701" x="3224213" y="6429375"/>
          <p14:tracePt t="187708" x="3206750" y="6429375"/>
          <p14:tracePt t="187715" x="3187700" y="6429375"/>
          <p14:tracePt t="187723" x="3178175" y="6429375"/>
          <p14:tracePt t="187729" x="3160713" y="6429375"/>
          <p14:tracePt t="187737" x="3141663" y="6429375"/>
          <p14:tracePt t="187743" x="3105150" y="6429375"/>
          <p14:tracePt t="187749" x="3087688" y="6429375"/>
          <p14:tracePt t="187757" x="3078163" y="6429375"/>
          <p14:tracePt t="187763" x="3060700" y="6429375"/>
          <p14:tracePt t="187770" x="3024188" y="6419850"/>
          <p14:tracePt t="187776" x="3005138" y="6419850"/>
          <p14:tracePt t="187785" x="2978150" y="6410325"/>
          <p14:tracePt t="187791" x="2959100" y="6400800"/>
          <p14:tracePt t="187798" x="2941638" y="6392863"/>
          <p14:tracePt t="187805" x="2914650" y="6392863"/>
          <p14:tracePt t="187811" x="2895600" y="6383338"/>
          <p14:tracePt t="187818" x="2878138" y="6383338"/>
          <p14:tracePt t="187826" x="2868613" y="6383338"/>
          <p14:tracePt t="187831" x="2859088" y="6373813"/>
          <p14:tracePt t="187840" x="2849563" y="6373813"/>
          <p14:tracePt t="187845" x="2841625" y="6364288"/>
          <p14:tracePt t="187860" x="2832100" y="6356350"/>
          <p14:tracePt t="187866" x="2822575" y="6356350"/>
          <p14:tracePt t="187880" x="2813050" y="6356350"/>
          <p14:tracePt t="188018" x="2822575" y="6356350"/>
          <p14:tracePt t="188031" x="2832100" y="6356350"/>
          <p14:tracePt t="188065" x="2841625" y="6356350"/>
          <p14:tracePt t="188079" x="2849563" y="6356350"/>
          <p14:tracePt t="188099" x="2859088" y="6356350"/>
          <p14:tracePt t="188113" x="2868613" y="6356350"/>
          <p14:tracePt t="188126" x="2878138" y="6356350"/>
          <p14:tracePt t="188148" x="2886075" y="6356350"/>
          <p14:tracePt t="188160" x="2886075" y="6346825"/>
          <p14:tracePt t="188166" x="2895600" y="6346825"/>
          <p14:tracePt t="188175" x="2895600" y="6337300"/>
          <p14:tracePt t="188181" x="2914650" y="6337300"/>
          <p14:tracePt t="188187" x="2941638" y="6327775"/>
          <p14:tracePt t="188194" x="2987675" y="6327775"/>
          <p14:tracePt t="188201" x="3024188" y="6319838"/>
          <p14:tracePt t="188208" x="3087688" y="6310313"/>
          <p14:tracePt t="188214" x="3133725" y="6300788"/>
          <p14:tracePt t="188223" x="3206750" y="6273800"/>
          <p14:tracePt t="188229" x="3289300" y="6254750"/>
          <p14:tracePt t="188235" x="3379788" y="6227763"/>
          <p14:tracePt t="188242" x="3508375" y="6218238"/>
          <p14:tracePt t="188249" x="3625850" y="6200775"/>
          <p14:tracePt t="188256" x="3735388" y="6191250"/>
          <p14:tracePt t="188262" x="3846513" y="6173788"/>
          <p14:tracePt t="188270" x="3937000" y="6164263"/>
          <p14:tracePt t="188276" x="4029075" y="6164263"/>
          <p14:tracePt t="188283" x="4110038" y="6145213"/>
          <p14:tracePt t="188290" x="4146550" y="6145213"/>
          <p14:tracePt t="188297" x="4202113" y="6145213"/>
          <p14:tracePt t="188304" x="4265613" y="6145213"/>
          <p14:tracePt t="188310" x="4338638" y="6145213"/>
          <p14:tracePt t="188318" x="4394200" y="6145213"/>
          <p14:tracePt t="188325" x="4430713" y="6145213"/>
          <p14:tracePt t="188331" x="4484688" y="6145213"/>
          <p14:tracePt t="188340" x="4530725" y="6145213"/>
          <p14:tracePt t="188344" x="4567238" y="6145213"/>
          <p14:tracePt t="188351" x="4603750" y="6137275"/>
          <p14:tracePt t="188359" x="4630738" y="6137275"/>
          <p14:tracePt t="188365" x="4659313" y="6137275"/>
          <p14:tracePt t="188373" x="4686300" y="6127750"/>
          <p14:tracePt t="188379" x="4722813" y="6127750"/>
          <p14:tracePt t="188386" x="4749800" y="6127750"/>
          <p14:tracePt t="188392" x="4776788" y="6118225"/>
          <p14:tracePt t="188400" x="4805363" y="6118225"/>
          <p14:tracePt t="188406" x="4841875" y="6108700"/>
          <p14:tracePt t="188413" x="4868863" y="6108700"/>
          <p14:tracePt t="188420" x="4887913" y="6108700"/>
          <p14:tracePt t="188427" x="4905375" y="6100763"/>
          <p14:tracePt t="188434" x="4924425" y="6100763"/>
          <p14:tracePt t="188442" x="4924425" y="6091238"/>
          <p14:tracePt t="188447" x="4932363" y="6091238"/>
          <p14:tracePt t="188457" x="4941888" y="6081713"/>
          <p14:tracePt t="188462" x="4951413" y="6081713"/>
          <p14:tracePt t="188468" x="4951413" y="6072188"/>
          <p14:tracePt t="188475" x="4960938" y="6072188"/>
          <p14:tracePt t="188490" x="4968875" y="6064250"/>
          <p14:tracePt t="188510" x="4978400" y="6064250"/>
          <p14:tracePt t="188586" x="4968875" y="6064250"/>
          <p14:tracePt t="189715" x="4941888" y="6064250"/>
          <p14:tracePt t="189720" x="4895850" y="6064250"/>
          <p14:tracePt t="189727" x="4851400" y="6064250"/>
          <p14:tracePt t="189733" x="4805363" y="6064250"/>
          <p14:tracePt t="189741" x="4749800" y="6054725"/>
          <p14:tracePt t="189747" x="4686300" y="6045200"/>
          <p14:tracePt t="189756" x="4649788" y="6045200"/>
          <p14:tracePt t="189761" x="4594225" y="6035675"/>
          <p14:tracePt t="189768" x="4513263" y="6018213"/>
          <p14:tracePt t="189775" x="4440238" y="6008688"/>
          <p14:tracePt t="189781" x="4357688" y="5981700"/>
          <p14:tracePt t="189790" x="4302125" y="5972175"/>
          <p14:tracePt t="189796" x="4238625" y="5954713"/>
          <p14:tracePt t="189801" x="4202113" y="5945188"/>
          <p14:tracePt t="189809" x="4165600" y="5945188"/>
          <p14:tracePt t="189815" x="4138613" y="5945188"/>
          <p14:tracePt t="189823" x="4110038" y="5935663"/>
          <p14:tracePt t="189829" x="4092575" y="5935663"/>
          <p14:tracePt t="189836" x="4073525" y="5935663"/>
          <p14:tracePt t="189843" x="4065588" y="5935663"/>
          <p14:tracePt t="189849" x="4056063" y="5935663"/>
          <p14:tracePt t="189857" x="4046538" y="5935663"/>
          <p14:tracePt t="189872" x="4037013" y="5935663"/>
          <p14:tracePt t="189895" x="4010025" y="5926138"/>
          <p14:tracePt t="189898" x="3973513" y="5926138"/>
          <p14:tracePt t="189906" x="3927475" y="5918200"/>
          <p14:tracePt t="189911" x="3873500" y="5918200"/>
          <p14:tracePt t="189918" x="3790950" y="5908675"/>
          <p14:tracePt t="189925" x="3717925" y="5889625"/>
          <p14:tracePt t="189932" x="3625850" y="5881688"/>
          <p14:tracePt t="189940" x="3544888" y="5881688"/>
          <p14:tracePt t="189946" x="3471863" y="5853113"/>
          <p14:tracePt t="189952" x="3398838" y="5853113"/>
          <p14:tracePt t="189959" x="3316288" y="5835650"/>
          <p14:tracePt t="189966" x="3260725" y="5826125"/>
          <p14:tracePt t="189973" x="3178175" y="5816600"/>
          <p14:tracePt t="189981" x="3124200" y="5799138"/>
          <p14:tracePt t="189987" x="3060700" y="5789613"/>
          <p14:tracePt t="189994" x="3005138" y="5789613"/>
          <p14:tracePt t="190001" x="2951163" y="5780088"/>
          <p14:tracePt t="190008" x="2905125" y="5780088"/>
          <p14:tracePt t="190014" x="2849563" y="5780088"/>
          <p14:tracePt t="190023" x="2813050" y="5780088"/>
          <p14:tracePt t="190029" x="2776538" y="5780088"/>
          <p14:tracePt t="190035" x="2749550" y="5770563"/>
          <p14:tracePt t="190042" x="2713038" y="5770563"/>
          <p14:tracePt t="190048" x="2676525" y="5762625"/>
          <p14:tracePt t="190056" x="2640013" y="5762625"/>
          <p14:tracePt t="190062" x="2613025" y="5762625"/>
          <p14:tracePt t="190069" x="2566988" y="5762625"/>
          <p14:tracePt t="190075" x="2540000" y="5762625"/>
          <p14:tracePt t="190082" x="2511425" y="5762625"/>
          <p14:tracePt t="190089" x="2484438" y="5762625"/>
          <p14:tracePt t="190096" x="2447925" y="5762625"/>
          <p14:tracePt t="190103" x="2420938" y="5762625"/>
          <p14:tracePt t="190111" x="2401888" y="5762625"/>
          <p14:tracePt t="190116" x="2384425" y="5762625"/>
          <p14:tracePt t="190124" x="2365375" y="5762625"/>
          <p14:tracePt t="190144" x="2357438" y="5762625"/>
          <p14:tracePt t="190152" x="2347913" y="5762625"/>
          <p14:tracePt t="190159" x="2338388" y="5762625"/>
          <p14:tracePt t="190179" x="2328863" y="5762625"/>
          <p14:tracePt t="190193" x="2320925" y="5762625"/>
          <p14:tracePt t="190275" x="2328863" y="5762625"/>
          <p14:tracePt t="190295" x="2338388" y="5762625"/>
          <p14:tracePt t="190309" x="2347913" y="5762625"/>
          <p14:tracePt t="190322" x="2357438" y="5762625"/>
          <p14:tracePt t="190336" x="2365375" y="5762625"/>
          <p14:tracePt t="190342" x="2374900" y="5762625"/>
          <p14:tracePt t="190349" x="2393950" y="5762625"/>
          <p14:tracePt t="190356" x="2401888" y="5753100"/>
          <p14:tracePt t="190363" x="2420938" y="5753100"/>
          <p14:tracePt t="190369" x="2438400" y="5743575"/>
          <p14:tracePt t="190377" x="2457450" y="5743575"/>
          <p14:tracePt t="190391" x="2474913" y="5743575"/>
          <p14:tracePt t="190397" x="2493963" y="5743575"/>
          <p14:tracePt t="190405" x="2503488" y="5734050"/>
          <p14:tracePt t="190410" x="2520950" y="5734050"/>
          <p14:tracePt t="190417" x="2530475" y="5734050"/>
          <p14:tracePt t="190425" x="2547938" y="5734050"/>
          <p14:tracePt t="190431" x="2547938" y="5726113"/>
          <p14:tracePt t="190439" x="2557463" y="5726113"/>
          <p14:tracePt t="190445" x="2566988" y="5726113"/>
          <p14:tracePt t="190451" x="2576513" y="5716588"/>
          <p14:tracePt t="190459" x="2584450" y="5716588"/>
          <p14:tracePt t="190465" x="2593975" y="5716588"/>
          <p14:tracePt t="190473" x="2593975" y="5707063"/>
          <p14:tracePt t="190493" x="2603500" y="5707063"/>
          <p14:tracePt t="190514" x="2603500" y="5697538"/>
          <p14:tracePt t="190761" x="2603500" y="5707063"/>
          <p14:tracePt t="190782" x="2603500" y="5716588"/>
          <p14:tracePt t="190787" x="2613025" y="5716588"/>
          <p14:tracePt t="190794" x="2620963" y="5716588"/>
          <p14:tracePt t="190801" x="2620963" y="5726113"/>
          <p14:tracePt t="190808" x="2630488" y="5726113"/>
          <p14:tracePt t="190814" x="2649538" y="5734050"/>
          <p14:tracePt t="190823" x="2667000" y="5743575"/>
          <p14:tracePt t="190828" x="2686050" y="5762625"/>
          <p14:tracePt t="190835" x="2732088" y="5770563"/>
          <p14:tracePt t="190843" x="2759075" y="5780088"/>
          <p14:tracePt t="190849" x="2786063" y="5789613"/>
          <p14:tracePt t="190856" x="2822575" y="5816600"/>
          <p14:tracePt t="190862" x="2849563" y="5816600"/>
          <p14:tracePt t="190869" x="2868613" y="5826125"/>
          <p14:tracePt t="190877" x="2895600" y="5835650"/>
          <p14:tracePt t="190883" x="2914650" y="5843588"/>
          <p14:tracePt t="190891" x="2932113" y="5843588"/>
          <p14:tracePt t="190896" x="2951163" y="5843588"/>
          <p14:tracePt t="190903" x="2959100" y="5843588"/>
          <p14:tracePt t="190910" x="2968625" y="5843588"/>
          <p14:tracePt t="190917" x="2978150" y="5843588"/>
          <p14:tracePt t="190932" x="2995613" y="5843588"/>
          <p14:tracePt t="190939" x="3005138" y="5843588"/>
          <p14:tracePt t="190944" x="3024188" y="5843588"/>
          <p14:tracePt t="190951" x="3041650" y="5843588"/>
          <p14:tracePt t="190960" x="3078163" y="5843588"/>
          <p14:tracePt t="190965" x="3124200" y="5843588"/>
          <p14:tracePt t="190973" x="3178175" y="5843588"/>
          <p14:tracePt t="190980" x="3214688" y="5843588"/>
          <p14:tracePt t="190985" x="3270250" y="5843588"/>
          <p14:tracePt t="190992" x="3297238" y="5843588"/>
          <p14:tracePt t="190999" x="3343275" y="5843588"/>
          <p14:tracePt t="191006" x="3389313" y="5826125"/>
          <p14:tracePt t="191013" x="3416300" y="5826125"/>
          <p14:tracePt t="191022" x="3443288" y="5816600"/>
          <p14:tracePt t="191027" x="3462338" y="5816600"/>
          <p14:tracePt t="191033" x="3471863" y="5807075"/>
          <p14:tracePt t="191042" x="3479800" y="5807075"/>
          <p14:tracePt t="191047" x="3489325" y="5807075"/>
          <p14:tracePt t="191069" x="3489325" y="5799138"/>
          <p14:tracePt t="191075" x="3498850" y="5799138"/>
          <p14:tracePt t="191082" x="3498850" y="5789613"/>
          <p14:tracePt t="191096" x="3508375" y="5789613"/>
          <p14:tracePt t="191151" x="3516313" y="5789613"/>
          <p14:tracePt t="191165" x="3525838" y="5789613"/>
          <p14:tracePt t="191177" x="3535363" y="5789613"/>
          <p14:tracePt t="191184" x="3544888" y="5799138"/>
          <p14:tracePt t="191191" x="3552825" y="5799138"/>
          <p14:tracePt t="191197" x="3562350" y="5799138"/>
          <p14:tracePt t="191206" x="3589338" y="5807075"/>
          <p14:tracePt t="191211" x="3617913" y="5816600"/>
          <p14:tracePt t="191218" x="3654425" y="5816600"/>
          <p14:tracePt t="191225" x="3690938" y="5826125"/>
          <p14:tracePt t="191231" x="3735388" y="5835650"/>
          <p14:tracePt t="191241" x="3773488" y="5843588"/>
          <p14:tracePt t="191246" x="3817938" y="5843588"/>
          <p14:tracePt t="191253" x="3873500" y="5843588"/>
          <p14:tracePt t="191259" x="3919538" y="5853113"/>
          <p14:tracePt t="191266" x="3973513" y="5853113"/>
          <p14:tracePt t="191273" x="4029075" y="5853113"/>
          <p14:tracePt t="191280" x="4083050" y="5853113"/>
          <p14:tracePt t="191286" x="4146550" y="5853113"/>
          <p14:tracePt t="191293" x="4202113" y="5853113"/>
          <p14:tracePt t="191300" x="4275138" y="5853113"/>
          <p14:tracePt t="191308" x="4367213" y="5843588"/>
          <p14:tracePt t="191315" x="4448175" y="5826125"/>
          <p14:tracePt t="191323" x="4503738" y="5816600"/>
          <p14:tracePt t="191328" x="4557713" y="5816600"/>
          <p14:tracePt t="191334" x="4594225" y="5807075"/>
          <p14:tracePt t="191343" x="4630738" y="5807075"/>
          <p14:tracePt t="191348" x="4659313" y="5799138"/>
          <p14:tracePt t="191356" x="4695825" y="5799138"/>
          <p14:tracePt t="191362" x="4713288" y="5799138"/>
          <p14:tracePt t="191369" x="4732338" y="5789613"/>
          <p14:tracePt t="191376" x="4749800" y="5789613"/>
          <p14:tracePt t="191382" x="4759325" y="5789613"/>
          <p14:tracePt t="191389" x="4759325" y="5780088"/>
          <p14:tracePt t="191397" x="4768850" y="5780088"/>
          <p14:tracePt t="191410" x="4776788" y="5780088"/>
          <p14:tracePt t="191431" x="4786313" y="5780088"/>
          <p14:tracePt t="191445" x="4795838" y="5780088"/>
          <p14:tracePt t="191474" x="4805363" y="5780088"/>
          <p14:tracePt t="191493" x="4813300" y="5780088"/>
          <p14:tracePt t="191499" x="4822825" y="5789613"/>
          <p14:tracePt t="191506" x="4841875" y="5789613"/>
          <p14:tracePt t="191513" x="4878388" y="5799138"/>
          <p14:tracePt t="191520" x="4905375" y="5807075"/>
          <p14:tracePt t="191526" x="4951413" y="5816600"/>
          <p14:tracePt t="191533" x="4987925" y="5826125"/>
          <p14:tracePt t="191540" x="5051425" y="5835650"/>
          <p14:tracePt t="191547" x="5114925" y="5862638"/>
          <p14:tracePt t="191556" x="5207000" y="5881688"/>
          <p14:tracePt t="191561" x="5297488" y="5889625"/>
          <p14:tracePt t="191567" x="5408613" y="5908675"/>
          <p14:tracePt t="191575" x="5489575" y="5918200"/>
          <p14:tracePt t="191581" x="5581650" y="5918200"/>
          <p14:tracePt t="191589" x="5654675" y="5926138"/>
          <p14:tracePt t="191594" x="5727700" y="5926138"/>
          <p14:tracePt t="191601" x="5810250" y="5926138"/>
          <p14:tracePt t="191609" x="5900738" y="5926138"/>
          <p14:tracePt t="191615" x="5973763" y="5926138"/>
          <p14:tracePt t="191622" x="6083300" y="5908675"/>
          <p14:tracePt t="191629" x="6175375" y="5908675"/>
          <p14:tracePt t="191635" x="6275388" y="5899150"/>
          <p14:tracePt t="191642" x="6367463" y="5881688"/>
          <p14:tracePt t="191650" x="6457950" y="5872163"/>
          <p14:tracePt t="191657" x="6540500" y="5862638"/>
          <p14:tracePt t="191664" x="6613525" y="5843588"/>
          <p14:tracePt t="191671" x="6677025" y="5835650"/>
          <p14:tracePt t="191677" x="6732588" y="5826125"/>
          <p14:tracePt t="191683" x="6778625" y="5807075"/>
          <p14:tracePt t="191691" x="6815138" y="5807075"/>
          <p14:tracePt t="191697" x="6859588" y="5799138"/>
          <p14:tracePt t="191706" x="6905625" y="5789613"/>
          <p14:tracePt t="191711" x="6942138" y="5780088"/>
          <p14:tracePt t="191718" x="6978650" y="5770563"/>
          <p14:tracePt t="191725" x="7015163" y="5762625"/>
          <p14:tracePt t="191731" x="7043738" y="5762625"/>
          <p14:tracePt t="191739" x="7061200" y="5762625"/>
          <p14:tracePt t="191746" x="7080250" y="5753100"/>
          <p14:tracePt t="191752" x="7116763" y="5753100"/>
          <p14:tracePt t="191759" x="7134225" y="5743575"/>
          <p14:tracePt t="191767" x="7153275" y="5734050"/>
          <p14:tracePt t="191773" x="7180263" y="5734050"/>
          <p14:tracePt t="191780" x="7207250" y="5734050"/>
          <p14:tracePt t="191786" x="7226300" y="5726113"/>
          <p14:tracePt t="191793" x="7253288" y="5726113"/>
          <p14:tracePt t="191800" x="7289800" y="5716588"/>
          <p14:tracePt t="191807" x="7299325" y="5716588"/>
          <p14:tracePt t="191813" x="7316788" y="5716588"/>
          <p14:tracePt t="191821" x="7335838" y="5707063"/>
          <p14:tracePt t="191827" x="7353300" y="5707063"/>
          <p14:tracePt t="191834" x="7372350" y="5689600"/>
          <p14:tracePt t="191842" x="7380288" y="5689600"/>
          <p14:tracePt t="191848" x="7389813" y="5689600"/>
          <p14:tracePt t="191856" x="7399338" y="5689600"/>
          <p14:tracePt t="191862" x="7408863" y="5689600"/>
          <p14:tracePt t="191868" x="7416800" y="5689600"/>
          <p14:tracePt t="191875" x="7426325" y="5689600"/>
          <p14:tracePt t="191892" x="7445375" y="5689600"/>
          <p14:tracePt t="191897" x="7453313" y="5689600"/>
          <p14:tracePt t="191903" x="7462838" y="5689600"/>
          <p14:tracePt t="191910" x="7481888" y="5689600"/>
          <p14:tracePt t="191916" x="7489825" y="5689600"/>
          <p14:tracePt t="191930" x="7508875" y="5689600"/>
          <p14:tracePt t="191937" x="7526338" y="5689600"/>
          <p14:tracePt t="191945" x="7535863" y="5689600"/>
          <p14:tracePt t="191951" x="7554913" y="5689600"/>
          <p14:tracePt t="191958" x="7572375" y="5689600"/>
          <p14:tracePt t="191964" x="7581900" y="5689600"/>
          <p14:tracePt t="191973" x="7600950" y="5689600"/>
          <p14:tracePt t="191979" x="7618413" y="5689600"/>
          <p14:tracePt t="191984" x="7637463" y="5689600"/>
          <p14:tracePt t="191992" x="7654925" y="5689600"/>
          <p14:tracePt t="191999" x="7664450" y="5689600"/>
          <p14:tracePt t="192006" x="7681913" y="5689600"/>
          <p14:tracePt t="192012" x="7700963" y="5689600"/>
          <p14:tracePt t="192019" x="7710488" y="5689600"/>
          <p14:tracePt t="192026" x="7718425" y="5689600"/>
          <p14:tracePt t="192034" x="7727950" y="5689600"/>
          <p14:tracePt t="192041" x="7737475" y="5689600"/>
          <p14:tracePt t="192047" x="7747000" y="5689600"/>
          <p14:tracePt t="192054" x="7754938" y="5689600"/>
          <p14:tracePt t="192060" x="7764463" y="5689600"/>
          <p14:tracePt t="192067" x="7773988" y="5689600"/>
          <p14:tracePt t="192082" x="7783513" y="5689600"/>
          <p14:tracePt t="192090" x="7791450" y="5689600"/>
          <p14:tracePt t="192096" x="7800975" y="5689600"/>
          <p14:tracePt t="192101" x="7810500" y="5680075"/>
          <p14:tracePt t="192109" x="7827963" y="5680075"/>
          <p14:tracePt t="192115" x="7837488" y="5670550"/>
          <p14:tracePt t="192129" x="7847013" y="5661025"/>
          <p14:tracePt t="192136" x="7864475" y="5661025"/>
          <p14:tracePt t="192145" x="7874000" y="5661025"/>
          <p14:tracePt t="192150" x="7883525" y="5661025"/>
          <p14:tracePt t="192158" x="7893050" y="5661025"/>
          <p14:tracePt t="192163" x="7910513" y="5653088"/>
          <p14:tracePt t="192178" x="7920038" y="5653088"/>
          <p14:tracePt t="192184" x="7929563" y="5653088"/>
          <p14:tracePt t="192192" x="7937500" y="5653088"/>
          <p14:tracePt t="192198" x="7947025" y="5653088"/>
          <p14:tracePt t="192206" x="7956550" y="5653088"/>
          <p14:tracePt t="192438" x="7956550" y="5661025"/>
          <p14:tracePt t="192445" x="7956550" y="5670550"/>
          <p14:tracePt t="192450" x="7947025" y="5680075"/>
          <p14:tracePt t="192458" x="7937500" y="5689600"/>
          <p14:tracePt t="192464" x="7929563" y="5697538"/>
          <p14:tracePt t="192472" x="7920038" y="5707063"/>
          <p14:tracePt t="192477" x="7920038" y="5716588"/>
          <p14:tracePt t="192485" x="7910513" y="5726113"/>
          <p14:tracePt t="192491" x="7893050" y="5753100"/>
          <p14:tracePt t="192497" x="7883525" y="5770563"/>
          <p14:tracePt t="192506" x="7864475" y="5789613"/>
          <p14:tracePt t="192512" x="7856538" y="5807075"/>
          <p14:tracePt t="192518" x="7847013" y="5826125"/>
          <p14:tracePt t="192525" x="7837488" y="5835650"/>
          <p14:tracePt t="192532" x="7827963" y="5843588"/>
          <p14:tracePt t="192539" x="7827963" y="5853113"/>
          <p14:tracePt t="192546" x="7820025" y="5853113"/>
          <p14:tracePt t="192553" x="7810500" y="5862638"/>
          <p14:tracePt t="192560" x="7800975" y="5872163"/>
          <p14:tracePt t="192574" x="7791450" y="5872163"/>
          <p14:tracePt t="192580" x="7783513" y="5889625"/>
          <p14:tracePt t="192587" x="7773988" y="5899150"/>
          <p14:tracePt t="192594" x="7773988" y="5908675"/>
          <p14:tracePt t="192600" x="7764463" y="5918200"/>
          <p14:tracePt t="192608" x="7754938" y="5935663"/>
          <p14:tracePt t="192614" x="7754938" y="5945188"/>
          <p14:tracePt t="192622" x="7747000" y="5945188"/>
          <p14:tracePt t="192629" x="7737475" y="5954713"/>
          <p14:tracePt t="192636" x="7737475" y="5962650"/>
          <p14:tracePt t="192642" x="7727950" y="5972175"/>
          <p14:tracePt t="192648" x="7718425" y="5981700"/>
          <p14:tracePt t="192656" x="7718425" y="5991225"/>
          <p14:tracePt t="192662" x="7710488" y="5999163"/>
          <p14:tracePt t="192676" x="7710488" y="6008688"/>
          <p14:tracePt t="192682" x="7700963" y="6018213"/>
          <p14:tracePt t="192690" x="7691438" y="6027738"/>
          <p14:tracePt t="192697" x="7681913" y="6035675"/>
        </p14:tracePtLst>
      </p14:laserTrace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830262" y="0"/>
            <a:ext cx="8077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marL="0" marR="0" lvl="0" indent="0" algn="ctr" defTabSz="8465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4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Elephant" panose="02020904090505020303" pitchFamily="18" charset="0"/>
                <a:ea typeface="MS PGothic" pitchFamily="34" charset="-128"/>
              </a:rPr>
              <a:t>Built-in constants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2D2DB9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373063" y="715936"/>
            <a:ext cx="8991600" cy="61420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42830" tIns="19044" rIns="91440" bIns="63480" numCol="1" anchor="ctr" anchorCtr="0" compatLnSpc="1">
            <a:prstTxWarp prst="textNoShape">
              <a:avLst/>
            </a:prstTxWarp>
            <a:noAutofit/>
          </a:bodyPr>
          <a:lstStyle>
            <a:lvl1pPr marL="342885" indent="-34288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17" indent="-28573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2950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13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31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490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67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885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032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 small number of constants live in the built-in namespace: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False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The false value of the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bool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.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True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 </a:t>
            </a:r>
            <a:r>
              <a:rPr kumimoji="0" lang="en-US" altLang="zh-TW" sz="12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The true value of the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bool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. 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None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zh-TW" sz="11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The o</a:t>
            </a:r>
            <a:r>
              <a:rPr kumimoji="0" lang="en-US" altLang="zh-TW" sz="2600" b="0" i="0" u="none" strike="noStrike" kern="0" cap="none" spc="0" normalizeH="0" baseline="0" noProof="0" dirty="0" err="1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nly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value of the type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NoneType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. </a:t>
            </a:r>
            <a:endParaRPr kumimoji="0" lang="en-US" altLang="zh-TW" sz="2600" b="0" i="0" u="none" strike="noStrike" kern="0" cap="none" spc="0" normalizeH="0" baseline="0" noProof="0" dirty="0">
              <a:ln>
                <a:noFill/>
              </a:ln>
              <a:solidFill>
                <a:srgbClr val="EAEAEA"/>
              </a:solidFill>
              <a:effectLst/>
              <a:uLnTx/>
              <a:uFillTx/>
              <a:latin typeface="+mn-lt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None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 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can be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used to represent the absence of a value, as when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no return value is given for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 function.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NotImplemented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 s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pecial value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that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should be returned 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by binary special methods</a:t>
            </a:r>
            <a:r>
              <a:rPr kumimoji="0" lang="en-US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(e.g. 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eq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lt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add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 etc.)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to indicate that the operation is not implemented with respect to the other type;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and it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may be returned by in-place binary special methods (e.g.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__imul__()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__iand__()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 etc.).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Ellipsis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 s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pecial value used mostly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for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extended slicing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of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user-defined container data types.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EAEAEA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It is the same as “…”.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EAEAEA"/>
              </a:solidFill>
              <a:effectLst/>
              <a:uLnTx/>
              <a:uFillTx/>
              <a:latin typeface="+mn-lt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07365136"/>
      </p:ext>
    </p:extLst>
  </p:cSld>
  <p:clrMapOvr>
    <a:masterClrMapping/>
  </p:clrMapOvr>
  <p:extLst mod="1"/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Rectangle 1026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Polymorphism</a:t>
            </a:r>
          </a:p>
        </p:txBody>
      </p:sp>
      <p:sp>
        <p:nvSpPr>
          <p:cNvPr id="44034" name="Rectangle 1027"/>
          <p:cNvSpPr>
            <a:spLocks noGrp="1" noChangeArrowheads="1"/>
          </p:cNvSpPr>
          <p:nvPr>
            <p:ph idx="1"/>
          </p:nvPr>
        </p:nvSpPr>
        <p:spPr>
          <a:xfrm>
            <a:off x="449262" y="990600"/>
            <a:ext cx="8839200" cy="5867400"/>
          </a:xfrm>
        </p:spPr>
        <p:txBody>
          <a:bodyPr/>
          <a:lstStyle/>
          <a:p>
            <a:pPr eaLnBrk="1" hangingPunct="1">
              <a:spcBef>
                <a:spcPts val="1200"/>
              </a:spcBef>
            </a:pPr>
            <a:r>
              <a:rPr lang="en-US" altLang="en-US" sz="3200" dirty="0">
                <a:solidFill>
                  <a:schemeClr val="tx1"/>
                </a:solidFill>
              </a:rPr>
              <a:t>Polymorphism is the idea of generic code that </a:t>
            </a:r>
            <a:r>
              <a:rPr lang="en-US" altLang="en-US" sz="3200" spc="-130" dirty="0">
                <a:solidFill>
                  <a:schemeClr val="tx1"/>
                </a:solidFill>
              </a:rPr>
              <a:t>w</a:t>
            </a:r>
            <a:r>
              <a:rPr lang="en-US" altLang="en-US" sz="3200" spc="-60" dirty="0">
                <a:solidFill>
                  <a:schemeClr val="tx1"/>
                </a:solidFill>
              </a:rPr>
              <a:t>or</a:t>
            </a:r>
            <a:r>
              <a:rPr lang="en-US" altLang="en-US" sz="3200" spc="-130" dirty="0">
                <a:solidFill>
                  <a:schemeClr val="tx1"/>
                </a:solidFill>
              </a:rPr>
              <a:t>k</a:t>
            </a:r>
            <a:r>
              <a:rPr lang="en-US" altLang="en-US" sz="3200" spc="-60" dirty="0">
                <a:solidFill>
                  <a:schemeClr val="tx1"/>
                </a:solidFill>
              </a:rPr>
              <a:t>s</a:t>
            </a:r>
            <a:r>
              <a:rPr lang="en-US" altLang="en-US" sz="2800" spc="-60" dirty="0">
                <a:solidFill>
                  <a:schemeClr val="tx1"/>
                </a:solidFill>
              </a:rPr>
              <a:t> </a:t>
            </a:r>
            <a:r>
              <a:rPr lang="en-US" altLang="en-US" sz="3200" spc="-60" dirty="0">
                <a:solidFill>
                  <a:schemeClr val="tx1"/>
                </a:solidFill>
              </a:rPr>
              <a:t>the</a:t>
            </a:r>
            <a:r>
              <a:rPr lang="en-US" altLang="en-US" sz="2800" spc="-60" dirty="0">
                <a:solidFill>
                  <a:schemeClr val="tx1"/>
                </a:solidFill>
              </a:rPr>
              <a:t> </a:t>
            </a:r>
            <a:r>
              <a:rPr lang="en-US" altLang="en-US" sz="3200" spc="-60" dirty="0">
                <a:solidFill>
                  <a:schemeClr val="tx1"/>
                </a:solidFill>
              </a:rPr>
              <a:t>same</a:t>
            </a:r>
            <a:r>
              <a:rPr lang="en-US" altLang="en-US" sz="2800" spc="-130" dirty="0">
                <a:solidFill>
                  <a:schemeClr val="tx1"/>
                </a:solidFill>
              </a:rPr>
              <a:t> </a:t>
            </a:r>
            <a:r>
              <a:rPr lang="en-US" altLang="en-US" sz="3200" spc="-130" dirty="0">
                <a:solidFill>
                  <a:schemeClr val="tx1"/>
                </a:solidFill>
              </a:rPr>
              <a:t>way on</a:t>
            </a:r>
            <a:r>
              <a:rPr lang="en-US" altLang="en-US" sz="2800" spc="-130" dirty="0">
                <a:solidFill>
                  <a:schemeClr val="tx1"/>
                </a:solidFill>
              </a:rPr>
              <a:t> </a:t>
            </a:r>
            <a:r>
              <a:rPr lang="en-US" altLang="en-US" sz="3200" spc="-60" dirty="0">
                <a:solidFill>
                  <a:schemeClr val="tx1"/>
                </a:solidFill>
              </a:rPr>
              <a:t>different types</a:t>
            </a:r>
            <a:r>
              <a:rPr lang="en-US" altLang="en-US" sz="2800" spc="-60" dirty="0">
                <a:solidFill>
                  <a:schemeClr val="tx1"/>
                </a:solidFill>
              </a:rPr>
              <a:t> </a:t>
            </a:r>
            <a:r>
              <a:rPr lang="en-US" altLang="en-US" sz="3200" spc="-110" dirty="0">
                <a:solidFill>
                  <a:schemeClr val="tx1"/>
                </a:solidFill>
              </a:rPr>
              <a:t>o</a:t>
            </a:r>
            <a:r>
              <a:rPr lang="en-US" altLang="en-US" sz="3200" spc="-60" dirty="0">
                <a:solidFill>
                  <a:schemeClr val="tx1"/>
                </a:solidFill>
              </a:rPr>
              <a:t>f</a:t>
            </a:r>
            <a:r>
              <a:rPr lang="en-US" altLang="en-US" sz="2800" spc="-60" dirty="0">
                <a:solidFill>
                  <a:schemeClr val="tx1"/>
                </a:solidFill>
              </a:rPr>
              <a:t> </a:t>
            </a:r>
            <a:r>
              <a:rPr lang="en-US" altLang="en-US" sz="3200" spc="-60" dirty="0">
                <a:solidFill>
                  <a:schemeClr val="tx1"/>
                </a:solidFill>
              </a:rPr>
              <a:t>o</a:t>
            </a:r>
            <a:r>
              <a:rPr lang="en-US" altLang="en-US" sz="3200" spc="-110" dirty="0">
                <a:solidFill>
                  <a:schemeClr val="tx1"/>
                </a:solidFill>
              </a:rPr>
              <a:t>bj</a:t>
            </a:r>
            <a:r>
              <a:rPr lang="en-US" altLang="en-US" sz="3200" spc="-60" dirty="0">
                <a:solidFill>
                  <a:schemeClr val="tx1"/>
                </a:solidFill>
              </a:rPr>
              <a:t>ects</a:t>
            </a:r>
          </a:p>
          <a:p>
            <a:pPr eaLnBrk="1" hangingPunct="1">
              <a:spcBef>
                <a:spcPts val="1200"/>
              </a:spcBef>
            </a:pPr>
            <a:r>
              <a:rPr lang="en-US" altLang="en-US" sz="3200" dirty="0">
                <a:solidFill>
                  <a:schemeClr val="tx1"/>
                </a:solidFill>
              </a:rPr>
              <a:t>Polymorphism is aided by </a:t>
            </a:r>
            <a:r>
              <a:rPr lang="en-US" altLang="en-US" sz="3200" b="1" dirty="0">
                <a:solidFill>
                  <a:srgbClr val="006600"/>
                </a:solidFill>
              </a:rPr>
              <a:t>modularity</a:t>
            </a:r>
            <a:r>
              <a:rPr lang="en-US" altLang="en-US" sz="3200" dirty="0">
                <a:solidFill>
                  <a:schemeClr val="tx1"/>
                </a:solidFill>
              </a:rPr>
              <a:t>, since methods like __</a:t>
            </a:r>
            <a:r>
              <a:rPr lang="en-US" altLang="en-US" sz="3200" dirty="0" err="1">
                <a:solidFill>
                  <a:schemeClr val="tx1"/>
                </a:solidFill>
              </a:rPr>
              <a:t>gt</a:t>
            </a:r>
            <a:r>
              <a:rPr lang="en-US" altLang="en-US" sz="3200" dirty="0">
                <a:solidFill>
                  <a:schemeClr val="tx1"/>
                </a:solidFill>
              </a:rPr>
              <a:t>__() can be designed for each class.</a:t>
            </a:r>
          </a:p>
          <a:p>
            <a:pPr eaLnBrk="1" hangingPunct="1">
              <a:spcBef>
                <a:spcPts val="1200"/>
              </a:spcBef>
            </a:pPr>
            <a:r>
              <a:rPr lang="en-US" altLang="en-US" sz="3200" dirty="0">
                <a:solidFill>
                  <a:schemeClr val="tx1"/>
                </a:solidFill>
              </a:rPr>
              <a:t>Polymorphism is also aided by </a:t>
            </a:r>
            <a:r>
              <a:rPr lang="en-US" altLang="en-US" sz="3200" b="1" dirty="0">
                <a:solidFill>
                  <a:srgbClr val="006600"/>
                </a:solidFill>
              </a:rPr>
              <a:t>inheritance</a:t>
            </a:r>
            <a:r>
              <a:rPr lang="en-US" altLang="en-US" sz="3200" dirty="0">
                <a:solidFill>
                  <a:schemeClr val="tx1"/>
                </a:solidFill>
              </a:rPr>
              <a:t>, since the base class’s methods like __</a:t>
            </a:r>
            <a:r>
              <a:rPr lang="en-US" altLang="en-US" sz="3200" dirty="0" err="1">
                <a:solidFill>
                  <a:schemeClr val="tx1"/>
                </a:solidFill>
              </a:rPr>
              <a:t>gt</a:t>
            </a:r>
            <a:r>
              <a:rPr lang="en-US" altLang="en-US" sz="3200" dirty="0">
                <a:solidFill>
                  <a:schemeClr val="tx1"/>
                </a:solidFill>
              </a:rPr>
              <a:t>__() can be inherited.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3200" dirty="0">
                <a:solidFill>
                  <a:schemeClr val="tx1"/>
                </a:solidFill>
              </a:rPr>
              <a:t>But they can be redefined if you want to.</a:t>
            </a:r>
          </a:p>
          <a:p>
            <a:pPr lvl="1" eaLnBrk="1" hangingPunct="1">
              <a:spcBef>
                <a:spcPts val="0"/>
              </a:spcBef>
            </a:pPr>
            <a:endParaRPr lang="en-US" altLang="en-US" sz="2800" dirty="0">
              <a:solidFill>
                <a:schemeClr val="tx1"/>
              </a:solidFill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241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96"/>
    </mc:Choice>
    <mc:Fallback xmlns="">
      <p:transition spd="slow" advTm="365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955" x="3511550" y="5537200"/>
          <p14:tracePt t="3962" x="3524250" y="5518150"/>
          <p14:tracePt t="3975" x="3530600" y="5492750"/>
          <p14:tracePt t="3991" x="3568700" y="5416550"/>
          <p14:tracePt t="4009" x="3600450" y="5340350"/>
          <p14:tracePt t="4026" x="3657600" y="5162550"/>
          <p14:tracePt t="4042" x="3695700" y="5003800"/>
          <p14:tracePt t="4058" x="3727450" y="4845050"/>
          <p14:tracePt t="4075" x="3771900" y="4578350"/>
          <p14:tracePt t="4091" x="3803650" y="4451350"/>
          <p14:tracePt t="4108" x="3810000" y="4311650"/>
          <p14:tracePt t="4125" x="3829050" y="4140200"/>
          <p14:tracePt t="4141" x="3829050" y="4013200"/>
          <p14:tracePt t="4158" x="3829050" y="3975100"/>
          <p14:tracePt t="4174" x="3829050" y="3905250"/>
          <p14:tracePt t="4191" x="3822700" y="3867150"/>
          <p14:tracePt t="4208" x="3816350" y="3829050"/>
          <p14:tracePt t="4224" x="3816350" y="3790950"/>
          <p14:tracePt t="4241" x="3816350" y="3771900"/>
          <p14:tracePt t="4258" x="3816350" y="3695700"/>
          <p14:tracePt t="4274" x="3797300" y="3562350"/>
          <p14:tracePt t="4291" x="3797300" y="3473450"/>
          <p14:tracePt t="4307" x="3790950" y="3257550"/>
          <p14:tracePt t="4323" x="3790950" y="3143250"/>
          <p14:tracePt t="4340" x="3759200" y="2901950"/>
          <p14:tracePt t="4357" x="3733800" y="2635250"/>
          <p14:tracePt t="4374" x="3714750" y="2495550"/>
          <p14:tracePt t="4391" x="3657600" y="2190750"/>
          <p14:tracePt t="4407" x="3581400" y="1987550"/>
          <p14:tracePt t="4423" x="3562350" y="1917700"/>
          <p14:tracePt t="4441" x="3524250" y="1841500"/>
          <p14:tracePt t="4457" x="3492500" y="1803400"/>
          <p14:tracePt t="4473" x="3492500" y="1784350"/>
          <p14:tracePt t="4490" x="3479800" y="1758950"/>
          <p14:tracePt t="4506" x="3460750" y="1733550"/>
          <p14:tracePt t="4524" x="3454400" y="1727200"/>
          <p14:tracePt t="4539" x="3429000" y="1701800"/>
          <p14:tracePt t="4556" x="3416300" y="1695450"/>
          <p14:tracePt t="4573" x="3378200" y="1651000"/>
          <p14:tracePt t="4589" x="3359150" y="1638300"/>
          <p14:tracePt t="4606" x="3308350" y="1600200"/>
          <p14:tracePt t="4623" x="3244850" y="1562100"/>
          <p14:tracePt t="4639" x="3181350" y="1530350"/>
          <p14:tracePt t="4656" x="3162300" y="1517650"/>
          <p14:tracePt t="4672" x="3117850" y="1498600"/>
          <p14:tracePt t="4689" x="3067050" y="1485900"/>
          <p14:tracePt t="4707" x="3035300" y="1485900"/>
          <p14:tracePt t="4722" x="3022600" y="1485900"/>
          <p14:tracePt t="4739" x="2990850" y="1485900"/>
          <p14:tracePt t="4757" x="2965450" y="1498600"/>
          <p14:tracePt t="4773" x="2959100" y="1498600"/>
          <p14:tracePt t="4789" x="2952750" y="1504950"/>
          <p14:tracePt t="4806" x="2946400" y="1511300"/>
          <p14:tracePt t="4822" x="2940050" y="1517650"/>
          <p14:tracePt t="4839" x="2940050" y="1524000"/>
          <p14:tracePt t="4856" x="2952750" y="1543050"/>
          <p14:tracePt t="4872" x="2965450" y="1549400"/>
          <p14:tracePt t="4889" x="2984500" y="1555750"/>
          <p14:tracePt t="4905" x="3060700" y="1587500"/>
          <p14:tracePt t="4922" x="3175000" y="1644650"/>
          <p14:tracePt t="4939" x="3251200" y="1689100"/>
          <p14:tracePt t="4955" x="3441700" y="1778000"/>
          <p14:tracePt t="4972" x="3651250" y="1860550"/>
          <p14:tracePt t="4989" x="3848100" y="1924050"/>
          <p14:tracePt t="5005" x="3949700" y="1955800"/>
          <p14:tracePt t="5022" x="4133850" y="1987550"/>
          <p14:tracePt t="5038" x="4311650" y="1987550"/>
          <p14:tracePt t="5055" x="4387850" y="1981200"/>
          <p14:tracePt t="5072" x="4508500" y="1955800"/>
          <p14:tracePt t="5088" x="4591050" y="1924050"/>
          <p14:tracePt t="5104" x="4622800" y="1911350"/>
          <p14:tracePt t="5122" x="4660900" y="1879600"/>
          <p14:tracePt t="5138" x="4686300" y="1841500"/>
          <p14:tracePt t="5154" x="4692650" y="1816100"/>
          <p14:tracePt t="5171" x="4718050" y="1765300"/>
          <p14:tracePt t="5188" x="4730750" y="1714500"/>
          <p14:tracePt t="5640" x="4756150" y="1714500"/>
          <p14:tracePt t="5647" x="4787900" y="1714500"/>
          <p14:tracePt t="5661" x="4813300" y="1714500"/>
          <p14:tracePt t="5670" x="4857750" y="1733550"/>
          <p14:tracePt t="5686" x="4895850" y="1739900"/>
          <p14:tracePt t="5703" x="4991100" y="1746250"/>
          <p14:tracePt t="5719" x="5092700" y="1758950"/>
          <p14:tracePt t="5735" x="5162550" y="1758950"/>
          <p14:tracePt t="5753" x="5289550" y="1771650"/>
          <p14:tracePt t="5768" x="5448300" y="1797050"/>
          <p14:tracePt t="5785" x="5524500" y="1803400"/>
          <p14:tracePt t="5802" x="5664200" y="1803400"/>
          <p14:tracePt t="5819" x="5740400" y="1803400"/>
          <p14:tracePt t="5836" x="5880100" y="1803400"/>
          <p14:tracePt t="5852" x="5994400" y="1803400"/>
          <p14:tracePt t="5868" x="6051550" y="1809750"/>
          <p14:tracePt t="5886" x="6140450" y="1809750"/>
          <p14:tracePt t="5902" x="6197600" y="1809750"/>
          <p14:tracePt t="5919" x="6229350" y="1803400"/>
          <p14:tracePt t="5936" x="6273800" y="1797050"/>
          <p14:tracePt t="5951" x="6305550" y="1797050"/>
          <p14:tracePt t="5968" x="6318250" y="1797050"/>
          <p14:tracePt t="5985" x="6343650" y="1803400"/>
          <p14:tracePt t="6001" x="6369050" y="1809750"/>
          <p14:tracePt t="6018" x="6381750" y="1816100"/>
          <p14:tracePt t="6035" x="6407150" y="1816100"/>
          <p14:tracePt t="6051" x="6419850" y="1816100"/>
          <p14:tracePt t="6068" x="6426200" y="1816100"/>
          <p14:tracePt t="6084" x="6445250" y="1816100"/>
          <p14:tracePt t="6101" x="6451600" y="1816100"/>
          <p14:tracePt t="6119" x="6470650" y="1816100"/>
          <p14:tracePt t="6135" x="6477000" y="1816100"/>
          <p14:tracePt t="6151" x="6483350" y="1809750"/>
          <p14:tracePt t="6168" x="6496050" y="1809750"/>
          <p14:tracePt t="6184" x="6496050" y="1803400"/>
          <p14:tracePt t="6201" x="6502400" y="1803400"/>
          <p14:tracePt t="6218" x="6508750" y="1803400"/>
          <p14:tracePt t="6245" x="6515100" y="1803400"/>
          <p14:tracePt t="6321" x="6521450" y="1797050"/>
          <p14:tracePt t="6581" x="6515100" y="1797050"/>
          <p14:tracePt t="6610" x="6508750" y="1797050"/>
          <p14:tracePt t="6645" x="6502400" y="1797050"/>
          <p14:tracePt t="6679" x="6496050" y="1797050"/>
          <p14:tracePt t="6693" x="6489700" y="1797050"/>
          <p14:tracePt t="6715" x="6483350" y="1797050"/>
          <p14:tracePt t="6721" x="6477000" y="1797050"/>
          <p14:tracePt t="6736" x="6470650" y="1797050"/>
          <p14:tracePt t="6750" x="6457950" y="1797050"/>
          <p14:tracePt t="6766" x="6426200" y="1797050"/>
          <p14:tracePt t="6783" x="6400800" y="1797050"/>
          <p14:tracePt t="6799" x="6318250" y="1809750"/>
          <p14:tracePt t="6815" x="6191250" y="1816100"/>
          <p14:tracePt t="6832" x="6115050" y="1816100"/>
          <p14:tracePt t="6849" x="5937250" y="1828800"/>
          <p14:tracePt t="6866" x="5715000" y="1847850"/>
          <p14:tracePt t="6882" x="5588000" y="1866900"/>
          <p14:tracePt t="6899" x="5346700" y="1911350"/>
          <p14:tracePt t="6915" x="5080000" y="2000250"/>
          <p14:tracePt t="6932" x="4914900" y="2063750"/>
          <p14:tracePt t="6949" x="4616450" y="2171700"/>
          <p14:tracePt t="6965" x="4273550" y="2343150"/>
          <p14:tracePt t="6982" x="3962400" y="2533650"/>
          <p14:tracePt t="6998" x="3829050" y="2635250"/>
          <p14:tracePt t="7015" x="3632200" y="2781300"/>
          <p14:tracePt t="7032" x="3498850" y="2882900"/>
          <p14:tracePt t="7048" x="3479800" y="2901950"/>
          <p14:tracePt t="7777" x="3467100" y="2895600"/>
          <p14:tracePt t="7798" x="3460750" y="2889250"/>
          <p14:tracePt t="7805" x="3454400" y="2889250"/>
          <p14:tracePt t="7854" x="3429000" y="2882900"/>
          <p14:tracePt t="7869" x="3422650" y="2882900"/>
          <p14:tracePt t="7889" x="3416300" y="2882900"/>
          <p14:tracePt t="7917" x="3409950" y="2882900"/>
          <p14:tracePt t="7924" x="3403600" y="2882900"/>
          <p14:tracePt t="8156" x="3409950" y="2882900"/>
          <p14:tracePt t="8170" x="3416300" y="2876550"/>
          <p14:tracePt t="8192" x="3422650" y="2870200"/>
          <p14:tracePt t="8198" x="3429000" y="2863850"/>
          <p14:tracePt t="8214" x="3441700" y="2857500"/>
          <p14:tracePt t="8227" x="3460750" y="2851150"/>
          <p14:tracePt t="8243" x="3498850" y="2838450"/>
          <p14:tracePt t="8260" x="3524250" y="2819400"/>
          <p14:tracePt t="8263" x="3568700" y="2806700"/>
          <p14:tracePt t="8277" x="3600450" y="2787650"/>
          <p14:tracePt t="8293" x="3689350" y="2755900"/>
          <p14:tracePt t="8311" x="3746500" y="2743200"/>
          <p14:tracePt t="8326" x="3778250" y="2730500"/>
          <p14:tracePt t="8343" x="3835400" y="2724150"/>
          <p14:tracePt t="8361" x="3886200" y="2717800"/>
          <p14:tracePt t="8376" x="3905250" y="2717800"/>
          <p14:tracePt t="8393" x="3937000" y="2711450"/>
          <p14:tracePt t="8410" x="3962400" y="2711450"/>
          <p14:tracePt t="8426" x="3968750" y="2711450"/>
          <p14:tracePt t="8443" x="3975100" y="2705100"/>
          <p14:tracePt t="8459" x="3981450" y="2705100"/>
          <p14:tracePt t="8476" x="3987800" y="2705100"/>
          <p14:tracePt t="8494" x="3994150" y="2705100"/>
          <p14:tracePt t="8509" x="4000500" y="2705100"/>
          <p14:tracePt t="8526" x="4006850" y="2705100"/>
          <p14:tracePt t="8974" x="4013200" y="2705100"/>
          <p14:tracePt t="8980" x="4025900" y="2705100"/>
          <p14:tracePt t="8994" x="4038600" y="2705100"/>
          <p14:tracePt t="9008" x="4051300" y="2705100"/>
          <p14:tracePt t="9024" x="4089400" y="2705100"/>
          <p14:tracePt t="9041" x="4114800" y="2698750"/>
          <p14:tracePt t="9058" x="4171950" y="2698750"/>
          <p14:tracePt t="9074" x="4254500" y="2711450"/>
          <p14:tracePt t="9091" x="4305300" y="2711450"/>
          <p14:tracePt t="9107" x="4406900" y="2711450"/>
          <p14:tracePt t="9124" x="4508500" y="2717800"/>
          <p14:tracePt t="9142" x="4616450" y="2717800"/>
          <p14:tracePt t="9157" x="4679950" y="2717800"/>
          <p14:tracePt t="9174" x="4768850" y="2724150"/>
          <p14:tracePt t="9190" x="4813300" y="2724150"/>
          <p14:tracePt t="9207" x="4876800" y="2724150"/>
          <p14:tracePt t="9223" x="4933950" y="2730500"/>
          <p14:tracePt t="9241" x="4984750" y="2743200"/>
          <p14:tracePt t="9257" x="5003800" y="2743200"/>
          <p14:tracePt t="9273" x="5029200" y="2743200"/>
          <p14:tracePt t="9290" x="5080000" y="2749550"/>
          <p14:tracePt t="9307" x="5092700" y="2749550"/>
          <p14:tracePt t="9323" x="5111750" y="2749550"/>
          <p14:tracePt t="9339" x="5130800" y="2749550"/>
          <p14:tracePt t="9356" x="5156200" y="2749550"/>
          <p14:tracePt t="9374" x="5181600" y="2749550"/>
          <p14:tracePt t="9406" x="5200650" y="2749550"/>
          <p14:tracePt t="9424" x="5219700" y="2749550"/>
          <p14:tracePt t="9439" x="5226050" y="2749550"/>
          <p14:tracePt t="9475" x="5232400" y="2749550"/>
          <p14:tracePt t="9493" x="5238750" y="2749550"/>
          <p14:tracePt t="9529" x="5245100" y="2749550"/>
          <p14:tracePt t="9550" x="5251450" y="2743200"/>
          <p14:tracePt t="10368" x="5238750" y="2743200"/>
          <p14:tracePt t="10374" x="5200650" y="2755900"/>
          <p14:tracePt t="10390" x="5162550" y="2781300"/>
          <p14:tracePt t="10403" x="5124450" y="2800350"/>
          <p14:tracePt t="10419" x="5035550" y="2825750"/>
          <p14:tracePt t="10436" x="4991100" y="2844800"/>
          <p14:tracePt t="10453" x="4876800" y="2870200"/>
          <p14:tracePt t="10469" x="4692650" y="2921000"/>
          <p14:tracePt t="10488" x="4483100" y="2965450"/>
          <p14:tracePt t="10503" x="4368800" y="2971800"/>
          <p14:tracePt t="10519" x="4127500" y="2997200"/>
          <p14:tracePt t="10536" x="3873500" y="2997200"/>
          <p14:tracePt t="10552" x="3771900" y="2997200"/>
          <p14:tracePt t="10569" x="3663950" y="2990850"/>
          <p14:tracePt t="11096" x="3651250" y="2990850"/>
          <p14:tracePt t="11110" x="3644900" y="2997200"/>
          <p14:tracePt t="11118" x="3625850" y="3016250"/>
          <p14:tracePt t="11131" x="3619500" y="3028950"/>
          <p14:tracePt t="11138" x="3606800" y="3041650"/>
          <p14:tracePt t="11153" x="3594100" y="3060700"/>
          <p14:tracePt t="11167" x="3575050" y="3086100"/>
          <p14:tracePt t="11183" x="3575050" y="3098800"/>
          <p14:tracePt t="11200" x="3562350" y="3111500"/>
          <p14:tracePt t="11216" x="3562350" y="3124200"/>
          <p14:tracePt t="11233" x="3556000" y="3124200"/>
          <p14:tracePt t="11251" x="3556000" y="3130550"/>
          <p14:tracePt t="11279" x="3549650" y="3136900"/>
          <p14:tracePt t="11307" x="3549650" y="3143250"/>
          <p14:tracePt t="11342" x="3549650" y="3149600"/>
          <p14:tracePt t="11391" x="3549650" y="3155950"/>
          <p14:tracePt t="11419" x="3556000" y="3155950"/>
          <p14:tracePt t="11651" x="3562350" y="3155950"/>
          <p14:tracePt t="11658" x="3568700" y="3155950"/>
          <p14:tracePt t="11692" x="3575050" y="3155950"/>
          <p14:tracePt t="11700" x="3581400" y="3155950"/>
          <p14:tracePt t="11714" x="3587750" y="3155950"/>
          <p14:tracePt t="11721" x="3600450" y="3155950"/>
          <p14:tracePt t="11731" x="3613150" y="3168650"/>
          <p14:tracePt t="11748" x="3625850" y="3168650"/>
          <p14:tracePt t="11764" x="3663950" y="3175000"/>
          <p14:tracePt t="11781" x="3695700" y="3181350"/>
          <p14:tracePt t="11799" x="3790950" y="3187700"/>
          <p14:tracePt t="11815" x="3829050" y="3187700"/>
          <p14:tracePt t="11831" x="3860800" y="3187700"/>
          <p14:tracePt t="11848" x="3917950" y="3187700"/>
          <p14:tracePt t="11864" x="3962400" y="3187700"/>
          <p14:tracePt t="11881" x="3987800" y="3187700"/>
          <p14:tracePt t="11898" x="4013200" y="3187700"/>
          <p14:tracePt t="11914" x="4019550" y="3187700"/>
          <p14:tracePt t="11931" x="4025900" y="3187700"/>
          <p14:tracePt t="11947" x="4032250" y="3187700"/>
          <p14:tracePt t="11964" x="4038600" y="3187700"/>
          <p14:tracePt t="12234" x="4025900" y="3187700"/>
          <p14:tracePt t="12241" x="4019550" y="3194050"/>
          <p14:tracePt t="12254" x="4013200" y="3200400"/>
          <p14:tracePt t="12263" x="3987800" y="3206750"/>
          <p14:tracePt t="12279" x="3956050" y="3219450"/>
          <p14:tracePt t="12297" x="3905250" y="3238500"/>
          <p14:tracePt t="12313" x="3835400" y="3282950"/>
          <p14:tracePt t="12329" x="3797300" y="3308350"/>
          <p14:tracePt t="12347" x="3714750" y="3340100"/>
          <p14:tracePt t="12363" x="3638550" y="3384550"/>
          <p14:tracePt t="12379" x="3606800" y="3397250"/>
          <p14:tracePt t="12396" x="3556000" y="3429000"/>
          <p14:tracePt t="12412" x="3543300" y="3441700"/>
          <p14:tracePt t="12429" x="3511550" y="3460750"/>
          <p14:tracePt t="12445" x="3505200" y="3473450"/>
          <p14:tracePt t="12462" x="3498850" y="3479800"/>
          <p14:tracePt t="12480" x="3498850" y="3492500"/>
          <p14:tracePt t="12495" x="3505200" y="3498850"/>
          <p14:tracePt t="12953" x="3498850" y="3505200"/>
          <p14:tracePt t="12967" x="3473450" y="3511550"/>
          <p14:tracePt t="12973" x="3467100" y="3511550"/>
          <p14:tracePt t="12988" x="3448050" y="3517900"/>
          <p14:tracePt t="12997" x="3429000" y="3517900"/>
          <p14:tracePt t="13010" x="3409950" y="3530600"/>
          <p14:tracePt t="13028" x="3378200" y="3536950"/>
          <p14:tracePt t="13044" x="3333750" y="3549650"/>
          <p14:tracePt t="13060" x="3314700" y="3556000"/>
          <p14:tracePt t="13077" x="3295650" y="3562350"/>
          <p14:tracePt t="13093" x="3213100" y="3581400"/>
          <p14:tracePt t="13110" x="3181350" y="3600450"/>
          <p14:tracePt t="13128" x="3130550" y="3619500"/>
          <p14:tracePt t="13144" x="3117850" y="3632200"/>
          <p14:tracePt t="16228" x="3124200" y="3632200"/>
          <p14:tracePt t="16235" x="3130550" y="3632200"/>
          <p14:tracePt t="16251" x="3143250" y="3632200"/>
          <p14:tracePt t="16256" x="3149600" y="3632200"/>
          <p14:tracePt t="16270" x="3162300" y="3632200"/>
          <p14:tracePt t="16283" x="3187700" y="3644900"/>
          <p14:tracePt t="16299" x="3219450" y="3638550"/>
          <p14:tracePt t="16316" x="3238500" y="3638550"/>
          <p14:tracePt t="16333" x="3270250" y="3638550"/>
          <p14:tracePt t="16349" x="3295650" y="3632200"/>
          <p14:tracePt t="16365" x="3302000" y="3632200"/>
          <p14:tracePt t="16383" x="3333750" y="3619500"/>
          <p14:tracePt t="16399" x="3352800" y="3613150"/>
          <p14:tracePt t="16415" x="3365500" y="3606800"/>
          <p14:tracePt t="16419" x="3378200" y="3600450"/>
          <p14:tracePt t="16432" x="3390900" y="3594100"/>
          <p14:tracePt t="16448" x="3416300" y="3562350"/>
          <p14:tracePt t="16465" x="3441700" y="3549650"/>
          <p14:tracePt t="16482" x="3479800" y="3486150"/>
          <p14:tracePt t="16498" x="3536950" y="3384550"/>
          <p14:tracePt t="16515" x="3562350" y="3327400"/>
          <p14:tracePt t="16531" x="3613150" y="3168650"/>
          <p14:tracePt t="16548" x="3632200" y="3079750"/>
          <p14:tracePt t="16566" x="3683000" y="2806700"/>
          <p14:tracePt t="16581" x="3683000" y="2705100"/>
          <p14:tracePt t="16598" x="3689350" y="2616200"/>
          <p14:tracePt t="16615" x="3689350" y="2476500"/>
          <p14:tracePt t="16632" x="3689350" y="2406650"/>
          <p14:tracePt t="16648" x="3689350" y="2393950"/>
          <p14:tracePt t="16664" x="3689350" y="2381250"/>
          <p14:tracePt t="16720" x="3676650" y="2368550"/>
          <p14:tracePt t="16727" x="3670300" y="2355850"/>
          <p14:tracePt t="16734" x="3670300" y="2336800"/>
          <p14:tracePt t="16751" x="3663950" y="2324100"/>
          <p14:tracePt t="17274" x="3651250" y="2343150"/>
          <p14:tracePt t="17281" x="3644900" y="2362200"/>
          <p14:tracePt t="17295" x="3632200" y="2381250"/>
          <p14:tracePt t="17302" x="3619500" y="2393950"/>
          <p14:tracePt t="17312" x="3600450" y="2419350"/>
          <p14:tracePt t="17329" x="3594100" y="2444750"/>
          <p14:tracePt t="17346" x="3568700" y="2482850"/>
          <p14:tracePt t="17362" x="3562350" y="2508250"/>
          <p14:tracePt t="17380" x="3517900" y="2578100"/>
          <p14:tracePt t="17395" x="3498850" y="2609850"/>
          <p14:tracePt t="17412" x="3479800" y="2628900"/>
          <p14:tracePt t="17415" x="3467100" y="2660650"/>
          <p14:tracePt t="17429" x="3441700" y="2692400"/>
          <p14:tracePt t="17445" x="3390900" y="2749550"/>
          <p14:tracePt t="17462" x="3378200" y="2781300"/>
          <p14:tracePt t="17479" x="3327400" y="2844800"/>
          <p14:tracePt t="17495" x="3289300" y="2901950"/>
          <p14:tracePt t="17512" x="3263900" y="2933700"/>
          <p14:tracePt t="17528" x="3225800" y="2984500"/>
          <p14:tracePt t="17545" x="3213100" y="3028950"/>
          <p14:tracePt t="17562" x="3200400" y="3067050"/>
          <p14:tracePt t="17579" x="3200400" y="3092450"/>
          <p14:tracePt t="17594" x="3200400" y="3117850"/>
          <p14:tracePt t="17612" x="3232150" y="3124200"/>
          <p14:tracePt t="18031" x="3238500" y="3130550"/>
          <p14:tracePt t="18045" x="3244850" y="3130550"/>
          <p14:tracePt t="18053" x="3251200" y="3136900"/>
          <p14:tracePt t="18067" x="3263900" y="3143250"/>
          <p14:tracePt t="18076" x="3276600" y="3149600"/>
          <p14:tracePt t="18093" x="3289300" y="3155950"/>
          <p14:tracePt t="18110" x="3321050" y="3168650"/>
          <p14:tracePt t="18126" x="3371850" y="3181350"/>
          <p14:tracePt t="18145" x="3422650" y="3194050"/>
          <p14:tracePt t="18159" x="3454400" y="3200400"/>
          <p14:tracePt t="18176" x="3530600" y="3200400"/>
          <p14:tracePt t="18193" x="3568700" y="3194050"/>
          <p14:tracePt t="18209" x="3651250" y="3187700"/>
          <p14:tracePt t="18226" x="3695700" y="3181350"/>
          <p14:tracePt t="18243" x="3803650" y="3155950"/>
          <p14:tracePt t="18259" x="3835400" y="3149600"/>
          <p14:tracePt t="18276" x="3867150" y="3124200"/>
          <p14:tracePt t="18292" x="3917950" y="3111500"/>
          <p14:tracePt t="18309" x="3962400" y="3073400"/>
          <p14:tracePt t="18326" x="3975100" y="3060700"/>
          <p14:tracePt t="18342" x="3987800" y="3035300"/>
          <p14:tracePt t="18359" x="4000500" y="3009900"/>
          <p14:tracePt t="18376" x="4000500" y="2997200"/>
          <p14:tracePt t="18392" x="4000500" y="2990850"/>
          <p14:tracePt t="18409" x="4000500" y="2984500"/>
          <p14:tracePt t="18426" x="3994150" y="2959100"/>
          <p14:tracePt t="18442" x="3994150" y="2946400"/>
          <p14:tracePt t="18445" x="3981450" y="2921000"/>
          <p14:tracePt t="18458" x="3975100" y="2901950"/>
          <p14:tracePt t="18475" x="3943350" y="2851150"/>
          <p14:tracePt t="18491" x="3924300" y="2819400"/>
          <p14:tracePt t="18509" x="3898900" y="2800350"/>
          <p14:tracePt t="18524" x="3816350" y="2768600"/>
          <p14:tracePt t="18541" x="3778250" y="2768600"/>
          <p14:tracePt t="18559" x="3695700" y="2794000"/>
          <p14:tracePt t="18574" x="3651250" y="2832100"/>
          <p14:tracePt t="18591" x="3568700" y="2914650"/>
          <p14:tracePt t="18608" x="3492500" y="3016250"/>
          <p14:tracePt t="18624" x="3467100" y="3054350"/>
          <p14:tracePt t="18641" x="3435350" y="3124200"/>
          <p14:tracePt t="18658" x="3422650" y="3162300"/>
          <p14:tracePt t="18682" x="3422650" y="3187700"/>
          <p14:tracePt t="18693" x="3429000" y="3187700"/>
          <p14:tracePt t="18708" x="3441700" y="3206750"/>
          <p14:tracePt t="18724" x="3460750" y="3225800"/>
          <p14:tracePt t="18742" x="3498850" y="3244850"/>
          <p14:tracePt t="18757" x="3556000" y="3282950"/>
          <p14:tracePt t="18774" x="3581400" y="3289300"/>
          <p14:tracePt t="18791" x="3638550" y="3302000"/>
          <p14:tracePt t="18807" x="3721100" y="3302000"/>
          <p14:tracePt t="18824" x="3752850" y="3302000"/>
          <p14:tracePt t="18840" x="3822700" y="3263900"/>
          <p14:tracePt t="18857" x="3848100" y="3244850"/>
          <p14:tracePt t="18875" x="3917950" y="3181350"/>
          <p14:tracePt t="18890" x="3930650" y="3155950"/>
          <p14:tracePt t="18907" x="3937000" y="3136900"/>
          <p14:tracePt t="18924" x="3949700" y="3105150"/>
          <p14:tracePt t="18940" x="3949700" y="3073400"/>
          <p14:tracePt t="18957" x="3949700" y="3067050"/>
          <p14:tracePt t="18973" x="3949700" y="3041650"/>
          <p14:tracePt t="18990" x="3937000" y="3016250"/>
          <p14:tracePt t="19006" x="3924300" y="3003550"/>
          <p14:tracePt t="19023" x="3905250" y="2984500"/>
          <p14:tracePt t="19040" x="3860800" y="2952750"/>
          <p14:tracePt t="19058" x="3803650" y="2946400"/>
          <p14:tracePt t="19073" x="3765550" y="2946400"/>
          <p14:tracePt t="19089" x="3670300" y="2959100"/>
          <p14:tracePt t="19107" x="3568700" y="3003550"/>
          <p14:tracePt t="19123" x="3511550" y="3041650"/>
          <p14:tracePt t="19139" x="3467100" y="3079750"/>
          <p14:tracePt t="19156" x="3359150" y="3206750"/>
          <p14:tracePt t="19172" x="3340100" y="3238500"/>
          <p14:tracePt t="19189" x="3327400" y="3263900"/>
          <p14:tracePt t="19205" x="3321050" y="3314700"/>
          <p14:tracePt t="19222" x="3321050" y="3346450"/>
          <p14:tracePt t="19240" x="3321050" y="3359150"/>
          <p14:tracePt t="19255" x="3327400" y="3365500"/>
          <p14:tracePt t="19272" x="3333750" y="3371850"/>
          <p14:tracePt t="19289" x="3352800" y="3384550"/>
          <p14:tracePt t="19305" x="3378200" y="3384550"/>
          <p14:tracePt t="19322" x="3397250" y="3390900"/>
          <p14:tracePt t="20084" x="3409950" y="3390900"/>
          <p14:tracePt t="20092" x="3422650" y="3397250"/>
          <p14:tracePt t="20102" x="3435350" y="3403600"/>
          <p14:tracePt t="20120" x="3479800" y="3409950"/>
          <p14:tracePt t="20136" x="3498850" y="3409950"/>
          <p14:tracePt t="20153" x="3536950" y="3409950"/>
          <p14:tracePt t="20170" x="3632200" y="3397250"/>
          <p14:tracePt t="20186" x="3663950" y="3390900"/>
          <p14:tracePt t="20202" x="3683000" y="3378200"/>
          <p14:tracePt t="20219" x="3727450" y="3346450"/>
          <p14:tracePt t="20236" x="3752850" y="3308350"/>
          <p14:tracePt t="20254" x="3778250" y="3257550"/>
          <p14:tracePt t="20269" x="3784600" y="3232150"/>
          <p14:tracePt t="20285" x="3790950" y="3187700"/>
          <p14:tracePt t="20303" x="3790950" y="3136900"/>
          <p14:tracePt t="20318" x="3790950" y="3105150"/>
          <p14:tracePt t="20335" x="3784600" y="3048000"/>
          <p14:tracePt t="20352" x="3765550" y="2990850"/>
          <p14:tracePt t="20368" x="3759200" y="2959100"/>
          <p14:tracePt t="20385" x="3733800" y="2921000"/>
          <p14:tracePt t="20402" x="3702050" y="2876550"/>
          <p14:tracePt t="20418" x="3689350" y="2863850"/>
          <p14:tracePt t="20435" x="3670300" y="2844800"/>
          <p14:tracePt t="20451" x="3600450" y="2832100"/>
          <p14:tracePt t="20468" x="3568700" y="2832100"/>
          <p14:tracePt t="20485" x="3517900" y="2832100"/>
          <p14:tracePt t="20501" x="3498850" y="2851150"/>
          <p14:tracePt t="20518" x="3454400" y="2882900"/>
          <p14:tracePt t="20535" x="3409950" y="2952750"/>
          <p14:tracePt t="20551" x="3397250" y="2978150"/>
          <p14:tracePt t="20568" x="3371850" y="3098800"/>
          <p14:tracePt t="20585" x="3365500" y="3219450"/>
          <p14:tracePt t="20601" x="3365500" y="3270250"/>
          <p14:tracePt t="20618" x="3384550" y="3365500"/>
          <p14:tracePt t="20634" x="3403600" y="3416300"/>
          <p14:tracePt t="20651" x="3416300" y="3435350"/>
          <p14:tracePt t="20668" x="3448050" y="3467100"/>
          <p14:tracePt t="20684" x="3467100" y="3473450"/>
          <p14:tracePt t="20701" x="3473450" y="3473450"/>
          <p14:tracePt t="20717" x="3492500" y="3467100"/>
          <p14:tracePt t="20734" x="3505200" y="3441700"/>
          <p14:tracePt t="20750" x="3511550" y="3429000"/>
          <p14:tracePt t="20767" x="3524250" y="3384550"/>
          <p14:tracePt t="20784" x="3524250" y="3365500"/>
          <p14:tracePt t="20802" x="3524250" y="3257550"/>
          <p14:tracePt t="20817" x="3517900" y="3206750"/>
          <p14:tracePt t="20833" x="3498850" y="3149600"/>
          <p14:tracePt t="20851" x="3448050" y="3016250"/>
          <p14:tracePt t="20867" x="3416300" y="2933700"/>
          <p14:tracePt t="20884" x="3340100" y="2794000"/>
          <p14:tracePt t="20900" x="3263900" y="2679700"/>
          <p14:tracePt t="20916" x="3181350" y="2609850"/>
          <p14:tracePt t="20933" x="3149600" y="2578100"/>
          <p14:tracePt t="20949" x="3060700" y="2533650"/>
          <p14:tracePt t="20966" x="2997200" y="2501900"/>
          <p14:tracePt t="20984" x="2940050" y="2489200"/>
          <p14:tracePt t="21000" x="2921000" y="2482850"/>
          <p14:tracePt t="21016" x="2876550" y="2482850"/>
          <p14:tracePt t="21033" x="2844800" y="2482850"/>
          <p14:tracePt t="21049" x="2832100" y="2482850"/>
          <p14:tracePt t="21066" x="2825750" y="2482850"/>
          <p14:tracePt t="21082" x="2813050" y="2482850"/>
          <p14:tracePt t="21152" x="2806700" y="2476500"/>
          <p14:tracePt t="21167" x="2806700" y="2470150"/>
          <p14:tracePt t="21173" x="2800350" y="2463800"/>
          <p14:tracePt t="21187" x="2794000" y="2451100"/>
          <p14:tracePt t="21199" x="2787650" y="2444750"/>
          <p14:tracePt t="21216" x="2781300" y="2438400"/>
          <p14:tracePt t="21232" x="2774950" y="2432050"/>
          <p14:tracePt t="21249" x="2768600" y="2419350"/>
          <p14:tracePt t="21265" x="2762250" y="2413000"/>
          <p14:tracePt t="21335" x="2762250" y="2419350"/>
          <p14:tracePt t="21350" x="2762250" y="2425700"/>
          <p14:tracePt t="21356" x="2762250" y="2432050"/>
          <p14:tracePt t="21370" x="2768600" y="2432050"/>
          <p14:tracePt t="21385" x="2781300" y="2444750"/>
          <p14:tracePt t="21399" x="2806700" y="2489200"/>
          <p14:tracePt t="21414" x="2832100" y="2520950"/>
          <p14:tracePt t="21431" x="2889250" y="2597150"/>
          <p14:tracePt t="21448" x="2965450" y="2692400"/>
          <p14:tracePt t="21464" x="2997200" y="2724150"/>
          <p14:tracePt t="21481" x="3035300" y="2781300"/>
          <p14:tracePt t="21498" x="3067050" y="2806700"/>
          <p14:tracePt t="21514" x="3079750" y="2813050"/>
          <p14:tracePt t="21532" x="3086100" y="2819400"/>
          <p14:tracePt t="21547" x="3086100" y="2825750"/>
          <p14:tracePt t="21616" x="3086100" y="2819400"/>
          <p14:tracePt t="21637" x="3086100" y="2813050"/>
          <p14:tracePt t="21643" x="3079750" y="2806700"/>
          <p14:tracePt t="21658" x="3073400" y="2806700"/>
          <p14:tracePt t="21666" x="3067050" y="2800350"/>
          <p14:tracePt t="21681" x="3060700" y="2800350"/>
          <p14:tracePt t="21697" x="3048000" y="2794000"/>
          <p14:tracePt t="21714" x="3022600" y="2781300"/>
          <p14:tracePt t="21730" x="2971800" y="2743200"/>
          <p14:tracePt t="21747" x="2952750" y="2724150"/>
          <p14:tracePt t="21764" x="2876550" y="2686050"/>
          <p14:tracePt t="21780" x="2813050" y="2647950"/>
          <p14:tracePt t="21797" x="2768600" y="2628900"/>
          <p14:tracePt t="21813" x="2717800" y="2597150"/>
          <p14:tracePt t="21830" x="2673350" y="2578100"/>
          <p14:tracePt t="21847" x="2667000" y="2559050"/>
          <p14:tracePt t="21863" x="2647950" y="2559050"/>
          <p14:tracePt t="21880" x="2641600" y="2559050"/>
          <p14:tracePt t="21897" x="2641600" y="2552700"/>
          <p14:tracePt t="21913" x="2641600" y="2546350"/>
          <p14:tracePt t="21930" x="2654300" y="2546350"/>
          <p14:tracePt t="22390" x="2654300" y="2559050"/>
          <p14:tracePt t="22398" x="2647950" y="2578100"/>
          <p14:tracePt t="22413" x="2647950" y="2597150"/>
          <p14:tracePt t="22419" x="2647950" y="2628900"/>
          <p14:tracePt t="22433" x="2641600" y="2647950"/>
          <p14:tracePt t="22444" x="2635250" y="2679700"/>
          <p14:tracePt t="22462" x="2622550" y="2724150"/>
          <p14:tracePt t="22478" x="2616200" y="2768600"/>
          <p14:tracePt t="22495" x="2597150" y="2857500"/>
          <p14:tracePt t="22511" x="2578100" y="2933700"/>
          <p14:tracePt t="22528" x="2565400" y="2959100"/>
          <p14:tracePt t="22544" x="2546350" y="3022600"/>
          <p14:tracePt t="22561" x="2514600" y="3067050"/>
          <p14:tracePt t="22577" x="2508250" y="3086100"/>
          <p14:tracePt t="22595" x="2489200" y="3130550"/>
          <p14:tracePt t="22611" x="2470150" y="3155950"/>
          <p14:tracePt t="22627" x="2463800" y="3168650"/>
          <p14:tracePt t="22644" x="2457450" y="3175000"/>
          <p14:tracePt t="22680" x="2470150" y="3175000"/>
          <p14:tracePt t="24285" x="2470150" y="3225800"/>
          <p14:tracePt t="24299" x="2470150" y="3308350"/>
          <p14:tracePt t="24307" x="2470150" y="3390900"/>
          <p14:tracePt t="24321" x="2470150" y="3505200"/>
          <p14:tracePt t="24338" x="2470150" y="3746500"/>
          <p14:tracePt t="24355" x="2470150" y="3873500"/>
          <p14:tracePt t="24371" x="2470150" y="4089400"/>
          <p14:tracePt t="24388" x="2489200" y="4279900"/>
          <p14:tracePt t="24405" x="2520950" y="4413250"/>
          <p14:tracePt t="24421" x="2527300" y="4445000"/>
          <p14:tracePt t="24438" x="2527300" y="4470400"/>
          <p14:tracePt t="24455" x="2540000" y="4495800"/>
          <p14:tracePt t="24471" x="2540000" y="4502150"/>
          <p14:tracePt t="24581" x="2546350" y="4495800"/>
          <p14:tracePt t="24588" x="2546350" y="4489450"/>
          <p14:tracePt t="24594" x="2552700" y="4489450"/>
          <p14:tracePt t="24616" x="2552700" y="4483100"/>
          <p14:tracePt t="24686" x="2559050" y="4483100"/>
          <p14:tracePt t="24812" x="2565400" y="4483100"/>
          <p14:tracePt t="24820" x="2565400" y="4476750"/>
          <p14:tracePt t="24826" x="2571750" y="4476750"/>
          <p14:tracePt t="24869" x="2584450" y="4470400"/>
          <p14:tracePt t="24889" x="2590800" y="4470400"/>
          <p14:tracePt t="24897" x="2597150" y="4470400"/>
          <p14:tracePt t="24911" x="2597150" y="4464050"/>
          <p14:tracePt t="24919" x="2603500" y="4464050"/>
          <p14:tracePt t="24936" x="2616200" y="4457700"/>
          <p14:tracePt t="24953" x="2660650" y="4451350"/>
          <p14:tracePt t="24969" x="2717800" y="4425950"/>
          <p14:tracePt t="24986" x="2774950" y="4413250"/>
          <p14:tracePt t="25003" x="2857500" y="4387850"/>
          <p14:tracePt t="25019" x="2940050" y="4362450"/>
          <p14:tracePt t="25035" x="2984500" y="4343400"/>
          <p14:tracePt t="25052" x="3073400" y="4305300"/>
          <p14:tracePt t="25069" x="3098800" y="4298950"/>
          <p14:tracePt t="25086" x="3162300" y="4286250"/>
          <p14:tracePt t="25102" x="3213100" y="4260850"/>
          <p14:tracePt t="25118" x="3232150" y="4254500"/>
          <p14:tracePt t="25136" x="3263900" y="4241800"/>
          <p14:tracePt t="25152" x="3282950" y="4229100"/>
          <p14:tracePt t="25169" x="3289300" y="4222750"/>
          <p14:tracePt t="25185" x="3308350" y="4210050"/>
          <p14:tracePt t="25202" x="3314700" y="4210050"/>
          <p14:tracePt t="25218" x="3321050" y="4210050"/>
          <p14:tracePt t="25235" x="3327400" y="4203700"/>
          <p14:tracePt t="25251" x="3327400" y="4197350"/>
          <p14:tracePt t="25269" x="3333750" y="4191000"/>
          <p14:tracePt t="25301" x="3346450" y="4184650"/>
          <p14:tracePt t="25367" x="3346450" y="4171950"/>
          <p14:tracePt t="25874" x="3365500" y="4171950"/>
          <p14:tracePt t="25881" x="3403600" y="4178300"/>
          <p14:tracePt t="25895" x="3435350" y="4184650"/>
          <p14:tracePt t="25902" x="3460750" y="4191000"/>
          <p14:tracePt t="25916" x="3517900" y="4210050"/>
          <p14:tracePt t="25932" x="3651250" y="4248150"/>
          <p14:tracePt t="25948" x="3733800" y="4267200"/>
          <p14:tracePt t="25966" x="3937000" y="4324350"/>
          <p14:tracePt t="25982" x="4184650" y="4375150"/>
          <p14:tracePt t="25998" x="4343400" y="4400550"/>
          <p14:tracePt t="26016" x="4622800" y="4419600"/>
          <p14:tracePt t="26032" x="4762500" y="4432300"/>
          <p14:tracePt t="26049" x="5003800" y="4438650"/>
          <p14:tracePt t="26065" x="5232400" y="4425950"/>
          <p14:tracePt t="26082" x="5321300" y="4406900"/>
          <p14:tracePt t="26099" x="5480050" y="4387850"/>
          <p14:tracePt t="26115" x="5607050" y="4387850"/>
          <p14:tracePt t="26132" x="5670550" y="4387850"/>
          <p14:tracePt t="26149" x="5772150" y="4375150"/>
          <p14:tracePt t="26165" x="5854700" y="4375150"/>
          <p14:tracePt t="26182" x="5873750" y="4375150"/>
          <p14:tracePt t="26199" x="5899150" y="4375150"/>
          <p14:tracePt t="26215" x="5911850" y="4368800"/>
          <p14:tracePt t="26248" x="5911850" y="4362450"/>
          <p14:tracePt t="26331" x="5911850" y="4356100"/>
          <p14:tracePt t="26366" x="5911850" y="4349750"/>
          <p14:tracePt t="26373" x="5918200" y="4349750"/>
          <p14:tracePt t="26394" x="5924550" y="4343400"/>
          <p14:tracePt t="26422" x="5924550" y="4337050"/>
          <p14:tracePt t="26443" x="5930900" y="4337050"/>
          <p14:tracePt t="26464" x="5943600" y="4330700"/>
          <p14:tracePt t="26485" x="5949950" y="4324350"/>
          <p14:tracePt t="26500" x="5956300" y="4324350"/>
          <p14:tracePt t="26506" x="5962650" y="4318000"/>
          <p14:tracePt t="26520" x="5969000" y="4318000"/>
          <p14:tracePt t="26535" x="5969000" y="4311650"/>
          <p14:tracePt t="26548" x="5975350" y="4305300"/>
          <p14:tracePt t="26564" x="5981700" y="4305300"/>
          <p14:tracePt t="26580" x="6000750" y="4298950"/>
          <p14:tracePt t="26597" x="6019800" y="4292600"/>
          <p14:tracePt t="26613" x="6064250" y="4273550"/>
          <p14:tracePt t="26630" x="6102350" y="4267200"/>
          <p14:tracePt t="26648" x="6184900" y="4241800"/>
          <p14:tracePt t="26664" x="6242050" y="4222750"/>
          <p14:tracePt t="26680" x="6337300" y="4197350"/>
          <p14:tracePt t="26696" x="6419850" y="4178300"/>
          <p14:tracePt t="26713" x="6464300" y="4171950"/>
          <p14:tracePt t="26730" x="6515100" y="4159250"/>
          <p14:tracePt t="26746" x="6546850" y="4146550"/>
          <p14:tracePt t="26763" x="6559550" y="4140200"/>
          <p14:tracePt t="26780" x="6572250" y="4140200"/>
          <p14:tracePt t="26796" x="6578600" y="4140200"/>
          <p14:tracePt t="26843" x="6584950" y="4140200"/>
          <p14:tracePt t="26865" x="6591300" y="4140200"/>
          <p14:tracePt t="26872" x="6597650" y="4140200"/>
          <p14:tracePt t="27314" x="6559550" y="4146550"/>
          <p14:tracePt t="27329" x="6502400" y="4165600"/>
          <p14:tracePt t="27335" x="6438900" y="4184650"/>
          <p14:tracePt t="27349" x="6369050" y="4210050"/>
          <p14:tracePt t="27360" x="6292850" y="4241800"/>
          <p14:tracePt t="27378" x="6127750" y="4305300"/>
          <p14:tracePt t="27394" x="6051550" y="4330700"/>
          <p14:tracePt t="27411" x="5924550" y="4400550"/>
          <p14:tracePt t="27427" x="5810250" y="4476750"/>
          <p14:tracePt t="27444" x="5765800" y="4502150"/>
          <p14:tracePt t="27461" x="5651500" y="4591050"/>
          <p14:tracePt t="27477" x="5562600" y="4654550"/>
          <p14:tracePt t="27494" x="5524500" y="4679950"/>
          <p14:tracePt t="27511" x="5499100" y="4699000"/>
          <p14:tracePt t="27527" x="5511800" y="4699000"/>
          <p14:tracePt t="28207" x="5492750" y="4692650"/>
          <p14:tracePt t="28222" x="5473700" y="4692650"/>
          <p14:tracePt t="28228" x="5461000" y="4692650"/>
          <p14:tracePt t="28244" x="5448300" y="4692650"/>
          <p14:tracePt t="28258" x="5441950" y="4692650"/>
          <p14:tracePt t="28275" x="5403850" y="4686300"/>
          <p14:tracePt t="28292" x="5378450" y="4679950"/>
          <p14:tracePt t="28308" x="5365750" y="4679950"/>
          <p14:tracePt t="28324" x="5327650" y="4679950"/>
          <p14:tracePt t="28342" x="5302250" y="4673600"/>
          <p14:tracePt t="28357" x="5289550" y="4667250"/>
          <p14:tracePt t="28374" x="5257800" y="4667250"/>
          <p14:tracePt t="28391" x="5232400" y="4667250"/>
          <p14:tracePt t="28407" x="5226050" y="4667250"/>
          <p14:tracePt t="28424" x="5213350" y="4667250"/>
          <p14:tracePt t="28440" x="5207000" y="4667250"/>
          <p14:tracePt t="28523" x="5207000" y="4660900"/>
          <p14:tracePt t="28545" x="5213350" y="4660900"/>
          <p14:tracePt t="28551" x="5219700" y="4660900"/>
          <p14:tracePt t="28560" x="5226050" y="4660900"/>
          <p14:tracePt t="28574" x="5232400" y="4660900"/>
          <p14:tracePt t="28590" x="5245100" y="4660900"/>
          <p14:tracePt t="28606" x="5289550" y="4667250"/>
          <p14:tracePt t="28623" x="5372100" y="4673600"/>
          <p14:tracePt t="28640" x="5422900" y="4679950"/>
          <p14:tracePt t="28657" x="5543550" y="4699000"/>
          <p14:tracePt t="28673" x="5670550" y="4711700"/>
          <p14:tracePt t="28689" x="5746750" y="4718050"/>
          <p14:tracePt t="28707" x="5892800" y="4730750"/>
          <p14:tracePt t="28723" x="6045200" y="4749800"/>
          <p14:tracePt t="28739" x="6115050" y="4756150"/>
          <p14:tracePt t="28756" x="6229350" y="4768850"/>
          <p14:tracePt t="28772" x="6311900" y="4775200"/>
          <p14:tracePt t="28789" x="6337300" y="4775200"/>
          <p14:tracePt t="28806" x="6369050" y="4775200"/>
          <p14:tracePt t="28822" x="6375400" y="4775200"/>
          <p14:tracePt t="28840" x="6381750" y="4775200"/>
          <p14:tracePt t="28881" x="6388100" y="4775200"/>
          <p14:tracePt t="28910" x="6400800" y="4762500"/>
          <p14:tracePt t="29302" x="6426200" y="4762500"/>
          <p14:tracePt t="29316" x="6451600" y="4762500"/>
          <p14:tracePt t="29324" x="6489700" y="4762500"/>
          <p14:tracePt t="29340" x="6540500" y="4762500"/>
          <p14:tracePt t="29354" x="6635750" y="4762500"/>
          <p14:tracePt t="29371" x="6673850" y="4768850"/>
          <p14:tracePt t="29387" x="6769100" y="4787900"/>
          <p14:tracePt t="29404" x="6813550" y="4794250"/>
          <p14:tracePt t="29420" x="6915150" y="4806950"/>
          <p14:tracePt t="29436" x="7035800" y="4819650"/>
          <p14:tracePt t="29454" x="7105650" y="4845050"/>
          <p14:tracePt t="29471" x="7232650" y="4851400"/>
          <p14:tracePt t="29487" x="7353300" y="4876800"/>
          <p14:tracePt t="29503" x="7404100" y="4876800"/>
          <p14:tracePt t="29520" x="7499350" y="4889500"/>
          <p14:tracePt t="29537" x="7556500" y="4889500"/>
          <p14:tracePt t="29556" x="7600950" y="4895850"/>
          <p14:tracePt t="29570" x="7613650" y="4895850"/>
          <p14:tracePt t="29586" x="7632700" y="4895850"/>
          <p14:tracePt t="29620" x="7639050" y="4895850"/>
          <p14:tracePt t="29636" x="7645400" y="4895850"/>
          <p14:tracePt t="29773" x="7639050" y="4895850"/>
          <p14:tracePt t="29794" x="7639050" y="4889500"/>
          <p14:tracePt t="29808" x="7632700" y="4889500"/>
          <p14:tracePt t="29815" x="7626350" y="4889500"/>
          <p14:tracePt t="29829" x="7613650" y="4889500"/>
          <p14:tracePt t="29838" x="7600950" y="4883150"/>
          <p14:tracePt t="29853" x="7588250" y="4876800"/>
          <p14:tracePt t="29869" x="7518400" y="4870450"/>
          <p14:tracePt t="29886" x="7385050" y="4838700"/>
          <p14:tracePt t="29902" x="7296150" y="4832350"/>
          <p14:tracePt t="29919" x="7092950" y="4787900"/>
          <p14:tracePt t="29935" x="6819900" y="4756150"/>
          <p14:tracePt t="29952" x="6661150" y="4756150"/>
          <p14:tracePt t="29969" x="6502400" y="4743450"/>
          <p14:tracePt t="29985" x="5918200" y="4730750"/>
          <p14:tracePt t="30001" x="5708650" y="4730750"/>
          <p14:tracePt t="30019" x="5289550" y="4737100"/>
          <p14:tracePt t="30035" x="4902200" y="4775200"/>
          <p14:tracePt t="30051" x="4756150" y="4800600"/>
          <p14:tracePt t="30068" x="4572000" y="4838700"/>
          <p14:tracePt t="30085" x="4533900" y="4838700"/>
          <p14:tracePt t="30588" x="4514850" y="4845050"/>
          <p14:tracePt t="30602" x="4495800" y="4851400"/>
          <p14:tracePt t="30609" x="4483100" y="4857750"/>
          <p14:tracePt t="30619" x="4457700" y="4864100"/>
          <p14:tracePt t="30633" x="4438650" y="4870450"/>
          <p14:tracePt t="30649" x="4406900" y="4883150"/>
          <p14:tracePt t="30666" x="4337050" y="4895850"/>
          <p14:tracePt t="30683" x="4267200" y="4914900"/>
          <p14:tracePt t="30699" x="4216400" y="4921250"/>
          <p14:tracePt t="30716" x="4121150" y="4946650"/>
          <p14:tracePt t="30732" x="4000500" y="4972050"/>
          <p14:tracePt t="30750" x="3892550" y="5003800"/>
          <p14:tracePt t="30766" x="3848100" y="5010150"/>
          <p14:tracePt t="30782" x="3752850" y="5016500"/>
          <p14:tracePt t="30799" x="3695700" y="5016500"/>
          <p14:tracePt t="30815" x="3676650" y="5029200"/>
          <p14:tracePt t="30832" x="3651250" y="5035550"/>
          <p14:tracePt t="31394" x="3644900" y="5035550"/>
          <p14:tracePt t="31401" x="3632200" y="5048250"/>
          <p14:tracePt t="31416" x="3613150" y="5073650"/>
          <p14:tracePt t="31430" x="3575050" y="5118100"/>
          <p14:tracePt t="31447" x="3556000" y="5149850"/>
          <p14:tracePt t="31464" x="3543300" y="5168900"/>
          <p14:tracePt t="31480" x="3530600" y="5213350"/>
          <p14:tracePt t="31497" x="3517900" y="5251450"/>
          <p14:tracePt t="31514" x="3517900" y="5283200"/>
          <p14:tracePt t="31530" x="3517900" y="5295900"/>
          <p14:tracePt t="31546" x="3524250" y="5321300"/>
          <p14:tracePt t="31564" x="3543300" y="5334000"/>
          <p14:tracePt t="31580" x="3549650" y="5340350"/>
          <p14:tracePt t="31583" x="3549650" y="5346700"/>
          <p14:tracePt t="31598" x="3556000" y="5353050"/>
          <p14:tracePt t="31613" x="3568700" y="5359400"/>
          <p14:tracePt t="31629" x="3575050" y="5359400"/>
          <p14:tracePt t="31647" x="3594100" y="5359400"/>
          <p14:tracePt t="31663" x="3594100" y="5365750"/>
          <p14:tracePt t="31679" x="3600450" y="5365750"/>
          <p14:tracePt t="31696" x="3606800" y="5365750"/>
          <p14:tracePt t="31712" x="3619500" y="5365750"/>
          <p14:tracePt t="31766" x="3632200" y="5359400"/>
          <p14:tracePt t="31787" x="3638550" y="5359400"/>
          <p14:tracePt t="31794" x="3638550" y="5353050"/>
          <p14:tracePt t="31816" x="3651250" y="5346700"/>
          <p14:tracePt t="31822" x="3651250" y="5340350"/>
          <p14:tracePt t="31837" x="3663950" y="5334000"/>
          <p14:tracePt t="31845" x="3676650" y="5321300"/>
          <p14:tracePt t="31862" x="3683000" y="5308600"/>
          <p14:tracePt t="31879" x="3714750" y="5283200"/>
          <p14:tracePt t="31895" x="3733800" y="5245100"/>
          <p14:tracePt t="31912" x="3740150" y="5232400"/>
          <p14:tracePt t="31928" x="3752850" y="5207000"/>
          <p14:tracePt t="31945" x="3759200" y="5194300"/>
          <p14:tracePt t="31978" x="3759200" y="5187950"/>
          <p14:tracePt t="32033" x="3752850" y="5187950"/>
          <p14:tracePt t="32061" x="3746500" y="5187950"/>
          <p14:tracePt t="32097" x="3740150" y="5187950"/>
          <p14:tracePt t="32174" x="3746500" y="5194300"/>
          <p14:tracePt t="32188" x="3752850" y="5194300"/>
          <p14:tracePt t="32197" x="3759200" y="5200650"/>
          <p14:tracePt t="32210" x="3765550" y="5200650"/>
          <p14:tracePt t="32227" x="3778250" y="5200650"/>
          <p14:tracePt t="32244" x="3810000" y="5207000"/>
          <p14:tracePt t="32261" x="3835400" y="5207000"/>
          <p14:tracePt t="32277" x="3879850" y="5207000"/>
          <p14:tracePt t="32294" x="3924300" y="5207000"/>
          <p14:tracePt t="32310" x="3943350" y="5200650"/>
          <p14:tracePt t="32327" x="3956050" y="5194300"/>
          <p14:tracePt t="32343" x="3987800" y="5162550"/>
          <p14:tracePt t="32361" x="3994150" y="5156200"/>
          <p14:tracePt t="32378" x="3994150" y="5130800"/>
          <p14:tracePt t="32394" x="3994150" y="5118100"/>
          <p14:tracePt t="32410" x="3994150" y="5092700"/>
          <p14:tracePt t="32427" x="3987800" y="5080000"/>
          <p14:tracePt t="32443" x="3975100" y="5054600"/>
          <p14:tracePt t="32460" x="3956050" y="5035550"/>
          <p14:tracePt t="32477" x="3917950" y="5003800"/>
          <p14:tracePt t="32493" x="3898900" y="4978400"/>
          <p14:tracePt t="32510" x="3848100" y="4940300"/>
          <p14:tracePt t="32526" x="3771900" y="4908550"/>
          <p14:tracePt t="32543" x="3727450" y="4902200"/>
          <p14:tracePt t="32560" x="3657600" y="4889500"/>
          <p14:tracePt t="32576" x="3594100" y="4889500"/>
          <p14:tracePt t="32593" x="3562350" y="4889500"/>
          <p14:tracePt t="32610" x="3511550" y="4908550"/>
          <p14:tracePt t="32626" x="3448050" y="4946650"/>
          <p14:tracePt t="32643" x="3416300" y="4972050"/>
          <p14:tracePt t="32659" x="3371850" y="5048250"/>
          <p14:tracePt t="32676" x="3359150" y="5080000"/>
          <p14:tracePt t="32692" x="3340100" y="5162550"/>
          <p14:tracePt t="32709" x="3340100" y="5245100"/>
          <p14:tracePt t="32726" x="3346450" y="5283200"/>
          <p14:tracePt t="32743" x="3365500" y="5346700"/>
          <p14:tracePt t="32758" x="3397250" y="5372100"/>
          <p14:tracePt t="32775" x="3403600" y="5384800"/>
          <p14:tracePt t="32793" x="3441700" y="5397500"/>
          <p14:tracePt t="32809" x="3460750" y="5397500"/>
          <p14:tracePt t="32825" x="3479800" y="5397500"/>
          <p14:tracePt t="32842" x="3530600" y="5403850"/>
          <p14:tracePt t="33791" x="3536950" y="5391150"/>
          <p14:tracePt t="33798" x="3543300" y="5353050"/>
          <p14:tracePt t="33812" x="3543300" y="5327650"/>
          <p14:tracePt t="33822" x="3549650" y="5276850"/>
          <p14:tracePt t="33838" x="3549650" y="5226050"/>
          <p14:tracePt t="33855" x="3549650" y="5111750"/>
          <p14:tracePt t="33871" x="3549650" y="4991100"/>
          <p14:tracePt t="33889" x="3543300" y="4902200"/>
          <p14:tracePt t="33905" x="3543300" y="4857750"/>
          <p14:tracePt t="33921" x="3530600" y="4838700"/>
          <p14:tracePt t="33939" x="3530600" y="4806950"/>
          <p14:tracePt t="33954" x="3524250" y="4800600"/>
          <p14:tracePt t="33971" x="3524250" y="4794250"/>
          <p14:tracePt t="34004" x="3517900" y="4787900"/>
          <p14:tracePt t="34022" x="3517900" y="4781550"/>
          <p14:tracePt t="34037" x="3517900" y="4775200"/>
          <p14:tracePt t="34054" x="3517900" y="4762500"/>
          <p14:tracePt t="34093" x="3511550" y="4762500"/>
          <p14:tracePt t="34142" x="3505200" y="4756150"/>
          <p14:tracePt t="34219" x="3498850" y="4756150"/>
          <p14:tracePt t="34254" x="3492500" y="4768850"/>
          <p14:tracePt t="34261" x="3492500" y="4775200"/>
          <p14:tracePt t="34275" x="3486150" y="4787900"/>
          <p14:tracePt t="34287" x="3479800" y="4806950"/>
          <p14:tracePt t="34305" x="3460750" y="4870450"/>
          <p14:tracePt t="34321" x="3441700" y="4921250"/>
          <p14:tracePt t="34337" x="3403600" y="5060950"/>
          <p14:tracePt t="34353" x="3365500" y="5207000"/>
          <p14:tracePt t="34370" x="3352800" y="5270500"/>
          <p14:tracePt t="34387" x="3340100" y="5365750"/>
          <p14:tracePt t="34403" x="3340100" y="5429250"/>
          <p14:tracePt t="34420" x="3340100" y="5461000"/>
          <p14:tracePt t="34437" x="3340100" y="5480050"/>
          <p14:tracePt t="34453" x="3346450" y="5499100"/>
          <p14:tracePt t="34470" x="3359150" y="5499100"/>
          <p14:tracePt t="34486" x="3384550" y="5511800"/>
          <p14:tracePt t="34503" x="3435350" y="5530850"/>
          <p14:tracePt t="34519" x="3467100" y="5530850"/>
          <p14:tracePt t="34537" x="3524250" y="5556250"/>
          <p14:tracePt t="34553" x="3568700" y="5568950"/>
          <p14:tracePt t="34570" x="3638550" y="5588000"/>
          <p14:tracePt t="34586" x="3721100" y="5600700"/>
          <p14:tracePt t="34603" x="3784600" y="5600700"/>
          <p14:tracePt t="34620" x="3930650" y="5619750"/>
          <p14:tracePt t="34636" x="4095750" y="5651500"/>
          <p14:tracePt t="34652" x="4184650" y="5651500"/>
          <p14:tracePt t="34669" x="4343400" y="5683250"/>
          <p14:tracePt t="34685" x="4521200" y="5702300"/>
          <p14:tracePt t="34702" x="4616450" y="5708650"/>
          <p14:tracePt t="34719" x="4768850" y="5727700"/>
          <p14:tracePt t="34735" x="4857750" y="5727700"/>
          <p14:tracePt t="34752" x="4933950" y="5727700"/>
          <p14:tracePt t="34768" x="5149850" y="5740400"/>
          <p14:tracePt t="34785" x="5207000" y="5740400"/>
          <p14:tracePt t="34802" x="5289550" y="5721350"/>
          <p14:tracePt t="34818" x="5346700" y="5695950"/>
          <p14:tracePt t="34835" x="5365750" y="5683250"/>
          <p14:tracePt t="34852" x="5410200" y="5645150"/>
          <p14:tracePt t="34868" x="5429250" y="5613400"/>
          <p14:tracePt t="34885" x="5448300" y="5600700"/>
          <p14:tracePt t="34901" x="5467350" y="5575300"/>
        </p14:tracePtLst>
      </p14:laserTraceLst>
    </p:ext>
  </p:extLst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5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Combining Objects</a:t>
            </a:r>
          </a:p>
        </p:txBody>
      </p:sp>
      <p:sp>
        <p:nvSpPr>
          <p:cNvPr id="36866" name="Rectangle 3"/>
          <p:cNvSpPr>
            <a:spLocks noGrp="1" noChangeArrowheads="1"/>
          </p:cNvSpPr>
          <p:nvPr>
            <p:ph idx="1"/>
          </p:nvPr>
        </p:nvSpPr>
        <p:spPr>
          <a:xfrm>
            <a:off x="449262" y="990600"/>
            <a:ext cx="8839200" cy="5867400"/>
          </a:xfrm>
        </p:spPr>
        <p:txBody>
          <a:bodyPr/>
          <a:lstStyle/>
          <a:p>
            <a:pPr eaLnBrk="1" hangingPunct="1"/>
            <a:r>
              <a:rPr lang="en-US" altLang="en-US" sz="3200" spc="-70" dirty="0">
                <a:solidFill>
                  <a:schemeClr val="tx1"/>
                </a:solidFill>
              </a:rPr>
              <a:t>Real-world</a:t>
            </a:r>
            <a:r>
              <a:rPr lang="en-US" altLang="en-US" sz="2800" spc="-70" dirty="0">
                <a:solidFill>
                  <a:schemeClr val="tx1"/>
                </a:solidFill>
              </a:rPr>
              <a:t> </a:t>
            </a:r>
            <a:r>
              <a:rPr lang="en-US" altLang="en-US" sz="3200" spc="-70" dirty="0">
                <a:solidFill>
                  <a:schemeClr val="tx1"/>
                </a:solidFill>
              </a:rPr>
              <a:t>objects</a:t>
            </a:r>
            <a:r>
              <a:rPr lang="en-US" altLang="en-US" sz="2800" spc="-70" dirty="0">
                <a:solidFill>
                  <a:schemeClr val="tx1"/>
                </a:solidFill>
              </a:rPr>
              <a:t> </a:t>
            </a:r>
            <a:r>
              <a:rPr lang="en-US" altLang="en-US" sz="3200" spc="-70" dirty="0">
                <a:solidFill>
                  <a:schemeClr val="tx1"/>
                </a:solidFill>
              </a:rPr>
              <a:t>can</a:t>
            </a:r>
            <a:r>
              <a:rPr lang="en-US" altLang="en-US" sz="2800" spc="-70" dirty="0">
                <a:solidFill>
                  <a:schemeClr val="tx1"/>
                </a:solidFill>
              </a:rPr>
              <a:t> </a:t>
            </a:r>
            <a:r>
              <a:rPr lang="en-US" altLang="en-US" sz="3200" spc="-70" dirty="0">
                <a:solidFill>
                  <a:schemeClr val="tx1"/>
                </a:solidFill>
              </a:rPr>
              <a:t>be</a:t>
            </a:r>
            <a:r>
              <a:rPr lang="en-US" altLang="en-US" sz="2800" spc="-70" dirty="0">
                <a:solidFill>
                  <a:schemeClr val="tx1"/>
                </a:solidFill>
              </a:rPr>
              <a:t> </a:t>
            </a:r>
            <a:r>
              <a:rPr lang="en-US" altLang="en-US" sz="3200" spc="-70" dirty="0">
                <a:solidFill>
                  <a:schemeClr val="tx1"/>
                </a:solidFill>
              </a:rPr>
              <a:t>made</a:t>
            </a:r>
            <a:r>
              <a:rPr lang="en-US" altLang="en-US" sz="2800" spc="-70" dirty="0">
                <a:solidFill>
                  <a:schemeClr val="tx1"/>
                </a:solidFill>
              </a:rPr>
              <a:t> </a:t>
            </a:r>
            <a:r>
              <a:rPr lang="en-US" altLang="en-US" sz="3200" spc="-70" dirty="0">
                <a:solidFill>
                  <a:schemeClr val="tx1"/>
                </a:solidFill>
              </a:rPr>
              <a:t>of</a:t>
            </a:r>
            <a:r>
              <a:rPr lang="en-US" altLang="en-US" sz="2800" spc="-70" dirty="0">
                <a:solidFill>
                  <a:schemeClr val="tx1"/>
                </a:solidFill>
              </a:rPr>
              <a:t> </a:t>
            </a:r>
            <a:r>
              <a:rPr lang="en-US" altLang="en-US" sz="3200" spc="-70" dirty="0">
                <a:solidFill>
                  <a:schemeClr val="tx1"/>
                </a:solidFill>
              </a:rPr>
              <a:t>other</a:t>
            </a:r>
            <a:r>
              <a:rPr lang="en-US" altLang="en-US" sz="2800" spc="-70" dirty="0">
                <a:solidFill>
                  <a:schemeClr val="tx1"/>
                </a:solidFill>
              </a:rPr>
              <a:t> </a:t>
            </a:r>
            <a:r>
              <a:rPr lang="en-US" altLang="en-US" sz="3200" spc="-70" dirty="0">
                <a:solidFill>
                  <a:schemeClr val="tx1"/>
                </a:solidFill>
              </a:rPr>
              <a:t>objects</a:t>
            </a:r>
            <a:r>
              <a:rPr lang="en-US" altLang="en-US" sz="3200" spc="-100" dirty="0">
                <a:solidFill>
                  <a:schemeClr val="tx1"/>
                </a:solidFill>
              </a:rPr>
              <a:t>.</a:t>
            </a:r>
          </a:p>
          <a:p>
            <a:pPr eaLnBrk="1" hangingPunct="1">
              <a:spcBef>
                <a:spcPts val="1800"/>
              </a:spcBef>
            </a:pPr>
            <a:r>
              <a:rPr lang="en-US" altLang="en-US" sz="3200" spc="-100" dirty="0">
                <a:solidFill>
                  <a:schemeClr val="tx1"/>
                </a:solidFill>
              </a:rPr>
              <a:t>This</a:t>
            </a:r>
            <a:r>
              <a:rPr lang="en-US" altLang="en-US" sz="2800" spc="-100" dirty="0">
                <a:solidFill>
                  <a:schemeClr val="tx1"/>
                </a:solidFill>
              </a:rPr>
              <a:t> </a:t>
            </a:r>
            <a:r>
              <a:rPr lang="en-US" altLang="en-US" sz="3200" spc="-100" dirty="0">
                <a:solidFill>
                  <a:schemeClr val="tx1"/>
                </a:solidFill>
              </a:rPr>
              <a:t>mimics</a:t>
            </a:r>
            <a:r>
              <a:rPr lang="en-US" altLang="en-US" sz="2800" spc="-100" dirty="0">
                <a:solidFill>
                  <a:schemeClr val="tx1"/>
                </a:solidFill>
              </a:rPr>
              <a:t> </a:t>
            </a:r>
            <a:r>
              <a:rPr lang="en-US" altLang="en-US" sz="3200" b="1" spc="-100" dirty="0">
                <a:solidFill>
                  <a:srgbClr val="006600"/>
                </a:solidFill>
              </a:rPr>
              <a:t>composition</a:t>
            </a:r>
            <a:r>
              <a:rPr lang="en-US" altLang="en-US" sz="2800" spc="-100" dirty="0">
                <a:solidFill>
                  <a:schemeClr val="tx1"/>
                </a:solidFill>
              </a:rPr>
              <a:t> </a:t>
            </a:r>
            <a:r>
              <a:rPr lang="en-US" altLang="en-US" sz="3200" spc="-100" dirty="0">
                <a:solidFill>
                  <a:schemeClr val="tx1"/>
                </a:solidFill>
              </a:rPr>
              <a:t>and</a:t>
            </a:r>
            <a:r>
              <a:rPr lang="en-US" altLang="en-US" sz="2800" spc="-100" dirty="0">
                <a:solidFill>
                  <a:schemeClr val="tx1"/>
                </a:solidFill>
              </a:rPr>
              <a:t> </a:t>
            </a:r>
            <a:r>
              <a:rPr lang="en-US" altLang="en-US" sz="3200" b="1" spc="-100" dirty="0">
                <a:solidFill>
                  <a:srgbClr val="FF9900"/>
                </a:solidFill>
              </a:rPr>
              <a:t>collection</a:t>
            </a:r>
            <a:r>
              <a:rPr lang="en-US" altLang="en-US" sz="2800" spc="-100" dirty="0">
                <a:solidFill>
                  <a:schemeClr val="tx1"/>
                </a:solidFill>
              </a:rPr>
              <a:t> </a:t>
            </a:r>
            <a:r>
              <a:rPr lang="en-US" altLang="en-US" sz="3200" spc="-100" dirty="0">
                <a:solidFill>
                  <a:schemeClr val="tx1"/>
                </a:solidFill>
              </a:rPr>
              <a:t>in</a:t>
            </a:r>
            <a:r>
              <a:rPr lang="en-US" altLang="en-US" sz="2800" spc="-100" dirty="0">
                <a:solidFill>
                  <a:schemeClr val="tx1"/>
                </a:solidFill>
              </a:rPr>
              <a:t> </a:t>
            </a:r>
            <a:r>
              <a:rPr lang="en-US" altLang="en-US" sz="3200" spc="-100" dirty="0">
                <a:solidFill>
                  <a:schemeClr val="tx1"/>
                </a:solidFill>
              </a:rPr>
              <a:t>OOP</a:t>
            </a:r>
          </a:p>
          <a:p>
            <a:pPr eaLnBrk="1" hangingPunct="1">
              <a:spcBef>
                <a:spcPts val="1800"/>
              </a:spcBef>
            </a:pPr>
            <a:r>
              <a:rPr lang="en-US" altLang="en-US" sz="3200" dirty="0">
                <a:solidFill>
                  <a:schemeClr val="tx1"/>
                </a:solidFill>
              </a:rPr>
              <a:t>A racecar is </a:t>
            </a:r>
            <a:r>
              <a:rPr lang="en-US" altLang="en-US" sz="3200" b="1" dirty="0">
                <a:solidFill>
                  <a:srgbClr val="006600"/>
                </a:solidFill>
              </a:rPr>
              <a:t>composed</a:t>
            </a:r>
            <a:r>
              <a:rPr lang="en-US" altLang="en-US" sz="3200" b="1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of tires, engine, etc.</a:t>
            </a:r>
          </a:p>
          <a:p>
            <a:pPr marL="684213" lvl="1" indent="-342900" eaLnBrk="1" hangingPunct="1">
              <a:spcBef>
                <a:spcPts val="300"/>
              </a:spcBef>
            </a:pPr>
            <a:r>
              <a:rPr lang="en-US" altLang="en-US" sz="2800" dirty="0">
                <a:solidFill>
                  <a:schemeClr val="tx1"/>
                </a:solidFill>
              </a:rPr>
              <a:t>A racecar’s engine is different than a regular car’s, but its rearview mirror may be no different.</a:t>
            </a:r>
          </a:p>
          <a:p>
            <a:pPr lvl="2" eaLnBrk="1" hangingPunct="1">
              <a:spcBef>
                <a:spcPts val="300"/>
              </a:spcBef>
            </a:pPr>
            <a:r>
              <a:rPr lang="en-US" altLang="en-US" sz="2800" dirty="0">
                <a:solidFill>
                  <a:schemeClr val="tx1"/>
                </a:solidFill>
              </a:rPr>
              <a:t>So it can define its own engine, but can </a:t>
            </a:r>
            <a:r>
              <a:rPr lang="en-US" altLang="en-US" sz="2800" b="1" i="1" dirty="0">
                <a:solidFill>
                  <a:srgbClr val="006600"/>
                </a:solidFill>
              </a:rPr>
              <a:t>inherit</a:t>
            </a:r>
            <a:r>
              <a:rPr lang="en-US" altLang="en-US" sz="2800" dirty="0">
                <a:solidFill>
                  <a:schemeClr val="tx1"/>
                </a:solidFill>
              </a:rPr>
              <a:t> the same mirror as other cars do.</a:t>
            </a:r>
            <a:endParaRPr lang="en-US" altLang="en-US" sz="3600" dirty="0">
              <a:solidFill>
                <a:schemeClr val="tx1"/>
              </a:solidFill>
            </a:endParaRPr>
          </a:p>
          <a:p>
            <a:pPr eaLnBrk="1" hangingPunct="1">
              <a:spcBef>
                <a:spcPts val="1800"/>
              </a:spcBef>
            </a:pPr>
            <a:r>
              <a:rPr lang="en-US" altLang="en-US" sz="3200" dirty="0">
                <a:solidFill>
                  <a:schemeClr val="tx1"/>
                </a:solidFill>
              </a:rPr>
              <a:t>A zoo is </a:t>
            </a:r>
            <a:r>
              <a:rPr lang="en-US" altLang="en-US" sz="3200" b="1" dirty="0">
                <a:solidFill>
                  <a:srgbClr val="FF9900"/>
                </a:solidFill>
              </a:rPr>
              <a:t>collection</a:t>
            </a:r>
            <a:r>
              <a:rPr lang="en-US" altLang="en-US" sz="3200" dirty="0">
                <a:solidFill>
                  <a:schemeClr val="tx1"/>
                </a:solidFill>
              </a:rPr>
              <a:t> of animals.</a:t>
            </a:r>
          </a:p>
          <a:p>
            <a:pPr marL="684213" lvl="1" indent="-342900" eaLnBrk="1" hangingPunct="1">
              <a:spcBef>
                <a:spcPts val="300"/>
              </a:spcBef>
            </a:pP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Zoo</a:t>
            </a:r>
            <a:r>
              <a:rPr lang="en-US" altLang="en-US" sz="3200" dirty="0">
                <a:solidFill>
                  <a:schemeClr val="tx1"/>
                </a:solidFill>
              </a:rPr>
              <a:t> class can inherit different </a:t>
            </a:r>
            <a:r>
              <a:rPr lang="en-US" altLang="en-US" sz="3200" dirty="0">
                <a:solidFill>
                  <a:schemeClr val="tx1"/>
                </a:solidFill>
                <a:latin typeface="Lucida Console" panose="020B0609040504020204" pitchFamily="49" charset="0"/>
              </a:rPr>
              <a:t>Animal</a:t>
            </a:r>
            <a:r>
              <a:rPr lang="en-US" altLang="en-US" sz="3200" dirty="0">
                <a:solidFill>
                  <a:schemeClr val="tx1"/>
                </a:solidFill>
              </a:rPr>
              <a:t> objects.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567777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8826"/>
    </mc:Choice>
    <mc:Fallback xmlns="">
      <p:transition spd="slow" advTm="4088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368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368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368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68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68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368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3686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3965" x="5467350" y="5568950"/>
          <p14:tracePt t="13972" x="5467350" y="5556250"/>
          <p14:tracePt t="13984" x="5461000" y="5537200"/>
          <p14:tracePt t="14001" x="5435600" y="5454650"/>
          <p14:tracePt t="14018" x="5391150" y="5391150"/>
          <p14:tracePt t="14035" x="5302250" y="5226050"/>
          <p14:tracePt t="14051" x="5219700" y="5073650"/>
          <p14:tracePt t="14068" x="5137150" y="4889500"/>
          <p14:tracePt t="14085" x="4991100" y="4584700"/>
          <p14:tracePt t="14101" x="4895850" y="4381500"/>
          <p14:tracePt t="14117" x="4800600" y="4171950"/>
          <p14:tracePt t="14134" x="4610100" y="3879850"/>
          <p14:tracePt t="14151" x="4502150" y="3740150"/>
          <p14:tracePt t="14168" x="4400550" y="3587750"/>
          <p14:tracePt t="14184" x="4229100" y="3371850"/>
          <p14:tracePt t="14201" x="4108450" y="3257550"/>
          <p14:tracePt t="14218" x="4006850" y="3168650"/>
          <p14:tracePt t="14234" x="3892550" y="3067050"/>
          <p14:tracePt t="14250" x="3822700" y="3003550"/>
          <p14:tracePt t="14267" x="3746500" y="2933700"/>
          <p14:tracePt t="14284" x="3651250" y="2851150"/>
          <p14:tracePt t="14300" x="3575050" y="2813050"/>
          <p14:tracePt t="14317" x="3454400" y="2724150"/>
          <p14:tracePt t="14334" x="3352800" y="2647950"/>
          <p14:tracePt t="14350" x="3257550" y="2578100"/>
          <p14:tracePt t="14366" x="3143250" y="2457450"/>
          <p14:tracePt t="14383" x="3041650" y="2393950"/>
          <p14:tracePt t="14400" x="2895600" y="2311400"/>
          <p14:tracePt t="14416" x="2794000" y="2260600"/>
          <p14:tracePt t="14433" x="2717800" y="2197100"/>
          <p14:tracePt t="14450" x="2603500" y="2114550"/>
          <p14:tracePt t="14466" x="2552700" y="2070100"/>
          <p14:tracePt t="14483" x="2495550" y="2025650"/>
          <p14:tracePt t="14500" x="2413000" y="1955800"/>
          <p14:tracePt t="16081" x="2413000" y="1968500"/>
          <p14:tracePt t="16088" x="2400300" y="1981200"/>
          <p14:tracePt t="16096" x="2400300" y="1987550"/>
          <p14:tracePt t="16111" x="2381250" y="2012950"/>
          <p14:tracePt t="16127" x="2362200" y="2044700"/>
          <p14:tracePt t="16144" x="2343150" y="2082800"/>
          <p14:tracePt t="16160" x="2324100" y="2127250"/>
          <p14:tracePt t="16177" x="2311400" y="2159000"/>
          <p14:tracePt t="16195" x="2292350" y="2197100"/>
          <p14:tracePt t="16210" x="2279650" y="2228850"/>
          <p14:tracePt t="16227" x="2266950" y="2260600"/>
          <p14:tracePt t="16244" x="2260600" y="2286000"/>
          <p14:tracePt t="16260" x="2247900" y="2305050"/>
          <p14:tracePt t="16277" x="2247900" y="2330450"/>
          <p14:tracePt t="16293" x="2241550" y="2355850"/>
          <p14:tracePt t="16310" x="2241550" y="2381250"/>
          <p14:tracePt t="16327" x="2235200" y="2413000"/>
          <p14:tracePt t="16343" x="2235200" y="2425700"/>
          <p14:tracePt t="16360" x="2228850" y="2432050"/>
          <p14:tracePt t="16377" x="2228850" y="2457450"/>
          <p14:tracePt t="16393" x="2228850" y="2470150"/>
          <p14:tracePt t="16410" x="2222500" y="2476500"/>
          <p14:tracePt t="16426" x="2222500" y="2482850"/>
          <p14:tracePt t="16443" x="2228850" y="2482850"/>
          <p14:tracePt t="19260" x="2228850" y="2470150"/>
          <p14:tracePt t="19268" x="2228850" y="2444750"/>
          <p14:tracePt t="19274" x="2228850" y="2413000"/>
          <p14:tracePt t="19283" x="2228850" y="2393950"/>
          <p14:tracePt t="19299" x="2228850" y="2343150"/>
          <p14:tracePt t="19317" x="2228850" y="2305050"/>
          <p14:tracePt t="19332" x="2222500" y="2260600"/>
          <p14:tracePt t="19349" x="2209800" y="2222500"/>
          <p14:tracePt t="19366" x="2197100" y="2197100"/>
          <p14:tracePt t="19382" x="2190750" y="2190750"/>
          <p14:tracePt t="19399" x="2184400" y="2178050"/>
          <p14:tracePt t="19416" x="2178050" y="2165350"/>
          <p14:tracePt t="19432" x="2165350" y="2152650"/>
          <p14:tracePt t="19450" x="2159000" y="2133600"/>
          <p14:tracePt t="19465" x="2152650" y="2127250"/>
          <p14:tracePt t="19482" x="2139950" y="2114550"/>
          <p14:tracePt t="19499" x="2127250" y="2101850"/>
          <p14:tracePt t="19515" x="2120900" y="2089150"/>
          <p14:tracePt t="19532" x="2108200" y="2089150"/>
          <p14:tracePt t="19549" x="2089150" y="2082800"/>
          <p14:tracePt t="19565" x="2082800" y="2076450"/>
          <p14:tracePt t="19582" x="2076450" y="2070100"/>
          <p14:tracePt t="19598" x="2057400" y="2070100"/>
          <p14:tracePt t="19615" x="2044700" y="2070100"/>
          <p14:tracePt t="19633" x="2032000" y="2070100"/>
          <p14:tracePt t="19648" x="2025650" y="2063750"/>
          <p14:tracePt t="19665" x="2019300" y="2063750"/>
          <p14:tracePt t="19682" x="2012950" y="2063750"/>
          <p14:tracePt t="19698" x="2006600" y="2063750"/>
          <p14:tracePt t="19822" x="2006600" y="2070100"/>
          <p14:tracePt t="19836" x="2012950" y="2070100"/>
          <p14:tracePt t="19843" x="2019300" y="2070100"/>
          <p14:tracePt t="19851" x="2025650" y="2070100"/>
          <p14:tracePt t="19865" x="2044700" y="2070100"/>
          <p14:tracePt t="19880" x="2070100" y="2070100"/>
          <p14:tracePt t="19897" x="2108200" y="2070100"/>
          <p14:tracePt t="19914" x="2165350" y="2070100"/>
          <p14:tracePt t="19930" x="2216150" y="2070100"/>
          <p14:tracePt t="19948" x="2266950" y="2070100"/>
          <p14:tracePt t="19963" x="2324100" y="2070100"/>
          <p14:tracePt t="19980" x="2374900" y="2070100"/>
          <p14:tracePt t="19998" x="2419350" y="2057400"/>
          <p14:tracePt t="20014" x="2444750" y="2057400"/>
          <p14:tracePt t="20030" x="2463800" y="2057400"/>
          <p14:tracePt t="20047" x="2476500" y="2057400"/>
          <p14:tracePt t="20064" x="2482850" y="2051050"/>
          <p14:tracePt t="20152" x="2476500" y="2051050"/>
          <p14:tracePt t="20173" x="2470150" y="2051050"/>
          <p14:tracePt t="20195" x="2463800" y="2051050"/>
          <p14:tracePt t="20201" x="2451100" y="2051050"/>
          <p14:tracePt t="20216" x="2438400" y="2044700"/>
          <p14:tracePt t="20230" x="2419350" y="2044700"/>
          <p14:tracePt t="20246" x="2400300" y="2044700"/>
          <p14:tracePt t="20263" x="2355850" y="2044700"/>
          <p14:tracePt t="20280" x="2286000" y="2044700"/>
          <p14:tracePt t="20296" x="2241550" y="2044700"/>
          <p14:tracePt t="20313" x="2178050" y="2051050"/>
          <p14:tracePt t="20329" x="2101850" y="2063750"/>
          <p14:tracePt t="20346" x="2044700" y="2076450"/>
          <p14:tracePt t="20364" x="1987550" y="2095500"/>
          <p14:tracePt t="20379" x="1955800" y="2101850"/>
          <p14:tracePt t="20396" x="1930400" y="2114550"/>
          <p14:tracePt t="20413" x="1911350" y="2114550"/>
          <p14:tracePt t="20430" x="1905000" y="2120900"/>
          <p14:tracePt t="20445" x="1898650" y="2127250"/>
          <p14:tracePt t="21036" x="1898650" y="2139950"/>
          <p14:tracePt t="21064" x="1905000" y="2146300"/>
          <p14:tracePt t="21085" x="1924050" y="2159000"/>
          <p14:tracePt t="21093" x="1936750" y="2171700"/>
          <p14:tracePt t="21099" x="1943100" y="2171700"/>
          <p14:tracePt t="21110" x="1955800" y="2184400"/>
          <p14:tracePt t="21127" x="1993900" y="2209800"/>
          <p14:tracePt t="21143" x="2044700" y="2241550"/>
          <p14:tracePt t="21159" x="2095500" y="2254250"/>
          <p14:tracePt t="21177" x="2197100" y="2279650"/>
          <p14:tracePt t="21193" x="2266950" y="2286000"/>
          <p14:tracePt t="21209" x="2330450" y="2286000"/>
          <p14:tracePt t="21226" x="2432050" y="2273300"/>
          <p14:tracePt t="21243" x="2501900" y="2247900"/>
          <p14:tracePt t="21260" x="2565400" y="2222500"/>
          <p14:tracePt t="21263" x="2597150" y="2209800"/>
          <p14:tracePt t="21276" x="2647950" y="2171700"/>
          <p14:tracePt t="21292" x="2698750" y="2127250"/>
          <p14:tracePt t="21310" x="2736850" y="2070100"/>
          <p14:tracePt t="21325" x="2781300" y="1968500"/>
          <p14:tracePt t="21343" x="2800350" y="1898650"/>
          <p14:tracePt t="21360" x="2806700" y="1828800"/>
          <p14:tracePt t="21375" x="2806700" y="1784350"/>
          <p14:tracePt t="21393" x="2806700" y="1758950"/>
          <p14:tracePt t="21409" x="2787650" y="1714500"/>
          <p14:tracePt t="21426" x="2768600" y="1689100"/>
          <p14:tracePt t="21443" x="2755900" y="1670050"/>
          <p14:tracePt t="21459" x="2724150" y="1638300"/>
          <p14:tracePt t="21475" x="2692400" y="1612900"/>
          <p14:tracePt t="21493" x="2647950" y="1574800"/>
          <p14:tracePt t="21509" x="2609850" y="1562100"/>
          <p14:tracePt t="21525" x="2584450" y="1549400"/>
          <p14:tracePt t="21542" x="2533650" y="1530350"/>
          <p14:tracePt t="21558" x="2508250" y="1517650"/>
          <p14:tracePt t="21576" x="2470150" y="1511300"/>
          <p14:tracePt t="21592" x="2425700" y="1504950"/>
          <p14:tracePt t="21608" x="2400300" y="1498600"/>
          <p14:tracePt t="21626" x="2362200" y="1498600"/>
          <p14:tracePt t="21641" x="2324100" y="1485900"/>
          <p14:tracePt t="21658" x="2292350" y="1479550"/>
          <p14:tracePt t="21675" x="2241550" y="1479550"/>
          <p14:tracePt t="21691" x="2222500" y="1466850"/>
          <p14:tracePt t="21708" x="2203450" y="1466850"/>
          <p14:tracePt t="21725" x="2184400" y="1466850"/>
          <p14:tracePt t="21741" x="2178050" y="1466850"/>
          <p14:tracePt t="21758" x="2171700" y="1466850"/>
          <p14:tracePt t="21781" x="2165350" y="1466850"/>
          <p14:tracePt t="21791" x="2165350" y="1460500"/>
          <p14:tracePt t="21807" x="2159000" y="1460500"/>
          <p14:tracePt t="21824" x="2146300" y="1454150"/>
          <p14:tracePt t="21840" x="2139950" y="1447800"/>
          <p14:tracePt t="21874" x="2133600" y="1441450"/>
          <p14:tracePt t="21928" x="2139950" y="1441450"/>
          <p14:tracePt t="21942" x="2152650" y="1441450"/>
          <p14:tracePt t="21950" x="2165350" y="1441450"/>
          <p14:tracePt t="21958" x="2178050" y="1441450"/>
          <p14:tracePt t="21973" x="2216150" y="1441450"/>
          <p14:tracePt t="21990" x="2266950" y="1441450"/>
          <p14:tracePt t="22007" x="2362200" y="1454150"/>
          <p14:tracePt t="22024" x="2432050" y="1454150"/>
          <p14:tracePt t="22041" x="2540000" y="1460500"/>
          <p14:tracePt t="22057" x="2597150" y="1460500"/>
          <p14:tracePt t="22073" x="2654300" y="1460500"/>
          <p14:tracePt t="22090" x="2711450" y="1460500"/>
          <p14:tracePt t="22106" x="2755900" y="1460500"/>
          <p14:tracePt t="22124" x="2781300" y="1447800"/>
          <p14:tracePt t="22140" x="2800350" y="1441450"/>
          <p14:tracePt t="22156" x="2813050" y="1441450"/>
          <p14:tracePt t="22173" x="2813050" y="1435100"/>
          <p14:tracePt t="22189" x="2813050" y="1428750"/>
          <p14:tracePt t="22252" x="2813050" y="1422400"/>
          <p14:tracePt t="22280" x="2806700" y="1416050"/>
          <p14:tracePt t="22301" x="2794000" y="1409700"/>
          <p14:tracePt t="22308" x="2787650" y="1409700"/>
          <p14:tracePt t="22315" x="2781300" y="1409700"/>
          <p14:tracePt t="22323" x="2768600" y="1403350"/>
          <p14:tracePt t="22339" x="2743200" y="1390650"/>
          <p14:tracePt t="22356" x="2711450" y="1371600"/>
          <p14:tracePt t="22372" x="2654300" y="1352550"/>
          <p14:tracePt t="22389" x="2597150" y="1333500"/>
          <p14:tracePt t="22406" x="2514600" y="1308100"/>
          <p14:tracePt t="22422" x="2457450" y="1301750"/>
          <p14:tracePt t="22439" x="2381250" y="1301750"/>
          <p14:tracePt t="22456" x="2260600" y="1301750"/>
          <p14:tracePt t="22472" x="2190750" y="1314450"/>
          <p14:tracePt t="22488" x="2133600" y="1333500"/>
          <p14:tracePt t="22506" x="2057400" y="1371600"/>
          <p14:tracePt t="22522" x="2006600" y="1384300"/>
          <p14:tracePt t="22539" x="1981200" y="1397000"/>
          <p14:tracePt t="22555" x="1955800" y="1416050"/>
          <p14:tracePt t="22571" x="1955800" y="1428750"/>
          <p14:tracePt t="22589" x="1955800" y="1454150"/>
          <p14:tracePt t="23409" x="1949450" y="1454150"/>
          <p14:tracePt t="23430" x="1949450" y="1460500"/>
          <p14:tracePt t="23437" x="1949450" y="1466850"/>
          <p14:tracePt t="23450" x="1955800" y="1479550"/>
          <p14:tracePt t="23458" x="1968500" y="1485900"/>
          <p14:tracePt t="23472" x="1993900" y="1498600"/>
          <p14:tracePt t="23486" x="2012950" y="1517650"/>
          <p14:tracePt t="23502" x="2070100" y="1562100"/>
          <p14:tracePt t="23519" x="2101850" y="1593850"/>
          <p14:tracePt t="23536" x="2184400" y="1670050"/>
          <p14:tracePt t="23551" x="2260600" y="1720850"/>
          <p14:tracePt t="23568" x="2317750" y="1746250"/>
          <p14:tracePt t="23585" x="2425700" y="1790700"/>
          <p14:tracePt t="23601" x="2514600" y="1816100"/>
          <p14:tracePt t="23618" x="2552700" y="1828800"/>
          <p14:tracePt t="23634" x="2609850" y="1828800"/>
          <p14:tracePt t="23651" x="2641600" y="1828800"/>
          <p14:tracePt t="23670" x="2711450" y="1803400"/>
          <p14:tracePt t="23685" x="2743200" y="1790700"/>
          <p14:tracePt t="23701" x="2774950" y="1771650"/>
          <p14:tracePt t="23717" x="2819400" y="1739900"/>
          <p14:tracePt t="23734" x="2882900" y="1689100"/>
          <p14:tracePt t="23751" x="2895600" y="1663700"/>
          <p14:tracePt t="23768" x="2946400" y="1612900"/>
          <p14:tracePt t="23784" x="2965450" y="1587500"/>
          <p14:tracePt t="23802" x="3003550" y="1543050"/>
          <p14:tracePt t="23817" x="3022600" y="1511300"/>
          <p14:tracePt t="23834" x="3028950" y="1492250"/>
          <p14:tracePt t="23851" x="3054350" y="1466850"/>
          <p14:tracePt t="23867" x="3054350" y="1454150"/>
          <p14:tracePt t="23884" x="3060700" y="1441450"/>
          <p14:tracePt t="23901" x="3060700" y="1435100"/>
          <p14:tracePt t="23933" x="3060700" y="1428750"/>
          <p14:tracePt t="24012" x="3067050" y="1428750"/>
          <p14:tracePt t="24062" x="3073400" y="1422400"/>
          <p14:tracePt t="24083" x="3073400" y="1416050"/>
          <p14:tracePt t="24523" x="3079750" y="1416050"/>
          <p14:tracePt t="24536" x="3092450" y="1435100"/>
          <p14:tracePt t="24542" x="3105150" y="1454150"/>
          <p14:tracePt t="24551" x="3117850" y="1473200"/>
          <p14:tracePt t="24567" x="3130550" y="1485900"/>
          <p14:tracePt t="24581" x="3136900" y="1498600"/>
          <p14:tracePt t="24598" x="3168650" y="1517650"/>
          <p14:tracePt t="24615" x="3194050" y="1530350"/>
          <p14:tracePt t="24632" x="3206750" y="1536700"/>
          <p14:tracePt t="24648" x="3244850" y="1555750"/>
          <p14:tracePt t="24664" x="3282950" y="1568450"/>
          <p14:tracePt t="24681" x="3314700" y="1581150"/>
          <p14:tracePt t="24699" x="3371850" y="1593850"/>
          <p14:tracePt t="24715" x="3422650" y="1625600"/>
          <p14:tracePt t="24731" x="3454400" y="1631950"/>
          <p14:tracePt t="24748" x="3511550" y="1651000"/>
          <p14:tracePt t="24764" x="3536950" y="1657350"/>
          <p14:tracePt t="24780" x="3594100" y="1663700"/>
          <p14:tracePt t="24797" x="3683000" y="1670050"/>
          <p14:tracePt t="24814" x="3721100" y="1670050"/>
          <p14:tracePt t="24831" x="3829050" y="1676400"/>
          <p14:tracePt t="24847" x="3930650" y="1676400"/>
          <p14:tracePt t="24864" x="3981450" y="1676400"/>
          <p14:tracePt t="24881" x="4089400" y="1676400"/>
          <p14:tracePt t="24897" x="4178300" y="1670050"/>
          <p14:tracePt t="24914" x="4235450" y="1657350"/>
          <p14:tracePt t="24930" x="4343400" y="1638300"/>
          <p14:tracePt t="24947" x="4438650" y="1612900"/>
          <p14:tracePt t="24964" x="4470400" y="1600200"/>
          <p14:tracePt t="24979" x="4521200" y="1574800"/>
          <p14:tracePt t="24996" x="4552950" y="1562100"/>
          <p14:tracePt t="25014" x="4565650" y="1549400"/>
          <p14:tracePt t="25030" x="4572000" y="1549400"/>
          <p14:tracePt t="25046" x="4578350" y="1549400"/>
          <p14:tracePt t="25063" x="4578350" y="1543050"/>
          <p14:tracePt t="25096" x="4584700" y="1543050"/>
          <p14:tracePt t="25133" x="4591050" y="1543050"/>
          <p14:tracePt t="25196" x="4597400" y="1536700"/>
          <p14:tracePt t="25245" x="4603750" y="1530350"/>
          <p14:tracePt t="25260" x="4610100" y="1530350"/>
          <p14:tracePt t="25267" x="4616450" y="1530350"/>
          <p14:tracePt t="25278" x="4622800" y="1530350"/>
          <p14:tracePt t="25298" x="4629150" y="1524000"/>
          <p14:tracePt t="25316" x="4635500" y="1524000"/>
          <p14:tracePt t="25337" x="4641850" y="1524000"/>
          <p14:tracePt t="25365" x="4648200" y="1524000"/>
          <p14:tracePt t="25380" x="4654550" y="1524000"/>
          <p14:tracePt t="25407" x="4660900" y="1524000"/>
          <p14:tracePt t="25414" x="4667250" y="1524000"/>
          <p14:tracePt t="25435" x="4673600" y="1524000"/>
          <p14:tracePt t="25470" x="4673600" y="1530350"/>
          <p14:tracePt t="25478" x="4667250" y="1530350"/>
          <p14:tracePt t="25485" x="4660900" y="1536700"/>
          <p14:tracePt t="25498" x="4654550" y="1536700"/>
          <p14:tracePt t="25511" x="4641850" y="1543050"/>
          <p14:tracePt t="25527" x="4610100" y="1568450"/>
          <p14:tracePt t="25545" x="4578350" y="1587500"/>
          <p14:tracePt t="25562" x="4489450" y="1644650"/>
          <p14:tracePt t="25578" x="4387850" y="1695450"/>
          <p14:tracePt t="25594" x="4330700" y="1733550"/>
          <p14:tracePt t="25612" x="4241800" y="1790700"/>
          <p14:tracePt t="25628" x="4191000" y="1816100"/>
          <p14:tracePt t="25644" x="4178300" y="1835150"/>
          <p14:tracePt t="25662" x="4140200" y="1854200"/>
          <p14:tracePt t="25677" x="4140200" y="1860550"/>
          <p14:tracePt t="25695" x="4133850" y="1879600"/>
          <p14:tracePt t="25727" x="4140200" y="1885950"/>
          <p14:tracePt t="25744" x="4165600" y="1885950"/>
          <p14:tracePt t="25760" x="4203700" y="1885950"/>
          <p14:tracePt t="25777" x="4235450" y="1885950"/>
          <p14:tracePt t="25794" x="4337050" y="1885950"/>
          <p14:tracePt t="25811" x="4489450" y="1873250"/>
          <p14:tracePt t="25827" x="4565650" y="1866900"/>
          <p14:tracePt t="25843" x="4749800" y="1847850"/>
          <p14:tracePt t="25860" x="4927600" y="1816100"/>
          <p14:tracePt t="25877" x="5022850" y="1797050"/>
          <p14:tracePt t="25893" x="5149850" y="1765300"/>
          <p14:tracePt t="25910" x="5219700" y="1746250"/>
          <p14:tracePt t="25927" x="5314950" y="1714500"/>
          <p14:tracePt t="25943" x="5359400" y="1695450"/>
          <p14:tracePt t="25960" x="5391150" y="1676400"/>
          <p14:tracePt t="25977" x="5441950" y="1663700"/>
          <p14:tracePt t="25993" x="5461000" y="1651000"/>
          <p14:tracePt t="26010" x="5480050" y="1651000"/>
          <p14:tracePt t="26026" x="5486400" y="1644650"/>
          <p14:tracePt t="26074" x="5492750" y="1644650"/>
          <p14:tracePt t="26095" x="5492750" y="1638300"/>
          <p14:tracePt t="26459" x="5499100" y="1638300"/>
          <p14:tracePt t="26473" x="5518150" y="1638300"/>
          <p14:tracePt t="26480" x="5537200" y="1638300"/>
          <p14:tracePt t="26495" x="5562600" y="1638300"/>
          <p14:tracePt t="26508" x="5607050" y="1644650"/>
          <p14:tracePt t="26525" x="5638800" y="1657350"/>
          <p14:tracePt t="26541" x="5657850" y="1657350"/>
          <p14:tracePt t="26558" x="5715000" y="1657350"/>
          <p14:tracePt t="26574" x="5797550" y="1651000"/>
          <p14:tracePt t="26591" x="5835650" y="1651000"/>
          <p14:tracePt t="26607" x="5930900" y="1638300"/>
          <p14:tracePt t="26624" x="6045200" y="1638300"/>
          <p14:tracePt t="26642" x="6159500" y="1638300"/>
          <p14:tracePt t="26657" x="6229350" y="1625600"/>
          <p14:tracePt t="26674" x="6330950" y="1619250"/>
          <p14:tracePt t="26692" x="6426200" y="1593850"/>
          <p14:tracePt t="26707" x="6457950" y="1574800"/>
          <p14:tracePt t="26724" x="6489700" y="1568450"/>
          <p14:tracePt t="26740" x="6553200" y="1543050"/>
          <p14:tracePt t="26757" x="6572250" y="1543050"/>
          <p14:tracePt t="26774" x="6578600" y="1536700"/>
          <p14:tracePt t="26790" x="6597650" y="1530350"/>
          <p14:tracePt t="26845" x="6604000" y="1530350"/>
          <p14:tracePt t="27070" x="6604000" y="1524000"/>
          <p14:tracePt t="27597" x="6597650" y="1524000"/>
          <p14:tracePt t="27653" x="6591300" y="1524000"/>
          <p14:tracePt t="27667" x="6584950" y="1524000"/>
          <p14:tracePt t="27674" x="6578600" y="1524000"/>
          <p14:tracePt t="27690" x="6572250" y="1524000"/>
          <p14:tracePt t="27704" x="6565900" y="1524000"/>
          <p14:tracePt t="27720" x="6553200" y="1524000"/>
          <p14:tracePt t="27738" x="6521450" y="1517650"/>
          <p14:tracePt t="27754" x="6489700" y="1511300"/>
          <p14:tracePt t="27771" x="6419850" y="1504950"/>
          <p14:tracePt t="27787" x="6324600" y="1473200"/>
          <p14:tracePt t="27804" x="6273800" y="1460500"/>
          <p14:tracePt t="27807" x="6203950" y="1447800"/>
          <p14:tracePt t="27820" x="6153150" y="1428750"/>
          <p14:tracePt t="27836" x="6019800" y="1403350"/>
          <p14:tracePt t="27853" x="5949950" y="1384300"/>
          <p14:tracePt t="27870" x="5803900" y="1352550"/>
          <p14:tracePt t="27886" x="5651500" y="1320800"/>
          <p14:tracePt t="27903" x="5562600" y="1320800"/>
          <p14:tracePt t="27920" x="5397500" y="1314450"/>
          <p14:tracePt t="27936" x="5251450" y="1314450"/>
          <p14:tracePt t="27953" x="5200650" y="1314450"/>
          <p14:tracePt t="27970" x="5118100" y="1314450"/>
          <p14:tracePt t="27986" x="5080000" y="1314450"/>
          <p14:tracePt t="28381" x="5067300" y="1320800"/>
          <p14:tracePt t="28387" x="5054600" y="1339850"/>
          <p14:tracePt t="28402" x="5022850" y="1358900"/>
          <p14:tracePt t="28418" x="4984750" y="1403350"/>
          <p14:tracePt t="28435" x="4965700" y="1422400"/>
          <p14:tracePt t="28452" x="4927600" y="1466850"/>
          <p14:tracePt t="28468" x="4908550" y="1492250"/>
          <p14:tracePt t="28484" x="4902200" y="1511300"/>
          <p14:tracePt t="28501" x="4870450" y="1549400"/>
          <p14:tracePt t="28518" x="4864100" y="1581150"/>
          <p14:tracePt t="28534" x="4838700" y="1631950"/>
          <p14:tracePt t="28551" x="4806950" y="1695450"/>
          <p14:tracePt t="28567" x="4800600" y="1714500"/>
          <p14:tracePt t="28585" x="4775200" y="1771650"/>
          <p14:tracePt t="28601" x="4768850" y="1809750"/>
          <p14:tracePt t="28617" x="4768850" y="1828800"/>
          <p14:tracePt t="28634" x="4768850" y="1847850"/>
          <p14:tracePt t="28650" x="4781550" y="1854200"/>
          <p14:tracePt t="28684" x="4800600" y="1860550"/>
          <p14:tracePt t="28700" x="4832350" y="1866900"/>
          <p14:tracePt t="28718" x="4851400" y="1873250"/>
          <p14:tracePt t="28733" x="4933950" y="1898650"/>
          <p14:tracePt t="28750" x="5054600" y="1936750"/>
          <p14:tracePt t="28767" x="5124450" y="1955800"/>
          <p14:tracePt t="28784" x="5276850" y="1987550"/>
          <p14:tracePt t="28800" x="5372100" y="2006600"/>
          <p14:tracePt t="28817" x="5594350" y="2044700"/>
          <p14:tracePt t="28833" x="5645150" y="2044700"/>
          <p14:tracePt t="28850" x="5695950" y="2044700"/>
          <p14:tracePt t="28866" x="5765800" y="2044700"/>
          <p14:tracePt t="28883" x="5803900" y="2044700"/>
          <p14:tracePt t="28901" x="5822950" y="2044700"/>
          <p14:tracePt t="28916" x="5854700" y="2032000"/>
          <p14:tracePt t="28933" x="5867400" y="2025650"/>
          <p14:tracePt t="28950" x="5880100" y="2025650"/>
          <p14:tracePt t="28966" x="5886450" y="2019300"/>
          <p14:tracePt t="28983" x="5892800" y="2019300"/>
          <p14:tracePt t="29231" x="5899150" y="2019300"/>
          <p14:tracePt t="29329" x="5899150" y="2012950"/>
          <p14:tracePt t="29350" x="5905500" y="2006600"/>
          <p14:tracePt t="29379" x="5911850" y="2006600"/>
          <p14:tracePt t="29393" x="5918200" y="2000250"/>
          <p14:tracePt t="29401" x="5918200" y="1993900"/>
          <p14:tracePt t="29415" x="5924550" y="1993900"/>
          <p14:tracePt t="29432" x="5930900" y="1993900"/>
          <p14:tracePt t="29449" x="5937250" y="1981200"/>
          <p14:tracePt t="29465" x="5943600" y="1981200"/>
          <p14:tracePt t="29481" x="5949950" y="1974850"/>
          <p14:tracePt t="29498" x="5969000" y="1955800"/>
          <p14:tracePt t="29514" x="5994400" y="1930400"/>
          <p14:tracePt t="29531" x="6007100" y="1917700"/>
          <p14:tracePt t="29547" x="6026150" y="1892300"/>
          <p14:tracePt t="29564" x="6045200" y="1873250"/>
          <p14:tracePt t="29581" x="6051550" y="1860550"/>
          <p14:tracePt t="29597" x="6070600" y="1841500"/>
          <p14:tracePt t="29613" x="6076950" y="1828800"/>
          <p14:tracePt t="29632" x="6083300" y="1803400"/>
          <p14:tracePt t="29647" x="6089650" y="1797050"/>
          <p14:tracePt t="29664" x="6089650" y="1784350"/>
          <p14:tracePt t="29681" x="6096000" y="1752600"/>
          <p14:tracePt t="29697" x="6108700" y="1727200"/>
          <p14:tracePt t="29713" x="6108700" y="1714500"/>
          <p14:tracePt t="29731" x="6121400" y="1695450"/>
          <p14:tracePt t="29747" x="6127750" y="1682750"/>
          <p14:tracePt t="29780" x="6127750" y="1676400"/>
          <p14:tracePt t="29815" x="6127750" y="1670050"/>
          <p14:tracePt t="29891" x="6134100" y="1670050"/>
          <p14:tracePt t="30544" x="6115050" y="1670050"/>
          <p14:tracePt t="30558" x="6076950" y="1670050"/>
          <p14:tracePt t="30566" x="6038850" y="1670050"/>
          <p14:tracePt t="30580" x="5956300" y="1676400"/>
          <p14:tracePt t="30594" x="5753100" y="1708150"/>
          <p14:tracePt t="30611" x="5626100" y="1727200"/>
          <p14:tracePt t="30627" x="5480050" y="1765300"/>
          <p14:tracePt t="30644" x="4978400" y="1860550"/>
          <p14:tracePt t="30660" x="4826000" y="1898650"/>
          <p14:tracePt t="30677" x="4629150" y="1955800"/>
          <p14:tracePt t="30693" x="4559300" y="2000250"/>
          <p14:tracePt t="31328" x="4584700" y="2012950"/>
          <p14:tracePt t="31335" x="4641850" y="2032000"/>
          <p14:tracePt t="31349" x="4699000" y="2057400"/>
          <p14:tracePt t="31358" x="4756150" y="2089150"/>
          <p14:tracePt t="31374" x="4832350" y="2120900"/>
          <p14:tracePt t="31392" x="4997450" y="2190750"/>
          <p14:tracePt t="31408" x="5181600" y="2247900"/>
          <p14:tracePt t="31424" x="5257800" y="2266950"/>
          <p14:tracePt t="31441" x="5429250" y="2311400"/>
          <p14:tracePt t="31457" x="5492750" y="2330450"/>
          <p14:tracePt t="31475" x="5600700" y="2355850"/>
          <p14:tracePt t="31491" x="5645150" y="2374900"/>
          <p14:tracePt t="31507" x="5715000" y="2387600"/>
          <p14:tracePt t="31524" x="5759450" y="2387600"/>
          <p14:tracePt t="31540" x="5829300" y="2381250"/>
          <p14:tracePt t="31557" x="5854700" y="2374900"/>
          <p14:tracePt t="31574" x="5905500" y="2362200"/>
          <p14:tracePt t="31590" x="5924550" y="2355850"/>
          <p14:tracePt t="31607" x="5937250" y="2355850"/>
          <p14:tracePt t="31624" x="5943600" y="2349500"/>
          <p14:tracePt t="31656" x="5949950" y="2343150"/>
          <p14:tracePt t="31680" x="5949950" y="2336800"/>
          <p14:tracePt t="32133" x="5969000" y="2336800"/>
          <p14:tracePt t="32140" x="6000750" y="2336800"/>
          <p14:tracePt t="32153" x="6038850" y="2330450"/>
          <p14:tracePt t="32161" x="6064250" y="2330450"/>
          <p14:tracePt t="32171" x="6127750" y="2317750"/>
          <p14:tracePt t="32189" x="6216650" y="2317750"/>
          <p14:tracePt t="32205" x="6254750" y="2317750"/>
          <p14:tracePt t="32221" x="6311900" y="2311400"/>
          <p14:tracePt t="32239" x="6426200" y="2305050"/>
          <p14:tracePt t="32255" x="6483350" y="2305050"/>
          <p14:tracePt t="32271" x="6534150" y="2305050"/>
          <p14:tracePt t="32288" x="6648450" y="2305050"/>
          <p14:tracePt t="32304" x="6800850" y="2305050"/>
          <p14:tracePt t="32321" x="6864350" y="2305050"/>
          <p14:tracePt t="32338" x="6985000" y="2305050"/>
          <p14:tracePt t="32354" x="7086600" y="2292350"/>
          <p14:tracePt t="32372" x="7143750" y="2286000"/>
          <p14:tracePt t="32388" x="7213600" y="2266950"/>
          <p14:tracePt t="32404" x="7251700" y="2266950"/>
          <p14:tracePt t="32421" x="7270750" y="2266950"/>
          <p14:tracePt t="32437" x="7321550" y="2254250"/>
          <p14:tracePt t="32454" x="7340600" y="2254250"/>
          <p14:tracePt t="32471" x="7385050" y="2254250"/>
          <p14:tracePt t="32487" x="7397750" y="2254250"/>
          <p14:tracePt t="32505" x="7410450" y="2254250"/>
          <p14:tracePt t="32520" x="7442200" y="2247900"/>
          <p14:tracePt t="32537" x="7454900" y="2241550"/>
          <p14:tracePt t="32554" x="7480300" y="2235200"/>
          <p14:tracePt t="32570" x="7499350" y="2228850"/>
          <p14:tracePt t="32587" x="7505700" y="2228850"/>
          <p14:tracePt t="32604" x="7518400" y="2222500"/>
          <p14:tracePt t="32637" x="7531100" y="2209800"/>
          <p14:tracePt t="32653" x="7537450" y="2203450"/>
          <p14:tracePt t="32687" x="7543800" y="2197100"/>
          <p14:tracePt t="32703" x="7543800" y="2190750"/>
          <p14:tracePt t="32723" x="7550150" y="2184400"/>
          <p14:tracePt t="32739" x="7556500" y="2184400"/>
          <p14:tracePt t="32752" x="7562850" y="2178050"/>
          <p14:tracePt t="33084" x="7588250" y="2178050"/>
          <p14:tracePt t="33091" x="7626350" y="2178050"/>
          <p14:tracePt t="33105" x="7658100" y="2184400"/>
          <p14:tracePt t="33119" x="7683500" y="2184400"/>
          <p14:tracePt t="33135" x="7753350" y="2190750"/>
          <p14:tracePt t="33151" x="7791450" y="2190750"/>
          <p14:tracePt t="33168" x="7848600" y="2190750"/>
          <p14:tracePt t="33185" x="7899400" y="2190750"/>
          <p14:tracePt t="33201" x="7918450" y="2190750"/>
          <p14:tracePt t="33218" x="7975600" y="2190750"/>
          <p14:tracePt t="33234" x="8026400" y="2190750"/>
          <p14:tracePt t="33251" x="8045450" y="2190750"/>
          <p14:tracePt t="33267" x="8096250" y="2190750"/>
          <p14:tracePt t="33284" x="8108950" y="2190750"/>
          <p14:tracePt t="33302" x="8159750" y="2190750"/>
          <p14:tracePt t="33318" x="8172450" y="2190750"/>
          <p14:tracePt t="33334" x="8185150" y="2190750"/>
          <p14:tracePt t="33351" x="8197850" y="2190750"/>
          <p14:tracePt t="33367" x="8204200" y="2190750"/>
          <p14:tracePt t="33384" x="8210550" y="2190750"/>
          <p14:tracePt t="33401" x="8216900" y="2184400"/>
          <p14:tracePt t="33625" x="8204200" y="2184400"/>
          <p14:tracePt t="33639" x="8191500" y="2184400"/>
          <p14:tracePt t="33646" x="8166100" y="2184400"/>
          <p14:tracePt t="33653" x="8121650" y="2203450"/>
          <p14:tracePt t="33669" x="8070850" y="2209800"/>
          <p14:tracePt t="33683" x="8007350" y="2222500"/>
          <p14:tracePt t="33700" x="7823200" y="2260600"/>
          <p14:tracePt t="33717" x="7600950" y="2311400"/>
          <p14:tracePt t="33733" x="7486650" y="2336800"/>
          <p14:tracePt t="33749" x="7283450" y="2387600"/>
          <p14:tracePt t="33766" x="7086600" y="2438400"/>
          <p14:tracePt t="33783" x="7016750" y="2470150"/>
          <p14:tracePt t="33801" x="6921500" y="2501900"/>
          <p14:tracePt t="36326" x="6908800" y="2501900"/>
          <p14:tracePt t="36332" x="6877050" y="2501900"/>
          <p14:tracePt t="36347" x="6858000" y="2501900"/>
          <p14:tracePt t="36357" x="6826250" y="2501900"/>
          <p14:tracePt t="36373" x="6807200" y="2501900"/>
          <p14:tracePt t="36390" x="6750050" y="2520950"/>
          <p14:tracePt t="36407" x="6673850" y="2559050"/>
          <p14:tracePt t="36424" x="6578600" y="2635250"/>
          <p14:tracePt t="36440" x="6534150" y="2673350"/>
          <p14:tracePt t="36457" x="6381750" y="2806700"/>
          <p14:tracePt t="36474" x="6197600" y="3003550"/>
          <p14:tracePt t="36490" x="6108700" y="3111500"/>
          <p14:tracePt t="36507" x="5981700" y="3232150"/>
          <p14:tracePt t="36523" x="5645150" y="3562350"/>
          <p14:tracePt t="36540" x="5524500" y="3670300"/>
          <p14:tracePt t="36557" x="5391150" y="3784600"/>
          <p14:tracePt t="36573" x="5099050" y="4051300"/>
          <p14:tracePt t="36589" x="5035550" y="4102100"/>
          <p14:tracePt t="36606" x="5003800" y="4114800"/>
          <p14:tracePt t="43614" x="5022850" y="4102100"/>
          <p14:tracePt t="43621" x="5054600" y="4064000"/>
          <p14:tracePt t="43635" x="5092700" y="4019550"/>
          <p14:tracePt t="43649" x="5181600" y="3879850"/>
          <p14:tracePt t="43665" x="5245100" y="3771900"/>
          <p14:tracePt t="43682" x="5308600" y="3683000"/>
          <p14:tracePt t="43698" x="5435600" y="3467100"/>
          <p14:tracePt t="43715" x="5518150" y="3327400"/>
          <p14:tracePt t="43732" x="5543550" y="3282950"/>
          <p14:tracePt t="43748" x="5568950" y="3251200"/>
          <p14:tracePt t="43765" x="5581650" y="3238500"/>
          <p14:tracePt t="43782" x="5588000" y="3238500"/>
          <p14:tracePt t="43798" x="5594350" y="3232150"/>
          <p14:tracePt t="43815" x="5600700" y="3232150"/>
          <p14:tracePt t="43832" x="5613400" y="3225800"/>
          <p14:tracePt t="43865" x="5613400" y="3219450"/>
          <p14:tracePt t="43881" x="5626100" y="3194050"/>
          <p14:tracePt t="43898" x="5632450" y="3181350"/>
          <p14:tracePt t="43914" x="5638800" y="3162300"/>
          <p14:tracePt t="43931" x="5670550" y="3079750"/>
          <p14:tracePt t="43948" x="5689600" y="3035300"/>
          <p14:tracePt t="43966" x="5708650" y="2984500"/>
          <p14:tracePt t="43981" x="5721350" y="2971800"/>
          <p14:tracePt t="43997" x="5734050" y="2946400"/>
          <p14:tracePt t="44000" x="5746750" y="2940050"/>
          <p14:tracePt t="44017" x="5753100" y="2940050"/>
          <p14:tracePt t="44031" x="5759450" y="2940050"/>
          <p14:tracePt t="44047" x="5778500" y="2940050"/>
          <p14:tracePt t="44064" x="5784850" y="2933700"/>
          <p14:tracePt t="44080" x="5791200" y="2933700"/>
          <p14:tracePt t="44113" x="5797550" y="2933700"/>
          <p14:tracePt t="44162" x="5803900" y="2933700"/>
          <p14:tracePt t="44295" x="5810250" y="2933700"/>
          <p14:tracePt t="44316" x="5816600" y="2933700"/>
          <p14:tracePt t="44344" x="5822950" y="2933700"/>
          <p14:tracePt t="44351" x="5822950" y="2940050"/>
          <p14:tracePt t="44372" x="5829300" y="2940050"/>
          <p14:tracePt t="44408" x="5835650" y="2946400"/>
          <p14:tracePt t="44415" x="5842000" y="2946400"/>
          <p14:tracePt t="44430" x="5848350" y="2946400"/>
          <p14:tracePt t="44436" x="5861050" y="2946400"/>
          <p14:tracePt t="44450" x="5880100" y="2952750"/>
          <p14:tracePt t="44465" x="5911850" y="2959100"/>
          <p14:tracePt t="44479" x="5949950" y="2965450"/>
          <p14:tracePt t="44496" x="6013450" y="2978150"/>
          <p14:tracePt t="44513" x="6261100" y="3016250"/>
          <p14:tracePt t="44529" x="6350000" y="3028950"/>
          <p14:tracePt t="44546" x="6457950" y="3048000"/>
          <p14:tracePt t="44562" x="6648450" y="3067050"/>
          <p14:tracePt t="44579" x="6800850" y="3067050"/>
          <p14:tracePt t="44595" x="6877050" y="3067050"/>
          <p14:tracePt t="44611" x="6997700" y="3067050"/>
          <p14:tracePt t="44628" x="7061200" y="3060700"/>
          <p14:tracePt t="44646" x="7105650" y="3054350"/>
          <p14:tracePt t="44662" x="7118350" y="3048000"/>
          <p14:tracePt t="44678" x="7131050" y="3041650"/>
          <p14:tracePt t="44696" x="7137400" y="3041650"/>
          <p14:tracePt t="44899" x="7137400" y="3028950"/>
          <p14:tracePt t="44906" x="7131050" y="3016250"/>
          <p14:tracePt t="44914" x="7124700" y="3003550"/>
          <p14:tracePt t="44928" x="7105650" y="2978150"/>
          <p14:tracePt t="44944" x="7099300" y="2959100"/>
          <p14:tracePt t="44962" x="7073900" y="2927350"/>
          <p14:tracePt t="44977" x="7048500" y="2895600"/>
          <p14:tracePt t="44994" x="7029450" y="2876550"/>
          <p14:tracePt t="45011" x="6997700" y="2863850"/>
          <p14:tracePt t="45027" x="6965950" y="2851150"/>
          <p14:tracePt t="45044" x="6953250" y="2851150"/>
          <p14:tracePt t="45061" x="6908800" y="2844800"/>
          <p14:tracePt t="45077" x="6864350" y="2844800"/>
          <p14:tracePt t="45094" x="6832600" y="2844800"/>
          <p14:tracePt t="45111" x="6775450" y="2844800"/>
          <p14:tracePt t="45127" x="6724650" y="2851150"/>
          <p14:tracePt t="45144" x="6699250" y="2857500"/>
          <p14:tracePt t="45160" x="6642100" y="2857500"/>
          <p14:tracePt t="45177" x="6610350" y="2857500"/>
          <p14:tracePt t="45195" x="6546850" y="2857500"/>
          <p14:tracePt t="45210" x="6477000" y="2870200"/>
          <p14:tracePt t="45226" x="6445250" y="2870200"/>
          <p14:tracePt t="45243" x="6388100" y="2889250"/>
          <p14:tracePt t="45260" x="6343650" y="2901950"/>
          <p14:tracePt t="45276" x="6318250" y="2908300"/>
          <p14:tracePt t="45293" x="6280150" y="2914650"/>
          <p14:tracePt t="45310" x="6242050" y="2927350"/>
          <p14:tracePt t="45327" x="6216650" y="2933700"/>
          <p14:tracePt t="45343" x="6178550" y="2946400"/>
          <p14:tracePt t="45360" x="6134100" y="2959100"/>
          <p14:tracePt t="45378" x="6102350" y="2965450"/>
          <p14:tracePt t="45393" x="6089650" y="2965450"/>
          <p14:tracePt t="45409" x="6070600" y="2971800"/>
          <p14:tracePt t="45427" x="6064250" y="2990850"/>
          <p14:tracePt t="47823" x="6064250" y="2997200"/>
          <p14:tracePt t="47844" x="6070600" y="2997200"/>
          <p14:tracePt t="47859" x="6083300" y="2997200"/>
          <p14:tracePt t="47865" x="6096000" y="2997200"/>
          <p14:tracePt t="47873" x="6115050" y="3009900"/>
          <p14:tracePt t="47888" x="6127750" y="3009900"/>
          <p14:tracePt t="47901" x="6146800" y="3009900"/>
          <p14:tracePt t="47917" x="6197600" y="3003550"/>
          <p14:tracePt t="47934" x="6229350" y="2997200"/>
          <p14:tracePt t="47951" x="6286500" y="2990850"/>
          <p14:tracePt t="47967" x="6318250" y="2984500"/>
          <p14:tracePt t="47984" x="6343650" y="2971800"/>
          <p14:tracePt t="48000" x="6400800" y="2946400"/>
          <p14:tracePt t="48017" x="6419850" y="2940050"/>
          <p14:tracePt t="48034" x="6451600" y="2927350"/>
          <p14:tracePt t="48050" x="6464300" y="2921000"/>
          <p14:tracePt t="48067" x="6470650" y="2914650"/>
          <p14:tracePt t="48084" x="6489700" y="2914650"/>
          <p14:tracePt t="48100" x="6502400" y="2908300"/>
          <p14:tracePt t="48116" x="6508750" y="2901950"/>
          <p14:tracePt t="48133" x="6527800" y="2895600"/>
          <p14:tracePt t="48149" x="6546850" y="2895600"/>
          <p14:tracePt t="48166" x="6553200" y="2895600"/>
          <p14:tracePt t="48183" x="6565900" y="2895600"/>
          <p14:tracePt t="48199" x="6584950" y="2895600"/>
          <p14:tracePt t="48233" x="6604000" y="2895600"/>
          <p14:tracePt t="48249" x="6610350" y="2895600"/>
          <p14:tracePt t="48266" x="6616700" y="2889250"/>
          <p14:tracePt t="48299" x="6629400" y="2889250"/>
          <p14:tracePt t="48358" x="6635750" y="2882900"/>
          <p14:tracePt t="48407" x="6629400" y="2882900"/>
          <p14:tracePt t="48421" x="6623050" y="2882900"/>
          <p14:tracePt t="48435" x="6610350" y="2882900"/>
          <p14:tracePt t="48442" x="6597650" y="2882900"/>
          <p14:tracePt t="48456" x="6584950" y="2876550"/>
          <p14:tracePt t="48465" x="6559550" y="2863850"/>
          <p14:tracePt t="48482" x="6527800" y="2857500"/>
          <p14:tracePt t="48499" x="6445250" y="2838450"/>
          <p14:tracePt t="48515" x="6337300" y="2825750"/>
          <p14:tracePt t="48532" x="6286500" y="2813050"/>
          <p14:tracePt t="48549" x="6140450" y="2787650"/>
          <p14:tracePt t="48565" x="6096000" y="2781300"/>
          <p14:tracePt t="48583" x="6032500" y="2781300"/>
          <p14:tracePt t="48598" x="5988050" y="2781300"/>
          <p14:tracePt t="48615" x="5975350" y="2781300"/>
          <p14:tracePt t="48618" x="5962650" y="2781300"/>
          <p14:tracePt t="48634" x="5956300" y="2781300"/>
          <p14:tracePt t="48647" x="5949950" y="2781300"/>
          <p14:tracePt t="48913" x="5949950" y="2787650"/>
          <p14:tracePt t="48927" x="5956300" y="2787650"/>
          <p14:tracePt t="48941" x="5962650" y="2787650"/>
          <p14:tracePt t="48949" x="5975350" y="2787650"/>
          <p14:tracePt t="48963" x="5988050" y="2787650"/>
          <p14:tracePt t="48980" x="6000750" y="2787650"/>
          <p14:tracePt t="48997" x="6038850" y="2794000"/>
          <p14:tracePt t="49013" x="6076950" y="2806700"/>
          <p14:tracePt t="49030" x="6159500" y="2806700"/>
          <p14:tracePt t="49047" x="6197600" y="2806700"/>
          <p14:tracePt t="49063" x="6273800" y="2806700"/>
          <p14:tracePt t="49081" x="6305550" y="2806700"/>
          <p14:tracePt t="49096" x="6350000" y="2806700"/>
          <p14:tracePt t="49113" x="6375400" y="2794000"/>
          <p14:tracePt t="49131" x="6394450" y="2787650"/>
          <p14:tracePt t="49229" x="6394450" y="2781300"/>
          <p14:tracePt t="49250" x="6381750" y="2774950"/>
          <p14:tracePt t="49257" x="6369050" y="2768600"/>
          <p14:tracePt t="49271" x="6356350" y="2762250"/>
          <p14:tracePt t="49279" x="6330950" y="2755900"/>
          <p14:tracePt t="49295" x="6280150" y="2730500"/>
          <p14:tracePt t="49313" x="6223000" y="2717800"/>
          <p14:tracePt t="49329" x="6191250" y="2711450"/>
          <p14:tracePt t="49345" x="6115050" y="2711450"/>
          <p14:tracePt t="49363" x="6057900" y="2705100"/>
          <p14:tracePt t="49379" x="6013450" y="2711450"/>
          <p14:tracePt t="49395" x="5949950" y="2717800"/>
          <p14:tracePt t="49412" x="5892800" y="2724150"/>
          <p14:tracePt t="49429" x="5848350" y="2724150"/>
          <p14:tracePt t="49446" x="5791200" y="2736850"/>
          <p14:tracePt t="49462" x="5753100" y="2730500"/>
          <p14:tracePt t="49479" x="5727700" y="2724150"/>
          <p14:tracePt t="49496" x="5702300" y="2717800"/>
          <p14:tracePt t="49531" x="5695950" y="2730500"/>
          <p14:tracePt t="50009" x="5664200" y="2724150"/>
          <p14:tracePt t="50024" x="5619750" y="2692400"/>
          <p14:tracePt t="50030" x="5562600" y="2667000"/>
          <p14:tracePt t="50046" x="5492750" y="2635250"/>
          <p14:tracePt t="50059" x="5435600" y="2597150"/>
          <p14:tracePt t="50076" x="5321300" y="2520950"/>
          <p14:tracePt t="50094" x="5162550" y="2444750"/>
          <p14:tracePt t="50109" x="5054600" y="2387600"/>
          <p14:tracePt t="50126" x="4857750" y="2305050"/>
          <p14:tracePt t="50143" x="4622800" y="2241550"/>
          <p14:tracePt t="50159" x="4508500" y="2209800"/>
          <p14:tracePt t="50176" x="4279900" y="2178050"/>
          <p14:tracePt t="50193" x="4076700" y="2159000"/>
          <p14:tracePt t="50209" x="3962400" y="2159000"/>
          <p14:tracePt t="50226" x="3848100" y="2159000"/>
          <p14:tracePt t="50242" x="3543300" y="2171700"/>
          <p14:tracePt t="50258" x="3429000" y="2184400"/>
          <p14:tracePt t="50277" x="3244850" y="2216150"/>
          <p14:tracePt t="50292" x="3155950" y="2222500"/>
          <p14:tracePt t="50309" x="2959100" y="2254250"/>
          <p14:tracePt t="50326" x="2781300" y="2254250"/>
          <p14:tracePt t="50342" x="2667000" y="2254250"/>
          <p14:tracePt t="50359" x="2463800" y="2266950"/>
          <p14:tracePt t="50376" x="2247900" y="2273300"/>
          <p14:tracePt t="50392" x="2146300" y="2298700"/>
          <p14:tracePt t="50409" x="1987550" y="2368550"/>
          <p14:tracePt t="50425" x="1860550" y="2413000"/>
          <p14:tracePt t="50442" x="1841500" y="2413000"/>
          <p14:tracePt t="50458" x="1822450" y="2438400"/>
          <p14:tracePt t="50920" x="1809750" y="2463800"/>
          <p14:tracePt t="50927" x="1803400" y="2495550"/>
          <p14:tracePt t="50941" x="1778000" y="2527300"/>
          <p14:tracePt t="50957" x="1739900" y="2603500"/>
          <p14:tracePt t="50973" x="1714500" y="2635250"/>
          <p14:tracePt t="50990" x="1689100" y="2679700"/>
          <p14:tracePt t="51006" x="1670050" y="2730500"/>
          <p14:tracePt t="51023" x="1663700" y="2749550"/>
          <p14:tracePt t="51040" x="1651000" y="2800350"/>
          <p14:tracePt t="51056" x="1644650" y="2825750"/>
          <p14:tracePt t="51073" x="1625600" y="2870200"/>
          <p14:tracePt t="51089" x="1612900" y="2933700"/>
          <p14:tracePt t="51106" x="1606550" y="2952750"/>
          <p14:tracePt t="51123" x="1606550" y="2984500"/>
          <p14:tracePt t="51139" x="1606550" y="3009900"/>
          <p14:tracePt t="51156" x="1606550" y="3022600"/>
          <p14:tracePt t="51173" x="1606550" y="3041650"/>
          <p14:tracePt t="51189" x="1619250" y="3073400"/>
          <p14:tracePt t="51206" x="1625600" y="3092450"/>
          <p14:tracePt t="51223" x="1644650" y="3124200"/>
          <p14:tracePt t="52230" x="1651000" y="3136900"/>
          <p14:tracePt t="52244" x="1670050" y="3162300"/>
          <p14:tracePt t="52251" x="1676400" y="3187700"/>
          <p14:tracePt t="52258" x="1689100" y="3225800"/>
          <p14:tracePt t="52272" x="1714500" y="3257550"/>
          <p14:tracePt t="52286" x="1733550" y="3302000"/>
          <p14:tracePt t="52302" x="1778000" y="3378200"/>
          <p14:tracePt t="52319" x="1803400" y="3409950"/>
          <p14:tracePt t="52336" x="1847850" y="3454400"/>
          <p14:tracePt t="52352" x="1892300" y="3498850"/>
          <p14:tracePt t="52368" x="1911350" y="3511550"/>
          <p14:tracePt t="52386" x="1936750" y="3530600"/>
          <p14:tracePt t="52402" x="1955800" y="3549650"/>
          <p14:tracePt t="52418" x="1968500" y="3556000"/>
          <p14:tracePt t="52435" x="1974850" y="3556000"/>
          <p14:tracePt t="52452" x="1981200" y="3556000"/>
          <p14:tracePt t="52574" x="1987550" y="3556000"/>
          <p14:tracePt t="53327" x="1993900" y="3556000"/>
          <p14:tracePt t="53334" x="2000250" y="3556000"/>
          <p14:tracePt t="53349" x="2019300" y="3549650"/>
          <p14:tracePt t="53355" x="2038350" y="3543300"/>
          <p14:tracePt t="53365" x="2063750" y="3536950"/>
          <p14:tracePt t="53381" x="2101850" y="3524250"/>
          <p14:tracePt t="53398" x="2197100" y="3492500"/>
          <p14:tracePt t="53415" x="2254250" y="3479800"/>
          <p14:tracePt t="53432" x="2425700" y="3448050"/>
          <p14:tracePt t="53448" x="2476500" y="3448050"/>
          <p14:tracePt t="53465" x="2514600" y="3448050"/>
          <p14:tracePt t="53482" x="2635250" y="3448050"/>
          <p14:tracePt t="53498" x="2736850" y="3441700"/>
          <p14:tracePt t="53515" x="2781300" y="3441700"/>
          <p14:tracePt t="53531" x="2832100" y="3441700"/>
          <p14:tracePt t="53548" x="2876550" y="3441700"/>
          <p14:tracePt t="53565" x="2895600" y="3448050"/>
          <p14:tracePt t="53581" x="2921000" y="3448050"/>
          <p14:tracePt t="53597" x="2940050" y="3448050"/>
          <p14:tracePt t="53615" x="2952750" y="3454400"/>
          <p14:tracePt t="53647" x="2959100" y="3460750"/>
          <p14:tracePt t="53665" x="2971800" y="3460750"/>
          <p14:tracePt t="53697" x="2978150" y="3460750"/>
          <p14:tracePt t="53714" x="2984500" y="3460750"/>
          <p14:tracePt t="53730" x="2984500" y="3467100"/>
          <p14:tracePt t="53747" x="2990850" y="3467100"/>
          <p14:tracePt t="53763" x="3003550" y="3467100"/>
          <p14:tracePt t="53780" x="3022600" y="3473450"/>
          <p14:tracePt t="53797" x="3060700" y="3486150"/>
          <p14:tracePt t="53813" x="3086100" y="3492500"/>
          <p14:tracePt t="53830" x="3155950" y="3511550"/>
          <p14:tracePt t="53847" x="3213100" y="3524250"/>
          <p14:tracePt t="53863" x="3238500" y="3524250"/>
          <p14:tracePt t="53880" x="3289300" y="3536950"/>
          <p14:tracePt t="53897" x="3321050" y="3536950"/>
          <p14:tracePt t="53913" x="3333750" y="3543300"/>
          <p14:tracePt t="53930" x="3346450" y="3543300"/>
          <p14:tracePt t="53946" x="3352800" y="3536950"/>
          <p14:tracePt t="53980" x="3359150" y="3536950"/>
          <p14:tracePt t="54551" x="3371850" y="3536950"/>
          <p14:tracePt t="54558" x="3378200" y="3536950"/>
          <p14:tracePt t="54572" x="3403600" y="3536950"/>
          <p14:tracePt t="54580" x="3429000" y="3536950"/>
          <p14:tracePt t="54594" x="3448050" y="3536950"/>
          <p14:tracePt t="54611" x="3505200" y="3536950"/>
          <p14:tracePt t="54629" x="3562350" y="3536950"/>
          <p14:tracePt t="54644" x="3600450" y="3524250"/>
          <p14:tracePt t="54660" x="3676650" y="3511550"/>
          <p14:tracePt t="54678" x="3790950" y="3511550"/>
          <p14:tracePt t="54694" x="3867150" y="3524250"/>
          <p14:tracePt t="54710" x="3956050" y="3536950"/>
          <p14:tracePt t="54713" x="4083050" y="3536950"/>
          <p14:tracePt t="54727" x="4248150" y="3556000"/>
          <p14:tracePt t="54743" x="4635500" y="3613150"/>
          <p14:tracePt t="54760" x="4933950" y="3657600"/>
          <p14:tracePt t="54777" x="5524500" y="3721100"/>
          <p14:tracePt t="54793" x="5791200" y="3733800"/>
          <p14:tracePt t="54811" x="6292850" y="3752850"/>
          <p14:tracePt t="54827" x="6661150" y="3746500"/>
          <p14:tracePt t="54843" x="6800850" y="3733800"/>
          <p14:tracePt t="54860" x="7042150" y="3702050"/>
          <p14:tracePt t="54876" x="7200900" y="3683000"/>
          <p14:tracePt t="54893" x="7258050" y="3663950"/>
          <p14:tracePt t="54910" x="7315200" y="3657600"/>
          <p14:tracePt t="54926" x="7353300" y="3644900"/>
          <p14:tracePt t="54943" x="7353300" y="3638550"/>
          <p14:tracePt t="54959" x="7359650" y="3638550"/>
          <p14:tracePt t="54976" x="7359650" y="3632200"/>
          <p14:tracePt t="55022" x="7359650" y="3625850"/>
          <p14:tracePt t="55574" x="7378700" y="3625850"/>
          <p14:tracePt t="55581" x="7397750" y="3625850"/>
          <p14:tracePt t="55595" x="7429500" y="3625850"/>
          <p14:tracePt t="55607" x="7461250" y="3632200"/>
          <p14:tracePt t="55624" x="7518400" y="3632200"/>
          <p14:tracePt t="55641" x="7556500" y="3644900"/>
          <p14:tracePt t="55657" x="7626350" y="3644900"/>
          <p14:tracePt t="55674" x="7689850" y="3644900"/>
          <p14:tracePt t="55690" x="7727950" y="3632200"/>
          <p14:tracePt t="55708" x="7791450" y="3625850"/>
          <p14:tracePt t="55723" x="7835900" y="3625850"/>
          <p14:tracePt t="55740" x="7867650" y="3625850"/>
          <p14:tracePt t="55757" x="7918450" y="3619500"/>
          <p14:tracePt t="55773" x="7956550" y="3613150"/>
          <p14:tracePt t="55790" x="7988300" y="3606800"/>
          <p14:tracePt t="55807" x="8020050" y="3594100"/>
          <p14:tracePt t="55823" x="8032750" y="3587750"/>
          <p14:tracePt t="55840" x="8058150" y="3575050"/>
          <p14:tracePt t="55856" x="8077200" y="3568700"/>
          <p14:tracePt t="55873" x="8089900" y="3568700"/>
          <p14:tracePt t="55890" x="8096250" y="3562350"/>
          <p14:tracePt t="55906" x="8108950" y="3556000"/>
          <p14:tracePt t="55923" x="8115300" y="3556000"/>
          <p14:tracePt t="55940" x="8121650" y="3549650"/>
          <p14:tracePt t="55956" x="8128000" y="3543300"/>
          <p14:tracePt t="55976" x="8134350" y="3543300"/>
          <p14:tracePt t="56024" x="8140700" y="3543300"/>
          <p14:tracePt t="56087" x="8147050" y="3543300"/>
          <p14:tracePt t="56354" x="8147050" y="3536950"/>
          <p14:tracePt t="56370" x="8147050" y="3543300"/>
          <p14:tracePt t="56858" x="8140700" y="3530600"/>
          <p14:tracePt t="56865" x="8121650" y="3517900"/>
          <p14:tracePt t="56879" x="8089900" y="3505200"/>
          <p14:tracePt t="56889" x="8058150" y="3479800"/>
          <p14:tracePt t="56902" x="8013700" y="3454400"/>
          <p14:tracePt t="56919" x="7899400" y="3384550"/>
          <p14:tracePt t="56936" x="7747000" y="3308350"/>
          <p14:tracePt t="56953" x="7658100" y="3263900"/>
          <p14:tracePt t="56970" x="7537450" y="3219450"/>
          <p14:tracePt t="56985" x="7245350" y="3117850"/>
          <p14:tracePt t="57002" x="6953250" y="3048000"/>
          <p14:tracePt t="57020" x="6502400" y="2965450"/>
          <p14:tracePt t="57036" x="6108700" y="2908300"/>
          <p14:tracePt t="57052" x="5969000" y="2901950"/>
          <p14:tracePt t="57069" x="5562600" y="2876550"/>
          <p14:tracePt t="57085" x="5187950" y="2863850"/>
          <p14:tracePt t="57102" x="5048250" y="2851150"/>
          <p14:tracePt t="57119" x="4895850" y="2838450"/>
          <p14:tracePt t="57135" x="4826000" y="2819400"/>
          <p14:tracePt t="57508" x="4762500" y="2825750"/>
          <p14:tracePt t="57522" x="4692650" y="2844800"/>
          <p14:tracePt t="57529" x="4616450" y="2863850"/>
          <p14:tracePt t="57543" x="4527550" y="2863850"/>
          <p14:tracePt t="57553" x="4425950" y="2876550"/>
          <p14:tracePt t="57567" x="4311650" y="2908300"/>
          <p14:tracePt t="57584" x="4044950" y="2959100"/>
          <p14:tracePt t="57601" x="3803650" y="3003550"/>
          <p14:tracePt t="57617" x="3689350" y="3022600"/>
          <p14:tracePt t="57634" x="3467100" y="3067050"/>
          <p14:tracePt t="57650" x="3251200" y="3130550"/>
          <p14:tracePt t="57667" x="3155950" y="3155950"/>
          <p14:tracePt t="57684" x="2946400" y="3219450"/>
          <p14:tracePt t="57700" x="2749550" y="3302000"/>
          <p14:tracePt t="57717" x="2667000" y="3346450"/>
          <p14:tracePt t="57734" x="2508250" y="3416300"/>
          <p14:tracePt t="57749" x="2387600" y="3460750"/>
          <p14:tracePt t="57766" x="2355850" y="3467100"/>
          <p14:tracePt t="57783" x="2330450" y="3486150"/>
          <p14:tracePt t="57800" x="2343150" y="3492500"/>
          <p14:tracePt t="58293" x="2374900" y="3492500"/>
          <p14:tracePt t="58300" x="2406650" y="3511550"/>
          <p14:tracePt t="58315" x="2425700" y="3517900"/>
          <p14:tracePt t="58321" x="2451100" y="3524250"/>
          <p14:tracePt t="58335" x="2476500" y="3524250"/>
          <p14:tracePt t="58348" x="2495550" y="3530600"/>
          <p14:tracePt t="58364" x="2533650" y="3536950"/>
          <p14:tracePt t="58381" x="2559050" y="3543300"/>
          <p14:tracePt t="58398" x="2597150" y="3549650"/>
          <p14:tracePt t="58414" x="2641600" y="3549650"/>
          <p14:tracePt t="58431" x="2660650" y="3549650"/>
          <p14:tracePt t="58448" x="2698750" y="3549650"/>
          <p14:tracePt t="58464" x="2743200" y="3562350"/>
          <p14:tracePt t="58481" x="2755900" y="3562350"/>
          <p14:tracePt t="58497" x="2774950" y="3562350"/>
          <p14:tracePt t="58514" x="2794000" y="3562350"/>
          <p14:tracePt t="58531" x="2806700" y="3562350"/>
          <p14:tracePt t="58547" x="2813050" y="3562350"/>
          <p14:tracePt t="58564" x="2825750" y="3562350"/>
          <p14:tracePt t="58630" x="2832100" y="3562350"/>
          <p14:tracePt t="58651" x="2838450" y="3562350"/>
          <p14:tracePt t="58665" x="2844800" y="3562350"/>
          <p14:tracePt t="58672" x="2851150" y="3562350"/>
          <p14:tracePt t="58686" x="2863850" y="3562350"/>
          <p14:tracePt t="58696" x="2876550" y="3568700"/>
          <p14:tracePt t="58713" x="2882900" y="3575050"/>
          <p14:tracePt t="58729" x="2921000" y="3587750"/>
          <p14:tracePt t="58746" x="2952750" y="3606800"/>
          <p14:tracePt t="58764" x="3048000" y="3632200"/>
          <p14:tracePt t="58779" x="3168650" y="3676650"/>
          <p14:tracePt t="58796" x="3225800" y="3695700"/>
          <p14:tracePt t="58813" x="3346450" y="3733800"/>
          <p14:tracePt t="58830" x="3454400" y="3752850"/>
          <p14:tracePt t="58846" x="3498850" y="3771900"/>
          <p14:tracePt t="58863" x="3568700" y="3784600"/>
          <p14:tracePt t="58879" x="3625850" y="3790950"/>
          <p14:tracePt t="58896" x="3644900" y="3790950"/>
          <p14:tracePt t="58912" x="3702050" y="3803650"/>
          <p14:tracePt t="58929" x="3721100" y="3803650"/>
          <p14:tracePt t="58946" x="3727450" y="3803650"/>
          <p14:tracePt t="58962" x="3740150" y="3810000"/>
          <p14:tracePt t="58979" x="3746500" y="3810000"/>
          <p14:tracePt t="58996" x="3759200" y="3810000"/>
          <p14:tracePt t="59012" x="3765550" y="3810000"/>
          <p14:tracePt t="59029" x="3771900" y="3810000"/>
          <p14:tracePt t="59875" x="3778250" y="3810000"/>
          <p14:tracePt t="59890" x="3784600" y="3810000"/>
          <p14:tracePt t="59896" x="3790950" y="3810000"/>
          <p14:tracePt t="59912" x="3803650" y="3810000"/>
          <p14:tracePt t="59926" x="3835400" y="3810000"/>
          <p14:tracePt t="59942" x="3873500" y="3810000"/>
          <p14:tracePt t="59959" x="3975100" y="3810000"/>
          <p14:tracePt t="59975" x="4051300" y="3803650"/>
          <p14:tracePt t="59993" x="4254500" y="3790950"/>
          <p14:tracePt t="60009" x="4495800" y="3790950"/>
          <p14:tracePt t="60025" x="4622800" y="3784600"/>
          <p14:tracePt t="60042" x="4737100" y="3784600"/>
          <p14:tracePt t="60059" x="4965700" y="3784600"/>
          <p14:tracePt t="60075" x="5080000" y="3784600"/>
          <p14:tracePt t="60092" x="5270500" y="3784600"/>
          <p14:tracePt t="60109" x="5422900" y="3784600"/>
          <p14:tracePt t="60125" x="5524500" y="3797300"/>
          <p14:tracePt t="60142" x="5594350" y="3803650"/>
          <p14:tracePt t="60158" x="5626100" y="3803650"/>
          <p14:tracePt t="60175" x="5695950" y="3816350"/>
          <p14:tracePt t="60192" x="5753100" y="3829050"/>
          <p14:tracePt t="60208" x="5784850" y="3835400"/>
          <p14:tracePt t="60225" x="5835650" y="3848100"/>
          <p14:tracePt t="60241" x="5880100" y="3854450"/>
          <p14:tracePt t="60258" x="5905500" y="3854450"/>
          <p14:tracePt t="60275" x="5962650" y="3860800"/>
          <p14:tracePt t="60291" x="6013450" y="3867150"/>
          <p14:tracePt t="60307" x="6038850" y="3867150"/>
          <p14:tracePt t="60324" x="6089650" y="3867150"/>
          <p14:tracePt t="60341" x="6127750" y="3867150"/>
          <p14:tracePt t="60357" x="6140450" y="3867150"/>
          <p14:tracePt t="60375" x="6159500" y="3867150"/>
          <p14:tracePt t="60391" x="6165850" y="3867150"/>
          <p14:tracePt t="60424" x="6178550" y="3867150"/>
          <p14:tracePt t="60440" x="6191250" y="3860800"/>
          <p14:tracePt t="60457" x="6203950" y="3854450"/>
          <p14:tracePt t="61011" x="6216650" y="3854450"/>
          <p14:tracePt t="61024" x="6229350" y="3854450"/>
          <p14:tracePt t="61031" x="6248400" y="3854450"/>
          <p14:tracePt t="61041" x="6261100" y="3854450"/>
          <p14:tracePt t="61055" x="6280150" y="3854450"/>
          <p14:tracePt t="61071" x="6292850" y="3854450"/>
          <p14:tracePt t="61088" x="6330950" y="3848100"/>
          <p14:tracePt t="61105" x="6343650" y="3848100"/>
          <p14:tracePt t="61122" x="6343650" y="3841750"/>
          <p14:tracePt t="61138" x="6356350" y="3835400"/>
          <p14:tracePt t="61154" x="6362700" y="3835400"/>
          <p14:tracePt t="61207" x="6362700" y="3829050"/>
          <p14:tracePt t="61214" x="6356350" y="3829050"/>
          <p14:tracePt t="61228" x="6350000" y="3829050"/>
          <p14:tracePt t="61238" x="6343650" y="3822700"/>
          <p14:tracePt t="61254" x="6318250" y="3816350"/>
          <p14:tracePt t="61271" x="6229350" y="3784600"/>
          <p14:tracePt t="61287" x="6172200" y="3778250"/>
          <p14:tracePt t="61305" x="6108700" y="3759200"/>
          <p14:tracePt t="61321" x="5772150" y="3714750"/>
          <p14:tracePt t="61337" x="5645150" y="3695700"/>
          <p14:tracePt t="61355" x="5365750" y="3663950"/>
          <p14:tracePt t="61370" x="5200650" y="3651250"/>
          <p14:tracePt t="61387" x="4857750" y="3600450"/>
          <p14:tracePt t="61404" x="4546600" y="3568700"/>
          <p14:tracePt t="61420" x="4394200" y="3530600"/>
          <p14:tracePt t="61437" x="4165600" y="3498850"/>
          <p14:tracePt t="61454" x="4032250" y="3454400"/>
          <p14:tracePt t="61977" x="4025900" y="3460750"/>
          <p14:tracePt t="61983" x="4019550" y="3473450"/>
          <p14:tracePt t="61998" x="4013200" y="3479800"/>
          <p14:tracePt t="62005" x="4000500" y="3486150"/>
          <p14:tracePt t="62075" x="4006850" y="3492500"/>
          <p14:tracePt t="62082" x="4006850" y="3498850"/>
          <p14:tracePt t="62096" x="4013200" y="3498850"/>
          <p14:tracePt t="62104" x="4019550" y="3498850"/>
          <p14:tracePt t="62119" x="4032250" y="3498850"/>
          <p14:tracePt t="62136" x="4064000" y="3498850"/>
          <p14:tracePt t="62152" x="4184650" y="3524250"/>
          <p14:tracePt t="62168" x="4248150" y="3536950"/>
          <p14:tracePt t="62184" x="4318000" y="3543300"/>
          <p14:tracePt t="62202" x="4470400" y="3556000"/>
          <p14:tracePt t="62218" x="4559300" y="3568700"/>
          <p14:tracePt t="62235" x="4756150" y="3594100"/>
          <p14:tracePt t="62251" x="4933950" y="3625850"/>
          <p14:tracePt t="62267" x="5092700" y="3644900"/>
          <p14:tracePt t="62285" x="5168900" y="3644900"/>
          <p14:tracePt t="62287" x="5219700" y="3644900"/>
          <p14:tracePt t="62301" x="5270500" y="3644900"/>
          <p14:tracePt t="62317" x="5372100" y="3644900"/>
          <p14:tracePt t="62335" x="5410200" y="3644900"/>
          <p14:tracePt t="62351" x="5480050" y="3644900"/>
          <p14:tracePt t="62367" x="5524500" y="3644900"/>
          <p14:tracePt t="62384" x="5543550" y="3644900"/>
          <p14:tracePt t="62400" x="5556250" y="3644900"/>
          <p14:tracePt t="62417" x="5568950" y="3644900"/>
          <p14:tracePt t="62434" x="5581650" y="3644900"/>
          <p14:tracePt t="62467" x="5581650" y="3651250"/>
          <p14:tracePt t="62483" x="5581650" y="3670300"/>
          <p14:tracePt t="62847" x="5588000" y="3670300"/>
          <p14:tracePt t="62855" x="5600700" y="3670300"/>
          <p14:tracePt t="62868" x="5619750" y="3670300"/>
          <p14:tracePt t="62882" x="5645150" y="3670300"/>
          <p14:tracePt t="62899" x="5727700" y="3670300"/>
          <p14:tracePt t="62915" x="5778500" y="3670300"/>
          <p14:tracePt t="62932" x="5905500" y="3676650"/>
          <p14:tracePt t="62948" x="6057900" y="3676650"/>
          <p14:tracePt t="62966" x="6299200" y="3670300"/>
          <p14:tracePt t="62982" x="6438900" y="3663950"/>
          <p14:tracePt t="62998" x="6565900" y="3651250"/>
          <p14:tracePt t="63016" x="6889750" y="3625850"/>
          <p14:tracePt t="63031" x="7239000" y="3606800"/>
          <p14:tracePt t="63048" x="7366000" y="3606800"/>
          <p14:tracePt t="63065" x="7550150" y="3575050"/>
          <p14:tracePt t="63081" x="7664450" y="3556000"/>
          <p14:tracePt t="63098" x="7721600" y="3556000"/>
          <p14:tracePt t="63115" x="7778750" y="3549650"/>
          <p14:tracePt t="63131" x="7810500" y="3536950"/>
          <p14:tracePt t="63148" x="7823200" y="3536950"/>
          <p14:tracePt t="63165" x="7835900" y="3536950"/>
          <p14:tracePt t="63212" x="7835900" y="3530600"/>
          <p14:tracePt t="63669" x="7829550" y="3530600"/>
          <p14:tracePt t="63678" x="7835900" y="3530600"/>
          <p14:tracePt t="64192" x="7816850" y="3530600"/>
          <p14:tracePt t="64205" x="7797800" y="3530600"/>
          <p14:tracePt t="64214" x="7778750" y="3530600"/>
          <p14:tracePt t="64227" x="7747000" y="3524250"/>
          <p14:tracePt t="64244" x="7696200" y="3517900"/>
          <p14:tracePt t="64261" x="7651750" y="3505200"/>
          <p14:tracePt t="64277" x="7556500" y="3473450"/>
          <p14:tracePt t="64294" x="7505700" y="3467100"/>
          <p14:tracePt t="64311" x="7346950" y="3435350"/>
          <p14:tracePt t="64327" x="7131050" y="3429000"/>
          <p14:tracePt t="64344" x="6889750" y="3416300"/>
          <p14:tracePt t="64361" x="6667500" y="3416300"/>
          <p14:tracePt t="64377" x="6540500" y="3409950"/>
          <p14:tracePt t="64394" x="6426200" y="3409950"/>
          <p14:tracePt t="64410" x="6000750" y="3378200"/>
          <p14:tracePt t="64427" x="5861050" y="3390900"/>
          <p14:tracePt t="64443" x="5734050" y="3397250"/>
          <p14:tracePt t="64460" x="5505450" y="3409950"/>
          <p14:tracePt t="64476" x="5359400" y="3448050"/>
          <p14:tracePt t="64494" x="5321300" y="3473450"/>
          <p14:tracePt t="65054" x="5283200" y="3473450"/>
          <p14:tracePt t="65062" x="5245100" y="3473450"/>
          <p14:tracePt t="65077" x="5200650" y="3473450"/>
          <p14:tracePt t="65091" x="5149850" y="3473450"/>
          <p14:tracePt t="65108" x="5060950" y="3473450"/>
          <p14:tracePt t="65125" x="4953000" y="3479800"/>
          <p14:tracePt t="65141" x="4914900" y="3498850"/>
          <p14:tracePt t="65157" x="4794250" y="3524250"/>
          <p14:tracePt t="65175" x="4737100" y="3536950"/>
          <p14:tracePt t="65191" x="4641850" y="3549650"/>
          <p14:tracePt t="65207" x="4559300" y="3562350"/>
          <p14:tracePt t="65225" x="4514850" y="3568700"/>
          <p14:tracePt t="65241" x="4502150" y="3568700"/>
          <p14:tracePt t="65257" x="4476750" y="3575050"/>
          <p14:tracePt t="65274" x="4432300" y="3594100"/>
          <p14:tracePt t="65290" x="4419600" y="3600450"/>
          <p14:tracePt t="65888" x="4400550" y="3625850"/>
          <p14:tracePt t="65895" x="4349750" y="3657600"/>
          <p14:tracePt t="65909" x="4318000" y="3683000"/>
          <p14:tracePt t="65921" x="4273550" y="3721100"/>
          <p14:tracePt t="65938" x="4184650" y="3790950"/>
          <p14:tracePt t="65955" x="4140200" y="3822700"/>
          <p14:tracePt t="65972" x="4070350" y="3879850"/>
          <p14:tracePt t="65988" x="3994150" y="3930650"/>
          <p14:tracePt t="66005" x="3956050" y="3968750"/>
          <p14:tracePt t="66022" x="3911600" y="4019550"/>
          <p14:tracePt t="66038" x="3860800" y="4070350"/>
          <p14:tracePt t="66055" x="3841750" y="4089400"/>
          <p14:tracePt t="66071" x="3810000" y="4140200"/>
          <p14:tracePt t="66088" x="3784600" y="4184650"/>
          <p14:tracePt t="66105" x="3778250" y="4203700"/>
          <p14:tracePt t="66121" x="3752850" y="4241800"/>
          <p14:tracePt t="66137" x="3752850" y="4248150"/>
          <p14:tracePt t="66155" x="3733800" y="4267200"/>
          <p14:tracePt t="66171" x="3727450" y="4267200"/>
          <p14:tracePt t="66187" x="3727450" y="4273550"/>
          <p14:tracePt t="66246" x="3721100" y="4273550"/>
          <p14:tracePt t="66295" x="3721100" y="4279900"/>
          <p14:tracePt t="66379" x="3721100" y="4286250"/>
          <p14:tracePt t="66688" x="3714750" y="4279900"/>
          <p14:tracePt t="66709" x="3714750" y="4273550"/>
          <p14:tracePt t="66716" x="3714750" y="4267200"/>
          <p14:tracePt t="66730" x="3721100" y="4254500"/>
          <p14:tracePt t="66738" x="3727450" y="4248150"/>
          <p14:tracePt t="66753" x="3733800" y="4222750"/>
          <p14:tracePt t="66768" x="3740150" y="4197350"/>
          <p14:tracePt t="66786" x="3797300" y="4038600"/>
          <p14:tracePt t="66802" x="3816350" y="3968750"/>
          <p14:tracePt t="66819" x="3835400" y="3892550"/>
          <p14:tracePt t="66836" x="3854450" y="3746500"/>
          <p14:tracePt t="66852" x="3873500" y="3632200"/>
          <p14:tracePt t="66868" x="3873500" y="3575050"/>
          <p14:tracePt t="66885" x="3879850" y="3517900"/>
          <p14:tracePt t="66901" x="3879850" y="3473450"/>
          <p14:tracePt t="66920" x="3879850" y="3448050"/>
          <p14:tracePt t="66935" x="3879850" y="3441700"/>
          <p14:tracePt t="66951" x="3879850" y="3422650"/>
          <p14:tracePt t="66969" x="3873500" y="3416300"/>
          <p14:tracePt t="66985" x="3867150" y="3416300"/>
          <p14:tracePt t="67001" x="3841750" y="3409950"/>
          <p14:tracePt t="67018" x="3816350" y="3403600"/>
          <p14:tracePt t="67034" x="3810000" y="3403600"/>
          <p14:tracePt t="67051" x="3797300" y="3403600"/>
          <p14:tracePt t="67068" x="3746500" y="3409950"/>
          <p14:tracePt t="67084" x="3727450" y="3422650"/>
          <p14:tracePt t="67102" x="3695700" y="3467100"/>
          <p14:tracePt t="67117" x="3689350" y="3505200"/>
          <p14:tracePt t="67134" x="3676650" y="3600450"/>
          <p14:tracePt t="67151" x="3683000" y="3708400"/>
          <p14:tracePt t="67167" x="3695700" y="3746500"/>
          <p14:tracePt t="67184" x="3721100" y="3829050"/>
          <p14:tracePt t="67201" x="3752850" y="3867150"/>
          <p14:tracePt t="67217" x="3765550" y="3879850"/>
          <p14:tracePt t="67234" x="3816350" y="3905250"/>
          <p14:tracePt t="67250" x="3886200" y="3917950"/>
          <p14:tracePt t="67267" x="3930650" y="3924300"/>
          <p14:tracePt t="67284" x="4025900" y="3924300"/>
          <p14:tracePt t="67300" x="4114800" y="3917950"/>
          <p14:tracePt t="67317" x="4159250" y="3898900"/>
          <p14:tracePt t="67334" x="4222750" y="3867150"/>
          <p14:tracePt t="67350" x="4286250" y="3816350"/>
          <p14:tracePt t="67367" x="4311650" y="3784600"/>
          <p14:tracePt t="67383" x="4375150" y="3708400"/>
          <p14:tracePt t="67400" x="4400550" y="3663950"/>
          <p14:tracePt t="67417" x="4438650" y="3575050"/>
          <p14:tracePt t="67433" x="4457700" y="3511550"/>
          <p14:tracePt t="67450" x="4470400" y="3473450"/>
          <p14:tracePt t="67467" x="4476750" y="3435350"/>
          <p14:tracePt t="67483" x="4476750" y="3409950"/>
          <p14:tracePt t="67499" x="4470400" y="3403600"/>
          <p14:tracePt t="67516" x="4457700" y="3390900"/>
          <p14:tracePt t="67533" x="4451350" y="3384550"/>
          <p14:tracePt t="67550" x="4425950" y="3365500"/>
          <p14:tracePt t="67566" x="4394200" y="3352800"/>
          <p14:tracePt t="67583" x="4349750" y="3340100"/>
          <p14:tracePt t="67600" x="4292600" y="3333750"/>
          <p14:tracePt t="67616" x="4254500" y="3333750"/>
          <p14:tracePt t="67632" x="4171950" y="3333750"/>
          <p14:tracePt t="67649" x="4102100" y="3359150"/>
          <p14:tracePt t="67665" x="4070350" y="3371850"/>
          <p14:tracePt t="67682" x="4038600" y="3390900"/>
          <p14:tracePt t="67699" x="3994150" y="3441700"/>
          <p14:tracePt t="67715" x="3981450" y="3448050"/>
          <p14:tracePt t="67732" x="3975100" y="3460750"/>
          <p14:tracePt t="67748" x="3968750" y="3473450"/>
          <p14:tracePt t="67765" x="3968750" y="3486150"/>
          <p14:tracePt t="67783" x="3968750" y="3505200"/>
          <p14:tracePt t="67815" x="3968750" y="3511550"/>
          <p14:tracePt t="67832" x="3975100" y="3517900"/>
          <p14:tracePt t="67848" x="3981450" y="3517900"/>
          <p14:tracePt t="67894" x="3987800" y="3524250"/>
          <p14:tracePt t="67922" x="3987800" y="3530600"/>
          <p14:tracePt t="67951" x="3994150" y="3530600"/>
          <p14:tracePt t="68273" x="4006850" y="3530600"/>
          <p14:tracePt t="68281" x="4019550" y="3530600"/>
          <p14:tracePt t="68293" x="4038600" y="3530600"/>
          <p14:tracePt t="68301" x="4064000" y="3530600"/>
          <p14:tracePt t="68316" x="4083050" y="3530600"/>
          <p14:tracePt t="68330" x="4133850" y="3530600"/>
          <p14:tracePt t="68346" x="4152900" y="3524250"/>
          <p14:tracePt t="68364" x="4171950" y="3517900"/>
          <p14:tracePt t="68380" x="4210050" y="3505200"/>
          <p14:tracePt t="68396" x="4241800" y="3479800"/>
          <p14:tracePt t="68414" x="4254500" y="3454400"/>
          <p14:tracePt t="68429" x="4260850" y="3441700"/>
          <p14:tracePt t="68446" x="4267200" y="3429000"/>
          <p14:tracePt t="68463" x="4267200" y="3390900"/>
          <p14:tracePt t="68479" x="4267200" y="3378200"/>
          <p14:tracePt t="68496" x="4267200" y="3352800"/>
          <p14:tracePt t="68513" x="4254500" y="3327400"/>
          <p14:tracePt t="68529" x="4248150" y="3327400"/>
          <p14:tracePt t="68547" x="4235450" y="3314700"/>
          <p14:tracePt t="68562" x="4222750" y="3308350"/>
          <p14:tracePt t="68579" x="4210050" y="3308350"/>
          <p14:tracePt t="68597" x="4178300" y="3308350"/>
          <p14:tracePt t="68612" x="4152900" y="3308350"/>
          <p14:tracePt t="68628" x="4070350" y="3340100"/>
          <p14:tracePt t="68646" x="3956050" y="3409950"/>
          <p14:tracePt t="68662" x="3898900" y="3435350"/>
          <p14:tracePt t="68679" x="3797300" y="3530600"/>
          <p14:tracePt t="68696" x="3708400" y="3625850"/>
          <p14:tracePt t="68712" x="3683000" y="3670300"/>
          <p14:tracePt t="68729" x="3644900" y="3746500"/>
          <p14:tracePt t="68746" x="3632200" y="3778250"/>
          <p14:tracePt t="68762" x="3632200" y="3790950"/>
          <p14:tracePt t="68779" x="3632200" y="3797300"/>
          <p14:tracePt t="68821" x="3638550" y="3797300"/>
          <p14:tracePt t="68859" x="3644900" y="3797300"/>
          <p14:tracePt t="68946" x="3651250" y="3790950"/>
          <p14:tracePt t="68982" x="3651250" y="3784600"/>
          <p14:tracePt t="70048" x="3644900" y="3778250"/>
          <p14:tracePt t="70055" x="3625850" y="3765550"/>
          <p14:tracePt t="70068" x="3600450" y="3740150"/>
          <p14:tracePt t="70077" x="3568700" y="3727450"/>
          <p14:tracePt t="70090" x="3536950" y="3702050"/>
          <p14:tracePt t="70107" x="3505200" y="3676650"/>
          <p14:tracePt t="70123" x="3422650" y="3606800"/>
          <p14:tracePt t="70140" x="3333750" y="3530600"/>
          <p14:tracePt t="70157" x="3232150" y="3467100"/>
          <p14:tracePt t="70175" x="3079750" y="3378200"/>
          <p14:tracePt t="70190" x="2997200" y="3333750"/>
          <p14:tracePt t="70207" x="2914650" y="3295650"/>
          <p14:tracePt t="70225" x="2647950" y="3175000"/>
          <p14:tracePt t="70240" x="2559050" y="3130550"/>
          <p14:tracePt t="70257" x="2476500" y="3092450"/>
          <p14:tracePt t="70273" x="2317750" y="3028950"/>
          <p14:tracePt t="70290" x="2171700" y="2984500"/>
          <p14:tracePt t="70306" x="2101850" y="2952750"/>
          <p14:tracePt t="70323" x="1968500" y="2927350"/>
          <p14:tracePt t="70340" x="1885950" y="2901950"/>
          <p14:tracePt t="70357" x="1835150" y="2882900"/>
          <p14:tracePt t="70373" x="1803400" y="2882900"/>
          <p14:tracePt t="70389" x="1746250" y="2876550"/>
          <p14:tracePt t="70406" x="1739900" y="2870200"/>
          <p14:tracePt t="70423" x="1727200" y="2870200"/>
          <p14:tracePt t="71097" x="1714500" y="2870200"/>
          <p14:tracePt t="71111" x="1701800" y="2870200"/>
          <p14:tracePt t="71118" x="1695450" y="2870200"/>
          <p14:tracePt t="71125" x="1682750" y="2870200"/>
          <p14:tracePt t="71140" x="1670050" y="2870200"/>
          <p14:tracePt t="71154" x="1663700" y="2870200"/>
          <p14:tracePt t="71170" x="1651000" y="2863850"/>
          <p14:tracePt t="71187" x="1638300" y="2863850"/>
          <p14:tracePt t="71203" x="1612900" y="2857500"/>
          <p14:tracePt t="71220" x="1587500" y="2857500"/>
          <p14:tracePt t="71237" x="1574800" y="2857500"/>
          <p14:tracePt t="71253" x="1549400" y="2857500"/>
          <p14:tracePt t="71270" x="1517650" y="2857500"/>
          <p14:tracePt t="71287" x="1485900" y="2863850"/>
          <p14:tracePt t="71303" x="1473200" y="2863850"/>
          <p14:tracePt t="71320" x="1460500" y="2863850"/>
          <p14:tracePt t="71336" x="1428750" y="2870200"/>
          <p14:tracePt t="71353" x="1422400" y="2876550"/>
          <p14:tracePt t="71386" x="1416050" y="2876550"/>
          <p14:tracePt t="71462" x="1409700" y="2876550"/>
          <p14:tracePt t="71497" x="1403350" y="2876550"/>
          <p14:tracePt t="71539" x="1397000" y="2876550"/>
          <p14:tracePt t="71581" x="1390650" y="2876550"/>
          <p14:tracePt t="71638" x="1384300" y="2882900"/>
          <p14:tracePt t="71757" x="1390650" y="2889250"/>
          <p14:tracePt t="71778" x="1397000" y="2889250"/>
          <p14:tracePt t="71813" x="1403350" y="2889250"/>
          <p14:tracePt t="71820" x="1409700" y="2889250"/>
          <p14:tracePt t="71848" x="1422400" y="2889250"/>
          <p14:tracePt t="71869" x="1435100" y="2889250"/>
          <p14:tracePt t="71884" x="1447800" y="2889250"/>
          <p14:tracePt t="71890" x="1466850" y="2889250"/>
          <p14:tracePt t="71900" x="1498600" y="2895600"/>
          <p14:tracePt t="71918" x="1555750" y="2895600"/>
          <p14:tracePt t="71934" x="1593850" y="2895600"/>
          <p14:tracePt t="71950" x="1631950" y="2895600"/>
          <p14:tracePt t="71968" x="1739900" y="2895600"/>
          <p14:tracePt t="71984" x="1778000" y="2901950"/>
          <p14:tracePt t="72001" x="1797050" y="2901950"/>
          <p14:tracePt t="72018" x="1866900" y="2914650"/>
          <p14:tracePt t="72034" x="1936750" y="2921000"/>
          <p14:tracePt t="72050" x="1962150" y="2927350"/>
          <p14:tracePt t="72067" x="2006600" y="2933700"/>
          <p14:tracePt t="72084" x="2025650" y="2940050"/>
          <p14:tracePt t="72101" x="2032000" y="2940050"/>
          <p14:tracePt t="72133" x="2038350" y="2940050"/>
          <p14:tracePt t="72487" x="2032000" y="2940050"/>
          <p14:tracePt t="73621" x="2038350" y="2940050"/>
          <p14:tracePt t="73635" x="2051050" y="2940050"/>
          <p14:tracePt t="73642" x="2070100" y="2946400"/>
          <p14:tracePt t="73656" x="2089150" y="2946400"/>
          <p14:tracePt t="73664" x="2108200" y="2965450"/>
          <p14:tracePt t="73678" x="2133600" y="2971800"/>
          <p14:tracePt t="73695" x="2190750" y="2984500"/>
          <p14:tracePt t="73713" x="2209800" y="2984500"/>
          <p14:tracePt t="73728" x="2241550" y="2990850"/>
          <p14:tracePt t="73744" x="2266950" y="2997200"/>
          <p14:tracePt t="73762" x="2324100" y="3003550"/>
          <p14:tracePt t="73778" x="2355850" y="3022600"/>
          <p14:tracePt t="73795" x="2387600" y="3028950"/>
          <p14:tracePt t="73811" x="2438400" y="3048000"/>
          <p14:tracePt t="73827" x="2501900" y="3079750"/>
          <p14:tracePt t="73844" x="2533650" y="3098800"/>
          <p14:tracePt t="73861" x="2616200" y="3124200"/>
          <p14:tracePt t="73877" x="2686050" y="3149600"/>
          <p14:tracePt t="73895" x="2787650" y="3175000"/>
          <p14:tracePt t="73910" x="2825750" y="3194050"/>
          <p14:tracePt t="73927" x="2940050" y="3225800"/>
          <p14:tracePt t="73944" x="2990850" y="3244850"/>
          <p14:tracePt t="73961" x="3048000" y="3263900"/>
          <p14:tracePt t="73977" x="3111500" y="3282950"/>
          <p14:tracePt t="73994" x="3295650" y="3333750"/>
          <p14:tracePt t="74011" x="3409950" y="3359150"/>
          <p14:tracePt t="74027" x="3530600" y="3378200"/>
          <p14:tracePt t="74044" x="3771900" y="3409950"/>
          <p14:tracePt t="74060" x="3873500" y="3416300"/>
          <p14:tracePt t="74078" x="4051300" y="3416300"/>
          <p14:tracePt t="74093" x="4140200" y="3416300"/>
          <p14:tracePt t="74110" x="4203700" y="3416300"/>
          <p14:tracePt t="74127" x="4343400" y="3384550"/>
          <p14:tracePt t="74143" x="4368800" y="3371850"/>
          <p14:tracePt t="74160" x="4413250" y="3359150"/>
          <p14:tracePt t="74176" x="4438650" y="3333750"/>
          <p14:tracePt t="74193" x="4451350" y="3321050"/>
          <p14:tracePt t="74210" x="4514850" y="3257550"/>
          <p14:tracePt t="74226" x="4527550" y="3251200"/>
          <p14:tracePt t="74698" x="4546600" y="3251200"/>
          <p14:tracePt t="74704" x="4584700" y="3257550"/>
          <p14:tracePt t="74719" x="4616450" y="3257550"/>
          <p14:tracePt t="74727" x="4654550" y="3263900"/>
          <p14:tracePt t="74741" x="4692650" y="3263900"/>
          <p14:tracePt t="74758" x="4781550" y="3263900"/>
          <p14:tracePt t="74775" x="4819650" y="3263900"/>
          <p14:tracePt t="74791" x="4914900" y="3263900"/>
          <p14:tracePt t="74808" x="4953000" y="3263900"/>
          <p14:tracePt t="74824" x="5086350" y="3251200"/>
          <p14:tracePt t="74841" x="5149850" y="3251200"/>
          <p14:tracePt t="74857" x="5213350" y="3232150"/>
          <p14:tracePt t="74874" x="5321300" y="3206750"/>
          <p14:tracePt t="74890" x="5365750" y="3194050"/>
          <p14:tracePt t="74908" x="5448300" y="3168650"/>
          <p14:tracePt t="74924" x="5480050" y="3162300"/>
          <p14:tracePt t="74940" x="5524500" y="3143250"/>
          <p14:tracePt t="74943" x="5543550" y="3136900"/>
          <p14:tracePt t="74957" x="5568950" y="3130550"/>
          <p14:tracePt t="74973" x="5619750" y="3117850"/>
          <p14:tracePt t="74990" x="5645150" y="3105150"/>
          <p14:tracePt t="75007" x="5676900" y="3092450"/>
          <p14:tracePt t="75024" x="5702300" y="3079750"/>
          <p14:tracePt t="75042" x="5721350" y="3067050"/>
          <p14:tracePt t="75056" x="5727700" y="3060700"/>
          <p14:tracePt t="75073" x="5740400" y="3054350"/>
          <p14:tracePt t="75107" x="5740400" y="3048000"/>
          <p14:tracePt t="75140" x="5746750" y="3048000"/>
          <p14:tracePt t="75196" x="5753100" y="3048000"/>
          <p14:tracePt t="75280" x="5759450" y="3048000"/>
          <p14:tracePt t="76259" x="5765800" y="3048000"/>
          <p14:tracePt t="76273" x="5778500" y="3048000"/>
          <p14:tracePt t="76280" x="5797550" y="3054350"/>
          <p14:tracePt t="76289" x="5816600" y="3067050"/>
          <p14:tracePt t="76303" x="5842000" y="3086100"/>
          <p14:tracePt t="76319" x="5873750" y="3098800"/>
          <p14:tracePt t="76336" x="5949950" y="3143250"/>
          <p14:tracePt t="76352" x="6032500" y="3168650"/>
          <p14:tracePt t="76369" x="6089650" y="3194050"/>
          <p14:tracePt t="76386" x="6159500" y="3219450"/>
          <p14:tracePt t="76402" x="6242050" y="3238500"/>
          <p14:tracePt t="76419" x="6273800" y="3251200"/>
          <p14:tracePt t="76435" x="6343650" y="3270250"/>
          <p14:tracePt t="76452" x="6394450" y="3276600"/>
          <p14:tracePt t="76469" x="6426200" y="3282950"/>
          <p14:tracePt t="76471" x="6445250" y="3282950"/>
          <p14:tracePt t="76485" x="6457950" y="3282950"/>
          <p14:tracePt t="76501" x="6477000" y="3282950"/>
          <p14:tracePt t="76519" x="6508750" y="3282950"/>
          <p14:tracePt t="76535" x="6521450" y="3282950"/>
          <p14:tracePt t="76551" x="6540500" y="3276600"/>
          <p14:tracePt t="76569" x="6584950" y="3257550"/>
          <p14:tracePt t="76585" x="6604000" y="3251200"/>
          <p14:tracePt t="76601" x="6648450" y="3232150"/>
          <p14:tracePt t="76618" x="6692900" y="3213100"/>
          <p14:tracePt t="76635" x="6711950" y="3194050"/>
          <p14:tracePt t="76652" x="6743700" y="3175000"/>
          <p14:tracePt t="76668" x="6750050" y="3162300"/>
          <p14:tracePt t="76684" x="6762750" y="3155950"/>
          <p14:tracePt t="76702" x="6769100" y="3136900"/>
          <p14:tracePt t="76718" x="6775450" y="3130550"/>
          <p14:tracePt t="76734" x="6788150" y="3111500"/>
          <p14:tracePt t="76751" x="6794500" y="3098800"/>
          <p14:tracePt t="76768" x="6800850" y="3098800"/>
          <p14:tracePt t="76784" x="6813550" y="3073400"/>
          <p14:tracePt t="76801" x="6826250" y="3048000"/>
          <p14:tracePt t="76818" x="6838950" y="3028950"/>
          <p14:tracePt t="76835" x="6845300" y="3016250"/>
          <p14:tracePt t="76851" x="6851650" y="3009900"/>
          <p14:tracePt t="76867" x="6858000" y="2997200"/>
          <p14:tracePt t="76884" x="6864350" y="2984500"/>
          <p14:tracePt t="76917" x="6864350" y="2978150"/>
          <p14:tracePt t="76940" x="6870700" y="2971800"/>
          <p14:tracePt t="76989" x="6870700" y="2965450"/>
          <p14:tracePt t="77031" x="6877050" y="2965450"/>
          <p14:tracePt t="77220" x="6883400" y="2965450"/>
          <p14:tracePt t="77248" x="6883400" y="2971800"/>
          <p14:tracePt t="77276" x="6889750" y="2971800"/>
          <p14:tracePt t="77865" x="6877050" y="2971800"/>
          <p14:tracePt t="77872" x="6845300" y="2978150"/>
          <p14:tracePt t="77886" x="6819900" y="2984500"/>
          <p14:tracePt t="77896" x="6775450" y="2997200"/>
          <p14:tracePt t="77914" x="6680200" y="3009900"/>
          <p14:tracePt t="77930" x="6629400" y="3009900"/>
          <p14:tracePt t="77947" x="6565900" y="3022600"/>
          <p14:tracePt t="77964" x="6261100" y="3028950"/>
          <p14:tracePt t="77979" x="6146800" y="3028950"/>
          <p14:tracePt t="77997" x="5892800" y="3016250"/>
          <p14:tracePt t="78014" x="5613400" y="3003550"/>
          <p14:tracePt t="78030" x="5454650" y="2997200"/>
          <p14:tracePt t="78047" x="5276850" y="2997200"/>
          <p14:tracePt t="78063" x="4775200" y="2997200"/>
          <p14:tracePt t="78080" x="4648200" y="2997200"/>
          <p14:tracePt t="78097" x="4457700" y="2990850"/>
          <p14:tracePt t="78113" x="4324350" y="2978150"/>
          <p14:tracePt t="78586" x="4305300" y="2990850"/>
          <p14:tracePt t="78594" x="4260850" y="3028950"/>
          <p14:tracePt t="78607" x="4222750" y="3054350"/>
          <p14:tracePt t="78614" x="4191000" y="3086100"/>
          <p14:tracePt t="78630" x="4159250" y="3124200"/>
          <p14:tracePt t="78644" x="4108450" y="3162300"/>
          <p14:tracePt t="78661" x="4032250" y="3232150"/>
          <p14:tracePt t="78678" x="3930650" y="3308350"/>
          <p14:tracePt t="78694" x="3879850" y="3340100"/>
          <p14:tracePt t="78710" x="3803650" y="3416300"/>
          <p14:tracePt t="78728" x="3733800" y="3473450"/>
          <p14:tracePt t="78744" x="3702050" y="3486150"/>
          <p14:tracePt t="78760" x="3670300" y="3524250"/>
          <p14:tracePt t="78777" x="3651250" y="3530600"/>
          <p14:tracePt t="78794" x="3644900" y="3536950"/>
          <p14:tracePt t="78811" x="3632200" y="3536950"/>
          <p14:tracePt t="78827" x="3632200" y="3543300"/>
          <p14:tracePt t="78860" x="3625850" y="3549650"/>
          <p14:tracePt t="79155" x="3632200" y="3549650"/>
          <p14:tracePt t="79169" x="3638550" y="3549650"/>
          <p14:tracePt t="79176" x="3644900" y="3549650"/>
          <p14:tracePt t="79190" x="3657600" y="3556000"/>
          <p14:tracePt t="79204" x="3663950" y="3556000"/>
          <p14:tracePt t="79212" x="3689350" y="3556000"/>
          <p14:tracePt t="79226" x="3708400" y="3556000"/>
          <p14:tracePt t="79242" x="3733800" y="3562350"/>
          <p14:tracePt t="79261" x="3803650" y="3562350"/>
          <p14:tracePt t="79276" x="3841750" y="3562350"/>
          <p14:tracePt t="79292" x="3873500" y="3575050"/>
          <p14:tracePt t="79309" x="3930650" y="3581400"/>
          <p14:tracePt t="79326" x="3949700" y="3581400"/>
          <p14:tracePt t="79342" x="3968750" y="3581400"/>
          <p14:tracePt t="79359" x="3987800" y="3587750"/>
          <p14:tracePt t="79375" x="4000500" y="3587750"/>
          <p14:tracePt t="79392" x="4006850" y="3587750"/>
          <p14:tracePt t="79483" x="4006850" y="3581400"/>
          <p14:tracePt t="79505" x="4000500" y="3581400"/>
          <p14:tracePt t="79519" x="3994150" y="3581400"/>
          <p14:tracePt t="79527" x="3981450" y="3581400"/>
          <p14:tracePt t="79541" x="3968750" y="3581400"/>
          <p14:tracePt t="79558" x="3937000" y="3581400"/>
          <p14:tracePt t="79574" x="3867150" y="3575050"/>
          <p14:tracePt t="79591" x="3778250" y="3575050"/>
          <p14:tracePt t="79607" x="3727450" y="3575050"/>
          <p14:tracePt t="79625" x="3517900" y="3556000"/>
          <p14:tracePt t="79641" x="3454400" y="3536950"/>
          <p14:tracePt t="79657" x="3384550" y="3517900"/>
          <p14:tracePt t="79674" x="3251200" y="3479800"/>
          <p14:tracePt t="79691" x="3143250" y="3429000"/>
          <p14:tracePt t="79707" x="3086100" y="3416300"/>
          <p14:tracePt t="79724" x="3060700" y="3390900"/>
          <p14:tracePt t="80231" x="3048000" y="3390900"/>
          <p14:tracePt t="80238" x="3028950" y="3403600"/>
          <p14:tracePt t="80252" x="3009900" y="3422650"/>
          <p14:tracePt t="80259" x="2984500" y="3435350"/>
          <p14:tracePt t="80273" x="2965450" y="3448050"/>
          <p14:tracePt t="80288" x="2921000" y="3467100"/>
          <p14:tracePt t="80305" x="2908300" y="3473450"/>
          <p14:tracePt t="80322" x="2889250" y="3498850"/>
          <p14:tracePt t="80338" x="2870200" y="3498850"/>
          <p14:tracePt t="80355" x="2870200" y="3505200"/>
          <p14:tracePt t="80372" x="2863850" y="3511550"/>
          <p14:tracePt t="80405" x="2851150" y="3517900"/>
          <p14:tracePt t="80422" x="2844800" y="3530600"/>
          <p14:tracePt t="80438" x="2838450" y="3530600"/>
          <p14:tracePt t="80455" x="2832100" y="3536950"/>
          <p14:tracePt t="80471" x="2825750" y="3543300"/>
          <p14:tracePt t="80546" x="2825750" y="3549650"/>
          <p14:tracePt t="80567" x="2825750" y="3556000"/>
          <p14:tracePt t="80589" x="2825750" y="3562350"/>
          <p14:tracePt t="80609" x="2825750" y="3568700"/>
          <p14:tracePt t="80617" x="2832100" y="3568700"/>
          <p14:tracePt t="80631" x="2838450" y="3575050"/>
          <p14:tracePt t="80659" x="2851150" y="3575050"/>
          <p14:tracePt t="80673" x="2857500" y="3575050"/>
          <p14:tracePt t="80680" x="2863850" y="3581400"/>
          <p14:tracePt t="80694" x="2870200" y="3581400"/>
          <p14:tracePt t="80703" x="2895600" y="3587750"/>
          <p14:tracePt t="80720" x="2921000" y="3594100"/>
          <p14:tracePt t="80736" x="2990850" y="3606800"/>
          <p14:tracePt t="80754" x="3035300" y="3619500"/>
          <p14:tracePt t="80771" x="3130550" y="3632200"/>
          <p14:tracePt t="80787" x="3244850" y="3644900"/>
          <p14:tracePt t="80803" x="3302000" y="3651250"/>
          <p14:tracePt t="80821" x="3422650" y="3657600"/>
          <p14:tracePt t="80836" x="3448050" y="3657600"/>
          <p14:tracePt t="80853" x="3498850" y="3657600"/>
          <p14:tracePt t="80870" x="3536950" y="3657600"/>
          <p14:tracePt t="80886" x="3549650" y="3657600"/>
          <p14:tracePt t="80904" x="3587750" y="3657600"/>
          <p14:tracePt t="80920" x="3619500" y="3657600"/>
          <p14:tracePt t="80936" x="3638550" y="3657600"/>
          <p14:tracePt t="80954" x="3663950" y="3651250"/>
          <p14:tracePt t="80970" x="3676650" y="3644900"/>
          <p14:tracePt t="80986" x="3695700" y="3644900"/>
          <p14:tracePt t="81003" x="3708400" y="3638550"/>
          <p14:tracePt t="81019" x="3714750" y="3638550"/>
          <p14:tracePt t="81022" x="3721100" y="3638550"/>
          <p14:tracePt t="81036" x="3727450" y="3638550"/>
          <p14:tracePt t="81053" x="3740150" y="3638550"/>
          <p14:tracePt t="81101" x="3746500" y="3638550"/>
          <p14:tracePt t="81143" x="3752850" y="3638550"/>
          <p14:tracePt t="81248" x="3752850" y="3632200"/>
          <p14:tracePt t="81262" x="3746500" y="3632200"/>
          <p14:tracePt t="81283" x="3740150" y="3632200"/>
          <p14:tracePt t="81290" x="3727450" y="3632200"/>
          <p14:tracePt t="81305" x="3708400" y="3625850"/>
          <p14:tracePt t="81319" x="3657600" y="3625850"/>
          <p14:tracePt t="81335" x="3619500" y="3625850"/>
          <p14:tracePt t="81352" x="3568700" y="3625850"/>
          <p14:tracePt t="81368" x="3454400" y="3625850"/>
          <p14:tracePt t="81385" x="3321050" y="3638550"/>
          <p14:tracePt t="81402" x="3257550" y="3644900"/>
          <p14:tracePt t="81418" x="3136900" y="3663950"/>
          <p14:tracePt t="81435" x="3041650" y="3683000"/>
          <p14:tracePt t="81452" x="2971800" y="3695700"/>
          <p14:tracePt t="81468" x="2952750" y="3702050"/>
          <p14:tracePt t="81485" x="2914650" y="3702050"/>
          <p14:tracePt t="81502" x="2901950" y="3702050"/>
          <p14:tracePt t="81518" x="2889250" y="3702050"/>
          <p14:tracePt t="81551" x="2882900" y="3708400"/>
          <p14:tracePt t="81568" x="2882900" y="3714750"/>
          <p14:tracePt t="81662" x="2889250" y="3714750"/>
          <p14:tracePt t="81669" x="2895600" y="3714750"/>
          <p14:tracePt t="81704" x="2908300" y="3714750"/>
          <p14:tracePt t="81718" x="2914650" y="3714750"/>
          <p14:tracePt t="81725" x="2927350" y="3721100"/>
          <p14:tracePt t="81739" x="2946400" y="3721100"/>
          <p14:tracePt t="81750" x="2984500" y="3727450"/>
          <p14:tracePt t="81767" x="3016250" y="3733800"/>
          <p14:tracePt t="81783" x="3213100" y="3771900"/>
          <p14:tracePt t="81800" x="3282950" y="3790950"/>
          <p14:tracePt t="81817" x="3448050" y="3822700"/>
          <p14:tracePt t="81833" x="3581400" y="3841750"/>
          <p14:tracePt t="81850" x="3644900" y="3841750"/>
          <p14:tracePt t="81866" x="3752850" y="3848100"/>
          <p14:tracePt t="81883" x="3816350" y="3848100"/>
          <p14:tracePt t="81901" x="3867150" y="3848100"/>
          <p14:tracePt t="81916" x="3879850" y="3848100"/>
          <p14:tracePt t="81933" x="3892550" y="3848100"/>
          <p14:tracePt t="81950" x="3905250" y="3841750"/>
          <p14:tracePt t="82013" x="3911600" y="3835400"/>
          <p14:tracePt t="84939" x="3892550" y="3810000"/>
          <p14:tracePt t="84946" x="3848100" y="3771900"/>
          <p14:tracePt t="84960" x="3797300" y="3733800"/>
          <p14:tracePt t="84972" x="3733800" y="3695700"/>
          <p14:tracePt t="84989" x="3600450" y="3600450"/>
          <p14:tracePt t="85005" x="3530600" y="3536950"/>
          <p14:tracePt t="85022" x="3378200" y="3435350"/>
          <p14:tracePt t="85039" x="3213100" y="3321050"/>
          <p14:tracePt t="85055" x="3130550" y="3263900"/>
          <p14:tracePt t="85059" x="3060700" y="3213100"/>
          <p14:tracePt t="85075" x="2990850" y="3162300"/>
          <p14:tracePt t="85089" x="2901950" y="3111500"/>
          <p14:tracePt t="85105" x="2870200" y="3092450"/>
          <p14:tracePt t="85122" x="2787650" y="3067050"/>
          <p14:tracePt t="85138" x="2755900" y="3060700"/>
          <p14:tracePt t="85155" x="2698750" y="3048000"/>
          <p14:tracePt t="85172" x="2616200" y="3022600"/>
          <p14:tracePt t="85188" x="2578100" y="3022600"/>
          <p14:tracePt t="85207" x="2482850" y="3003550"/>
          <p14:tracePt t="85221" x="2432050" y="3003550"/>
          <p14:tracePt t="85238" x="2400300" y="2997200"/>
          <p14:tracePt t="85255" x="2362200" y="2997200"/>
          <p14:tracePt t="85271" x="2343150" y="2997200"/>
          <p14:tracePt t="85822" x="2343150" y="3016250"/>
          <p14:tracePt t="85829" x="2336800" y="3041650"/>
          <p14:tracePt t="85843" x="2336800" y="3060700"/>
          <p14:tracePt t="85852" x="2330450" y="3086100"/>
          <p14:tracePt t="85869" x="2330450" y="3105150"/>
          <p14:tracePt t="85886" x="2336800" y="3143250"/>
          <p14:tracePt t="85902" x="2349500" y="3187700"/>
          <p14:tracePt t="85919" x="2368550" y="3206750"/>
          <p14:tracePt t="85936" x="2393950" y="3263900"/>
          <p14:tracePt t="85952" x="2438400" y="3308350"/>
          <p14:tracePt t="85970" x="2482850" y="3352800"/>
          <p14:tracePt t="85986" x="2508250" y="3371850"/>
          <p14:tracePt t="86002" x="2540000" y="3397250"/>
          <p14:tracePt t="86019" x="2660650" y="3467100"/>
          <p14:tracePt t="86036" x="2692400" y="3479800"/>
          <p14:tracePt t="86052" x="2730500" y="3498850"/>
          <p14:tracePt t="86069" x="2794000" y="3524250"/>
          <p14:tracePt t="86085" x="2851150" y="3536950"/>
          <p14:tracePt t="86102" x="2882900" y="3543300"/>
          <p14:tracePt t="86119" x="2933700" y="3549650"/>
          <p14:tracePt t="86135" x="2965450" y="3549650"/>
          <p14:tracePt t="86152" x="2990850" y="3549650"/>
          <p14:tracePt t="86168" x="3003550" y="3543300"/>
          <p14:tracePt t="86185" x="3016250" y="3536950"/>
          <p14:tracePt t="86202" x="3016250" y="3530600"/>
          <p14:tracePt t="86218" x="3016250" y="3517900"/>
          <p14:tracePt t="86235" x="3016250" y="3498850"/>
          <p14:tracePt t="86252" x="3016250" y="3467100"/>
          <p14:tracePt t="86268" x="3016250" y="3448050"/>
          <p14:tracePt t="86286" x="2990850" y="3384550"/>
          <p14:tracePt t="86301" x="2914650" y="3282950"/>
          <p14:tracePt t="86318" x="2863850" y="3225800"/>
          <p14:tracePt t="86335" x="2724150" y="3098800"/>
          <p14:tracePt t="86351" x="2654300" y="3054350"/>
          <p14:tracePt t="86367" x="2514600" y="2959100"/>
          <p14:tracePt t="86384" x="2400300" y="2908300"/>
          <p14:tracePt t="86401" x="2362200" y="2895600"/>
          <p14:tracePt t="86417" x="2260600" y="2863850"/>
          <p14:tracePt t="86435" x="2178050" y="2851150"/>
          <p14:tracePt t="86451" x="2152650" y="2851150"/>
          <p14:tracePt t="86468" x="2082800" y="2870200"/>
          <p14:tracePt t="86484" x="2006600" y="2901950"/>
          <p14:tracePt t="86500" x="1974850" y="2927350"/>
          <p14:tracePt t="86518" x="1917700" y="2978150"/>
          <p14:tracePt t="86534" x="1879600" y="3041650"/>
          <p14:tracePt t="86550" x="1866900" y="3073400"/>
          <p14:tracePt t="86566" x="1854200" y="3162300"/>
          <p14:tracePt t="86583" x="1854200" y="3225800"/>
          <p14:tracePt t="86587" x="1879600" y="3263900"/>
          <p14:tracePt t="87293" x="1885950" y="3289300"/>
          <p14:tracePt t="87307" x="1905000" y="3302000"/>
          <p14:tracePt t="87315" x="1917700" y="3314700"/>
          <p14:tracePt t="87328" x="1943100" y="3321050"/>
          <p14:tracePt t="87335" x="1962150" y="3333750"/>
          <p14:tracePt t="87347" x="1974850" y="3340100"/>
          <p14:tracePt t="87364" x="2019300" y="3359150"/>
          <p14:tracePt t="87381" x="2038350" y="3365500"/>
          <p14:tracePt t="87399" x="2082800" y="3378200"/>
          <p14:tracePt t="87414" x="2120900" y="3403600"/>
          <p14:tracePt t="87431" x="2152650" y="3422650"/>
          <p14:tracePt t="87448" x="2216150" y="3441700"/>
          <p14:tracePt t="87464" x="2254250" y="3454400"/>
          <p14:tracePt t="87481" x="2355850" y="3486150"/>
          <p14:tracePt t="87497" x="2451100" y="3536950"/>
          <p14:tracePt t="87513" x="2508250" y="3543300"/>
          <p14:tracePt t="87530" x="2546350" y="3549650"/>
          <p14:tracePt t="87546" x="2597150" y="3549650"/>
          <p14:tracePt t="87563" x="2609850" y="3549650"/>
          <p14:tracePt t="87581" x="2622550" y="3543300"/>
          <p14:tracePt t="87597" x="2641600" y="3524250"/>
          <p14:tracePt t="87613" x="2647950" y="3505200"/>
          <p14:tracePt t="87630" x="2660650" y="3448050"/>
          <p14:tracePt t="87647" x="2673350" y="3403600"/>
          <p14:tracePt t="87663" x="2673350" y="3340100"/>
          <p14:tracePt t="87679" x="2654300" y="3251200"/>
          <p14:tracePt t="87696" x="2635250" y="3187700"/>
          <p14:tracePt t="87714" x="2546350" y="3048000"/>
          <p14:tracePt t="87730" x="2432050" y="2921000"/>
          <p14:tracePt t="87746" x="2374900" y="2870200"/>
          <p14:tracePt t="87763" x="2260600" y="2794000"/>
          <p14:tracePt t="87779" x="2152650" y="2768600"/>
          <p14:tracePt t="87796" x="2101850" y="2768600"/>
          <p14:tracePt t="87813" x="2012950" y="2800350"/>
          <p14:tracePt t="87829" x="1936750" y="2921000"/>
          <p14:tracePt t="87846" x="1898650" y="2984500"/>
          <p14:tracePt t="87862" x="1828800" y="3162300"/>
          <p14:tracePt t="87879" x="1816100" y="3314700"/>
          <p14:tracePt t="87897" x="1797050" y="3448050"/>
          <p14:tracePt t="96682" x="1803400" y="3435350"/>
          <p14:tracePt t="96689" x="1809750" y="3422650"/>
          <p14:tracePt t="96698" x="1822450" y="3403600"/>
          <p14:tracePt t="96714" x="1854200" y="3359150"/>
          <p14:tracePt t="96732" x="1892300" y="3257550"/>
          <p14:tracePt t="96748" x="1917700" y="3181350"/>
          <p14:tracePt t="96766" x="1930400" y="3124200"/>
          <p14:tracePt t="96781" x="1949450" y="3054350"/>
          <p14:tracePt t="96798" x="1955800" y="3009900"/>
          <p14:tracePt t="96816" x="1955800" y="2990850"/>
          <p14:tracePt t="96831" x="1955800" y="2978150"/>
          <p14:tracePt t="96867" x="1955800" y="2971800"/>
          <p14:tracePt t="96934" x="1955800" y="2965450"/>
          <p14:tracePt t="96949" x="1955800" y="2959100"/>
          <p14:tracePt t="96984" x="1955800" y="2952750"/>
          <p14:tracePt t="96990" x="1949450" y="2946400"/>
          <p14:tracePt t="97012" x="1949450" y="2940050"/>
          <p14:tracePt t="97019" x="1943100" y="2940050"/>
          <p14:tracePt t="97060" x="1943100" y="2933700"/>
          <p14:tracePt t="97103" x="1936750" y="2927350"/>
          <p14:tracePt t="97109" x="1930400" y="2927350"/>
          <p14:tracePt t="97132" x="1924050" y="2927350"/>
          <p14:tracePt t="97152" x="1917700" y="2927350"/>
          <p14:tracePt t="97173" x="1911350" y="2921000"/>
          <p14:tracePt t="97181" x="1905000" y="2921000"/>
          <p14:tracePt t="97201" x="1898650" y="2914650"/>
          <p14:tracePt t="97222" x="1892300" y="2914650"/>
          <p14:tracePt t="97243" x="1885950" y="2914650"/>
          <p14:tracePt t="97265" x="1879600" y="2914650"/>
          <p14:tracePt t="97271" x="1873250" y="2914650"/>
          <p14:tracePt t="97285" x="1866900" y="2914650"/>
          <p14:tracePt t="97300" x="1860550" y="2914650"/>
          <p14:tracePt t="97320" x="1847850" y="2914650"/>
          <p14:tracePt t="97390" x="1841500" y="2914650"/>
          <p14:tracePt t="97425" x="1841500" y="2921000"/>
          <p14:tracePt t="97454" x="1841500" y="2927350"/>
          <p14:tracePt t="97461" x="1841500" y="2933700"/>
          <p14:tracePt t="97475" x="1841500" y="2940050"/>
          <p14:tracePt t="97489" x="1841500" y="2946400"/>
          <p14:tracePt t="97503" x="1841500" y="2952750"/>
          <p14:tracePt t="100870" x="1847850" y="2952750"/>
          <p14:tracePt t="100877" x="1860550" y="2952750"/>
          <p14:tracePt t="100891" x="1873250" y="2952750"/>
          <p14:tracePt t="100900" x="1879600" y="2952750"/>
          <p14:tracePt t="100917" x="1892300" y="2952750"/>
          <p14:tracePt t="100934" x="1911350" y="2959100"/>
          <p14:tracePt t="100950" x="1930400" y="2965450"/>
          <p14:tracePt t="100968" x="1936750" y="2965450"/>
          <p14:tracePt t="100984" x="1943100" y="2965450"/>
          <p14:tracePt t="101000" x="1962150" y="2965450"/>
          <p14:tracePt t="101017" x="1968500" y="2965450"/>
          <p14:tracePt t="101033" x="1974850" y="2971800"/>
          <p14:tracePt t="101067" x="1981200" y="2971800"/>
          <p14:tracePt t="101094" x="1987550" y="2971800"/>
          <p14:tracePt t="101122" x="1993900" y="2971800"/>
          <p14:tracePt t="101144" x="2000250" y="2971800"/>
          <p14:tracePt t="101158" x="2006600" y="2971800"/>
          <p14:tracePt t="101192" x="2012950" y="2971800"/>
          <p14:tracePt t="101242" x="2019300" y="2971800"/>
          <p14:tracePt t="101269" x="2032000" y="2965450"/>
          <p14:tracePt t="101333" x="2038350" y="2965450"/>
          <p14:tracePt t="101340" x="2044700" y="2965450"/>
          <p14:tracePt t="101361" x="2051050" y="2965450"/>
          <p14:tracePt t="101389" x="2057400" y="2965450"/>
          <p14:tracePt t="101410" x="2063750" y="2965450"/>
          <p14:tracePt t="101432" x="2070100" y="2965450"/>
          <p14:tracePt t="101459" x="2076450" y="2965450"/>
          <p14:tracePt t="101480" x="2082800" y="2965450"/>
          <p14:tracePt t="101501" x="2089150" y="2965450"/>
          <p14:tracePt t="101508" x="2095500" y="2965450"/>
          <p14:tracePt t="101550" x="2101850" y="2965450"/>
          <p14:tracePt t="101579" x="2108200" y="2965450"/>
          <p14:tracePt t="101600" x="2114550" y="2965450"/>
          <p14:tracePt t="101621" x="2120900" y="2965450"/>
          <p14:tracePt t="101648" x="2127250" y="2965450"/>
          <p14:tracePt t="101698" x="2133600" y="2959100"/>
          <p14:tracePt t="105684" x="2139950" y="2959100"/>
          <p14:tracePt t="105691" x="2146300" y="2965450"/>
          <p14:tracePt t="105700" x="2159000" y="2978150"/>
          <p14:tracePt t="105718" x="2171700" y="2990850"/>
          <p14:tracePt t="105734" x="2203450" y="3022600"/>
          <p14:tracePt t="105751" x="2209800" y="3035300"/>
          <p14:tracePt t="105768" x="2235200" y="3073400"/>
          <p14:tracePt t="105784" x="2260600" y="3092450"/>
          <p14:tracePt t="105800" x="2266950" y="3098800"/>
          <p14:tracePt t="105817" x="2286000" y="3111500"/>
          <p14:tracePt t="105834" x="2305050" y="3130550"/>
          <p14:tracePt t="105851" x="2317750" y="3136900"/>
          <p14:tracePt t="105867" x="2330450" y="3155950"/>
          <p14:tracePt t="105884" x="2343150" y="3162300"/>
          <p14:tracePt t="105901" x="2349500" y="3181350"/>
          <p14:tracePt t="105916" x="2349500" y="3187700"/>
          <p14:tracePt t="105933" x="2362200" y="3206750"/>
          <p14:tracePt t="105951" x="2381250" y="3219450"/>
          <p14:tracePt t="111528" x="2374900" y="3219450"/>
          <p14:tracePt t="111542" x="2374900" y="3225800"/>
          <p14:tracePt t="111550" x="2362200" y="3238500"/>
          <p14:tracePt t="111564" x="2355850" y="3238500"/>
          <p14:tracePt t="111580" x="2349500" y="3251200"/>
          <p14:tracePt t="111597" x="2349500" y="3257550"/>
          <p14:tracePt t="111614" x="2336800" y="3257550"/>
          <p14:tracePt t="111630" x="2330450" y="3263900"/>
          <p14:tracePt t="111648" x="2324100" y="3276600"/>
          <p14:tracePt t="111663" x="2324100" y="3282950"/>
          <p14:tracePt t="111680" x="2317750" y="3282950"/>
          <p14:tracePt t="111697" x="2311400" y="3289300"/>
          <p14:tracePt t="111730" x="2311400" y="3295650"/>
          <p14:tracePt t="111788" x="2317750" y="3295650"/>
          <p14:tracePt t="111809" x="2324100" y="3302000"/>
          <p14:tracePt t="111831" x="2330450" y="3308350"/>
          <p14:tracePt t="111837" x="2336800" y="3308350"/>
          <p14:tracePt t="111858" x="2349500" y="3314700"/>
          <p14:tracePt t="111880" x="2362200" y="3321050"/>
          <p14:tracePt t="111886" x="2374900" y="3321050"/>
          <p14:tracePt t="111900" x="2381250" y="3321050"/>
          <p14:tracePt t="111912" x="2400300" y="3321050"/>
          <p14:tracePt t="111929" x="2444750" y="3308350"/>
          <p14:tracePt t="111946" x="2470150" y="3302000"/>
          <p14:tracePt t="111963" x="2514600" y="3276600"/>
          <p14:tracePt t="111979" x="2540000" y="3257550"/>
          <p14:tracePt t="111996" x="2552700" y="3244850"/>
          <p14:tracePt t="112013" x="2565400" y="3219450"/>
          <p14:tracePt t="112029" x="2571750" y="3168650"/>
          <p14:tracePt t="112045" x="2571750" y="3117850"/>
          <p14:tracePt t="112062" x="2540000" y="2997200"/>
          <p14:tracePt t="112078" x="2520950" y="2940050"/>
          <p14:tracePt t="112096" x="2476500" y="2832100"/>
          <p14:tracePt t="112111" x="2425700" y="2762250"/>
          <p14:tracePt t="112128" x="2413000" y="2755900"/>
          <p14:tracePt t="112146" x="2387600" y="2749550"/>
          <p14:tracePt t="112162" x="2374900" y="2743200"/>
          <p14:tracePt t="112178" x="2362200" y="2743200"/>
          <p14:tracePt t="112195" x="2349500" y="2749550"/>
          <p14:tracePt t="112211" x="2336800" y="2762250"/>
          <p14:tracePt t="112228" x="2330450" y="2774950"/>
          <p14:tracePt t="112245" x="2311400" y="2794000"/>
          <p14:tracePt t="112261" x="2292350" y="2819400"/>
          <p14:tracePt t="112279" x="2273300" y="2844800"/>
          <p14:tracePt t="112295" x="2260600" y="2851150"/>
          <p14:tracePt t="112311" x="2260600" y="2863850"/>
          <p14:tracePt t="112328" x="2247900" y="2876550"/>
          <p14:tracePt t="112361" x="2247900" y="2882900"/>
          <p14:tracePt t="112378" x="2247900" y="2901950"/>
          <p14:tracePt t="112394" x="2247900" y="2927350"/>
          <p14:tracePt t="112411" x="2254250" y="2946400"/>
          <p14:tracePt t="112427" x="2279650" y="3016250"/>
          <p14:tracePt t="112444" x="2311400" y="3092450"/>
          <p14:tracePt t="112461" x="2336800" y="3124200"/>
          <p14:tracePt t="112477" x="2381250" y="3213100"/>
          <p14:tracePt t="112494" x="2413000" y="3276600"/>
          <p14:tracePt t="112511" x="2451100" y="3321050"/>
          <p14:tracePt t="112527" x="2463800" y="3327400"/>
          <p14:tracePt t="112544" x="2482850" y="3346450"/>
          <p14:tracePt t="112561" x="2495550" y="3352800"/>
          <p14:tracePt t="112594" x="2501900" y="3352800"/>
          <p14:tracePt t="112610" x="2508250" y="3352800"/>
          <p14:tracePt t="112630" x="2514600" y="3346450"/>
          <p14:tracePt t="112644" x="2527300" y="3346450"/>
          <p14:tracePt t="112660" x="2540000" y="3340100"/>
          <p14:tracePt t="122753" x="2552700" y="3340100"/>
          <p14:tracePt t="122760" x="2552700" y="3352800"/>
          <p14:tracePt t="122776" x="2559050" y="3359150"/>
          <p14:tracePt t="122782" x="2565400" y="3365500"/>
          <p14:tracePt t="122817" x="2571750" y="3371850"/>
          <p14:tracePt t="122830" x="2571750" y="3378200"/>
          <p14:tracePt t="123013" x="2578100" y="3378200"/>
          <p14:tracePt t="123076" x="2584450" y="3378200"/>
          <p14:tracePt t="123083" x="2590800" y="3378200"/>
          <p14:tracePt t="123125" x="2590800" y="3371850"/>
          <p14:tracePt t="123216" x="2597150" y="3365500"/>
          <p14:tracePt t="123224" x="2597150" y="3359150"/>
          <p14:tracePt t="123245" x="2597150" y="3352800"/>
          <p14:tracePt t="123251" x="2597150" y="3346450"/>
          <p14:tracePt t="123265" x="2597150" y="3340100"/>
          <p14:tracePt t="123293" x="2597150" y="3327400"/>
          <p14:tracePt t="123301" x="2597150" y="3314700"/>
          <p14:tracePt t="123314" x="2597150" y="3295650"/>
          <p14:tracePt t="123323" x="2597150" y="3270250"/>
          <p14:tracePt t="123340" x="2597150" y="3251200"/>
          <p14:tracePt t="123357" x="2590800" y="3200400"/>
          <p14:tracePt t="123373" x="2578100" y="3155950"/>
          <p14:tracePt t="123389" x="2571750" y="3130550"/>
          <p14:tracePt t="123406" x="2565400" y="3092450"/>
          <p14:tracePt t="123423" x="2552700" y="3054350"/>
          <p14:tracePt t="123439" x="2533650" y="3041650"/>
          <p14:tracePt t="123456" x="2527300" y="3009900"/>
          <p14:tracePt t="123473" x="2520950" y="2997200"/>
          <p14:tracePt t="123490" x="2501900" y="2971800"/>
          <p14:tracePt t="123506" x="2482850" y="2952750"/>
          <p14:tracePt t="123522" x="2482850" y="2946400"/>
          <p14:tracePt t="123540" x="2470150" y="2933700"/>
          <p14:tracePt t="123555" x="2457450" y="2933700"/>
          <p14:tracePt t="123572" x="2451100" y="2927350"/>
          <p14:tracePt t="123589" x="2438400" y="2921000"/>
          <p14:tracePt t="123605" x="2419350" y="2914650"/>
          <p14:tracePt t="123622" x="2406650" y="2908300"/>
          <p14:tracePt t="123638" x="2374900" y="2895600"/>
          <p14:tracePt t="123655" x="2330450" y="2882900"/>
          <p14:tracePt t="123672" x="2279650" y="2863850"/>
          <p14:tracePt t="123689" x="2254250" y="2863850"/>
          <p14:tracePt t="123705" x="2222500" y="2857500"/>
          <p14:tracePt t="123722" x="2139950" y="2857500"/>
          <p14:tracePt t="123738" x="2114550" y="2857500"/>
          <p14:tracePt t="123755" x="2095500" y="2863850"/>
          <p14:tracePt t="123772" x="2063750" y="2876550"/>
          <p14:tracePt t="123788" x="2044700" y="2876550"/>
          <p14:tracePt t="123807" x="2032000" y="2876550"/>
          <p14:tracePt t="123821" x="2025650" y="2876550"/>
          <p14:tracePt t="124655" x="2025650" y="2882900"/>
          <p14:tracePt t="124670" x="2025650" y="2889250"/>
          <p14:tracePt t="124683" x="2025650" y="2895600"/>
          <p14:tracePt t="124705" x="2032000" y="2908300"/>
          <p14:tracePt t="124720" x="2032000" y="2914650"/>
          <p14:tracePt t="124725" x="2044700" y="2927350"/>
          <p14:tracePt t="124740" x="2057400" y="2933700"/>
          <p14:tracePt t="124751" x="2070100" y="2952750"/>
          <p14:tracePt t="124768" x="2108200" y="2990850"/>
          <p14:tracePt t="124784" x="2139950" y="3022600"/>
          <p14:tracePt t="124801" x="2241550" y="3098800"/>
          <p14:tracePt t="124818" x="2355850" y="3175000"/>
          <p14:tracePt t="124835" x="2425700" y="3232150"/>
          <p14:tracePt t="124852" x="2590800" y="3314700"/>
          <p14:tracePt t="124868" x="2825750" y="3390900"/>
          <p14:tracePt t="124884" x="2940050" y="3409950"/>
          <p14:tracePt t="124901" x="3168650" y="3429000"/>
          <p14:tracePt t="124917" x="3441700" y="3429000"/>
          <p14:tracePt t="124934" x="3606800" y="3416300"/>
          <p14:tracePt t="124951" x="4051300" y="3346450"/>
          <p14:tracePt t="124967" x="4718050" y="3175000"/>
          <p14:tracePt t="124985" x="5048250" y="3092450"/>
          <p14:tracePt t="125000" x="5670550" y="2933700"/>
          <p14:tracePt t="125017" x="5911850" y="2901950"/>
          <p14:tracePt t="125035" x="6496050" y="2768600"/>
          <p14:tracePt t="125050" x="6623050" y="2749550"/>
          <p14:tracePt t="125067" x="6724650" y="2736850"/>
          <p14:tracePt t="125084" x="6883400" y="2717800"/>
          <p14:tracePt t="125100" x="6946900" y="2698750"/>
          <p14:tracePt t="125117" x="7004050" y="2679700"/>
          <p14:tracePt t="125133" x="7137400" y="2667000"/>
          <p14:tracePt t="125150" x="7188200" y="2654300"/>
          <p14:tracePt t="125167" x="7270750" y="2635250"/>
          <p14:tracePt t="125183" x="7302500" y="2622550"/>
          <p14:tracePt t="125200" x="7346950" y="2616200"/>
          <p14:tracePt t="125217" x="7378700" y="2603500"/>
          <p14:tracePt t="125233" x="7397750" y="2603500"/>
          <p14:tracePt t="125250" x="7404100" y="2603500"/>
          <p14:tracePt t="125266" x="7423150" y="2597150"/>
          <p14:tracePt t="125283" x="7448550" y="2584450"/>
          <p14:tracePt t="125300" x="7461250" y="2584450"/>
          <p14:tracePt t="125316" x="7480300" y="2571750"/>
          <p14:tracePt t="125333" x="7505700" y="2565400"/>
          <p14:tracePt t="125350" x="7518400" y="2565400"/>
          <p14:tracePt t="125367" x="7524750" y="2565400"/>
          <p14:tracePt t="125382" x="7531100" y="2565400"/>
          <p14:tracePt t="125441" x="7524750" y="2565400"/>
          <p14:tracePt t="125447" x="7518400" y="2565400"/>
          <p14:tracePt t="125455" x="7512050" y="2565400"/>
          <p14:tracePt t="125469" x="7499350" y="2571750"/>
          <p14:tracePt t="125483" x="7486650" y="2578100"/>
          <p14:tracePt t="125499" x="7467600" y="2578100"/>
          <p14:tracePt t="125515" x="7461250" y="2584450"/>
          <p14:tracePt t="125533" x="7423150" y="2590800"/>
          <p14:tracePt t="125549" x="7391400" y="2609850"/>
          <p14:tracePt t="125566" x="7372350" y="2616200"/>
          <p14:tracePt t="125582" x="7327900" y="2635250"/>
          <p14:tracePt t="125598" x="7308850" y="2647950"/>
          <p14:tracePt t="125615" x="7277100" y="2654300"/>
          <p14:tracePt t="125632" x="7213600" y="2686050"/>
          <p14:tracePt t="125648" x="7194550" y="2705100"/>
          <p14:tracePt t="125667" x="7137400" y="2736850"/>
          <p14:tracePt t="125682" x="7124700" y="2749550"/>
          <p14:tracePt t="125698" x="7112000" y="2755900"/>
          <p14:tracePt t="125715" x="7105650" y="2762250"/>
          <p14:tracePt t="126250" x="7080250" y="2768600"/>
          <p14:tracePt t="126258" x="7023100" y="2787650"/>
          <p14:tracePt t="126272" x="6978650" y="2806700"/>
          <p14:tracePt t="126280" x="6927850" y="2825750"/>
          <p14:tracePt t="126296" x="6870700" y="2851150"/>
          <p14:tracePt t="126315" x="6724650" y="2908300"/>
          <p14:tracePt t="126330" x="6540500" y="2984500"/>
          <p14:tracePt t="126346" x="6419850" y="3022600"/>
          <p14:tracePt t="126364" x="6127750" y="3117850"/>
          <p14:tracePt t="126379" x="5810250" y="3162300"/>
          <p14:tracePt t="126395" x="5676900" y="3175000"/>
          <p14:tracePt t="126413" x="5372100" y="3206750"/>
          <p14:tracePt t="126429" x="5156200" y="3219450"/>
          <p14:tracePt t="126446" x="5080000" y="3219450"/>
          <p14:tracePt t="126462" x="5010150" y="3194050"/>
          <p14:tracePt t="127080" x="4959350" y="3194050"/>
          <p14:tracePt t="127094" x="4895850" y="3194050"/>
          <p14:tracePt t="127101" x="4832350" y="3181350"/>
          <p14:tracePt t="127114" x="4749800" y="3162300"/>
          <p14:tracePt t="127126" x="4673600" y="3143250"/>
          <p14:tracePt t="127143" x="4489450" y="3111500"/>
          <p14:tracePt t="127160" x="4400550" y="3105150"/>
          <p14:tracePt t="127177" x="4210050" y="3073400"/>
          <p14:tracePt t="127193" x="4038600" y="3035300"/>
          <p14:tracePt t="127210" x="3962400" y="3022600"/>
          <p14:tracePt t="127227" x="3829050" y="2984500"/>
          <p14:tracePt t="127243" x="3695700" y="2978150"/>
          <p14:tracePt t="127259" x="3619500" y="2965450"/>
          <p14:tracePt t="127276" x="3486150" y="2959100"/>
          <p14:tracePt t="127293" x="3384550" y="2946400"/>
          <p14:tracePt t="127309" x="3346450" y="2946400"/>
          <p14:tracePt t="127326" x="3232150" y="2946400"/>
          <p14:tracePt t="127342" x="3098800" y="2940050"/>
          <p14:tracePt t="127360" x="2997200" y="2914650"/>
          <p14:tracePt t="127376" x="2806700" y="2895600"/>
          <p14:tracePt t="127392" x="2717800" y="2895600"/>
          <p14:tracePt t="127410" x="2552700" y="2908300"/>
          <p14:tracePt t="128246" x="2571750" y="2933700"/>
          <p14:tracePt t="128253" x="2597150" y="2978150"/>
          <p14:tracePt t="128267" x="2647950" y="3035300"/>
          <p14:tracePt t="128275" x="2679700" y="3079750"/>
          <p14:tracePt t="128290" x="2730500" y="3149600"/>
          <p14:tracePt t="128306" x="2832100" y="3289300"/>
          <p14:tracePt t="128323" x="2882900" y="3359150"/>
          <p14:tracePt t="128339" x="2965450" y="3467100"/>
          <p14:tracePt t="128356" x="3016250" y="3530600"/>
          <p14:tracePt t="128373" x="3035300" y="3556000"/>
          <p14:tracePt t="128389" x="3041650" y="3568700"/>
          <p14:tracePt t="128405" x="3048000" y="3575050"/>
          <p14:tracePt t="128422" x="3060700" y="3594100"/>
          <p14:tracePt t="128439" x="3067050" y="3594100"/>
          <p14:tracePt t="128464" x="3073400" y="3594100"/>
          <p14:tracePt t="128485" x="3079750" y="3594100"/>
          <p14:tracePt t="128492" x="3086100" y="3594100"/>
          <p14:tracePt t="128508" x="3092450" y="3594100"/>
          <p14:tracePt t="128522" x="3098800" y="3600450"/>
          <p14:tracePt t="128538" x="3124200" y="3613150"/>
          <p14:tracePt t="128555" x="3149600" y="3625850"/>
          <p14:tracePt t="128571" x="3155950" y="3632200"/>
          <p14:tracePt t="128589" x="3181350" y="3644900"/>
          <p14:tracePt t="128605" x="3206750" y="3651250"/>
          <p14:tracePt t="128621" x="3225800" y="3663950"/>
          <p14:tracePt t="128638" x="3257550" y="3670300"/>
          <p14:tracePt t="128655" x="3308350" y="3689350"/>
          <p14:tracePt t="128672" x="3327400" y="3689350"/>
          <p14:tracePt t="128689" x="3371850" y="3695700"/>
          <p14:tracePt t="128705" x="3403600" y="3702050"/>
          <p14:tracePt t="128721" x="3422650" y="3708400"/>
          <p14:tracePt t="128739" x="3448050" y="3708400"/>
          <p14:tracePt t="128754" x="3460750" y="3714750"/>
          <p14:tracePt t="128772" x="3517900" y="3721100"/>
          <p14:tracePt t="128788" x="3530600" y="3721100"/>
          <p14:tracePt t="128804" x="3549650" y="3721100"/>
          <p14:tracePt t="128822" x="3575050" y="3721100"/>
          <p14:tracePt t="128837" x="3587750" y="3721100"/>
          <p14:tracePt t="128854" x="3594100" y="3721100"/>
          <p14:tracePt t="128871" x="3600450" y="3721100"/>
          <p14:tracePt t="128887" x="3606800" y="3721100"/>
          <p14:tracePt t="128976" x="3606800" y="3714750"/>
          <p14:tracePt t="128983" x="3600450" y="3714750"/>
          <p14:tracePt t="128997" x="3587750" y="3714750"/>
          <p14:tracePt t="129018" x="3575050" y="3714750"/>
          <p14:tracePt t="129025" x="3556000" y="3714750"/>
          <p14:tracePt t="129040" x="3536950" y="3714750"/>
          <p14:tracePt t="129054" x="3467100" y="3714750"/>
          <p14:tracePt t="129070" x="3416300" y="3727450"/>
          <p14:tracePt t="129087" x="3352800" y="3727450"/>
          <p14:tracePt t="129104" x="3219450" y="3752850"/>
          <p14:tracePt t="129120" x="3086100" y="3784600"/>
          <p14:tracePt t="129136" x="3022600" y="3803650"/>
          <p14:tracePt t="129153" x="2895600" y="3841750"/>
          <p14:tracePt t="129170" x="2800350" y="3867150"/>
          <p14:tracePt t="129187" x="2730500" y="3892550"/>
          <p14:tracePt t="129203" x="2711450" y="3898900"/>
          <p14:tracePt t="129219" x="2667000" y="3905250"/>
          <p14:tracePt t="129236" x="2647950" y="3911600"/>
          <p14:tracePt t="129320" x="2654300" y="3911600"/>
          <p14:tracePt t="129327" x="2660650" y="3911600"/>
          <p14:tracePt t="129335" x="2673350" y="3911600"/>
          <p14:tracePt t="129352" x="2692400" y="3911600"/>
          <p14:tracePt t="129370" x="2730500" y="3911600"/>
          <p14:tracePt t="129385" x="2774950" y="3905250"/>
          <p14:tracePt t="129402" x="2863850" y="3898900"/>
          <p14:tracePt t="129419" x="3009900" y="3873500"/>
          <p14:tracePt t="129436" x="3086100" y="3867150"/>
          <p14:tracePt t="129439" x="3162300" y="3854450"/>
          <p14:tracePt t="129452" x="3225800" y="3848100"/>
          <p14:tracePt t="129469" x="3359150" y="3829050"/>
          <p14:tracePt t="129485" x="3416300" y="3822700"/>
          <p14:tracePt t="129502" x="3492500" y="3810000"/>
          <p14:tracePt t="129518" x="3536950" y="3790950"/>
          <p14:tracePt t="129535" x="3549650" y="3790950"/>
          <p14:tracePt t="129553" x="3556000" y="3784600"/>
          <p14:tracePt t="129608" x="3556000" y="3778250"/>
          <p14:tracePt t="129636" x="3549650" y="3778250"/>
          <p14:tracePt t="129650" x="3536950" y="3778250"/>
          <p14:tracePt t="129657" x="3530600" y="3771900"/>
          <p14:tracePt t="129671" x="3511550" y="3771900"/>
          <p14:tracePt t="129685" x="3473450" y="3759200"/>
          <p14:tracePt t="129701" x="3441700" y="3752850"/>
          <p14:tracePt t="129717" x="3390900" y="3752850"/>
          <p14:tracePt t="129735" x="3276600" y="3746500"/>
          <p14:tracePt t="129751" x="3143250" y="3746500"/>
          <p14:tracePt t="129767" x="3079750" y="3746500"/>
          <p14:tracePt t="129784" x="2952750" y="3746500"/>
          <p14:tracePt t="129801" x="2857500" y="3765550"/>
          <p14:tracePt t="129818" x="2825750" y="3771900"/>
          <p14:tracePt t="129834" x="2774950" y="3784600"/>
          <p14:tracePt t="129850" x="2743200" y="3790950"/>
          <p14:tracePt t="129868" x="2724150" y="3790950"/>
          <p14:tracePt t="129884" x="2724150" y="3797300"/>
          <p14:tracePt t="129901" x="2717800" y="3803650"/>
          <p14:tracePt t="136514" x="2743200" y="3803650"/>
          <p14:tracePt t="136522" x="2774950" y="3803650"/>
          <p14:tracePt t="136530" x="2806700" y="3778250"/>
          <p14:tracePt t="136544" x="2870200" y="3752850"/>
          <p14:tracePt t="136561" x="2908300" y="3740150"/>
          <p14:tracePt t="136578" x="2990850" y="3721100"/>
          <p14:tracePt t="136594" x="3041650" y="3695700"/>
          <p14:tracePt t="136610" x="3098800" y="3676650"/>
          <p14:tracePt t="136628" x="3162300" y="3651250"/>
          <p14:tracePt t="136644" x="3200400" y="3632200"/>
          <p14:tracePt t="136660" x="3206750" y="3632200"/>
          <p14:tracePt t="136676" x="3232150" y="3619500"/>
          <p14:tracePt t="136694" x="3238500" y="3619500"/>
          <p14:tracePt t="136711" x="3238500" y="3613150"/>
          <p14:tracePt t="136908" x="3232150" y="3594100"/>
          <p14:tracePt t="136915" x="3219450" y="3581400"/>
          <p14:tracePt t="136925" x="3200400" y="3562350"/>
          <p14:tracePt t="136944" x="3155950" y="3479800"/>
          <p14:tracePt t="136960" x="3117850" y="3403600"/>
          <p14:tracePt t="136976" x="3067050" y="3289300"/>
          <p14:tracePt t="136993" x="3003550" y="3086100"/>
          <p14:tracePt t="137009" x="2940050" y="2914650"/>
          <p14:tracePt t="137025" x="2889250" y="2743200"/>
          <p14:tracePt t="137042" x="2813050" y="2520950"/>
          <p14:tracePt t="137059" x="2768600" y="2406650"/>
          <p14:tracePt t="137076" x="2717800" y="2292350"/>
          <p14:tracePt t="137092" x="2692400" y="2216150"/>
          <p14:tracePt t="137109" x="2660650" y="2165350"/>
          <p14:tracePt t="137126" x="2609850" y="2101850"/>
          <p14:tracePt t="137142" x="2540000" y="2000250"/>
          <p14:tracePt t="137159" x="2489200" y="1943100"/>
          <p14:tracePt t="137175" x="2400300" y="1860550"/>
          <p14:tracePt t="137192" x="2343150" y="1816100"/>
          <p14:tracePt t="137208" x="2279650" y="1771650"/>
          <p14:tracePt t="137224" x="2197100" y="1739900"/>
          <p14:tracePt t="137242" x="2146300" y="1714500"/>
          <p14:tracePt t="137259" x="2038350" y="1657350"/>
          <p14:tracePt t="137275" x="2000250" y="1631950"/>
          <p14:tracePt t="137291" x="1943100" y="1593850"/>
          <p14:tracePt t="137308" x="1873250" y="1555750"/>
          <p14:tracePt t="137325" x="1828800" y="1536700"/>
          <p14:tracePt t="137342" x="1803400" y="1530350"/>
          <p14:tracePt t="137358" x="1784350" y="1524000"/>
          <p14:tracePt t="137392" x="1771650" y="1524000"/>
          <p14:tracePt t="137490" x="1771650" y="1517650"/>
          <p14:tracePt t="137497" x="1778000" y="1517650"/>
          <p14:tracePt t="137507" x="1784350" y="1517650"/>
          <p14:tracePt t="137525" x="1816100" y="1517650"/>
          <p14:tracePt t="137540" x="1898650" y="1536700"/>
          <p14:tracePt t="137557" x="2019300" y="1568450"/>
          <p14:tracePt t="137561" x="2082800" y="1587500"/>
          <p14:tracePt t="137574" x="2178050" y="1606550"/>
          <p14:tracePt t="137590" x="2489200" y="1676400"/>
          <p14:tracePt t="137607" x="2749550" y="1739900"/>
          <p14:tracePt t="137624" x="2940050" y="1771650"/>
          <p14:tracePt t="137640" x="3213100" y="1835150"/>
          <p14:tracePt t="137657" x="3371850" y="1860550"/>
          <p14:tracePt t="137673" x="3543300" y="1879600"/>
          <p14:tracePt t="137690" x="3600450" y="1879600"/>
          <p14:tracePt t="137708" x="3638550" y="1892300"/>
          <p14:tracePt t="137723" x="3676650" y="1892300"/>
          <p14:tracePt t="137741" x="3683000" y="1892300"/>
          <p14:tracePt t="137757" x="3689350" y="1879600"/>
          <p14:tracePt t="137773" x="3689350" y="1873250"/>
          <p14:tracePt t="137807" x="3708400" y="1873250"/>
          <p14:tracePt t="138217" x="3721100" y="1873250"/>
          <p14:tracePt t="138224" x="3733800" y="1873250"/>
          <p14:tracePt t="138238" x="3771900" y="1873250"/>
          <p14:tracePt t="138255" x="3822700" y="1873250"/>
          <p14:tracePt t="138272" x="3898900" y="1866900"/>
          <p14:tracePt t="138289" x="4044950" y="1860550"/>
          <p14:tracePt t="138305" x="4165600" y="1841500"/>
          <p14:tracePt t="138323" x="4368800" y="1841500"/>
          <p14:tracePt t="138338" x="4495800" y="1841500"/>
          <p14:tracePt t="138354" x="4648200" y="1854200"/>
          <p14:tracePt t="138372" x="4794250" y="1854200"/>
          <p14:tracePt t="138388" x="4997450" y="1847850"/>
          <p14:tracePt t="138404" x="5105400" y="1835150"/>
          <p14:tracePt t="138422" x="5207000" y="1809750"/>
          <p14:tracePt t="138437" x="5238750" y="1790700"/>
          <p14:tracePt t="138455" x="5251450" y="1784350"/>
          <p14:tracePt t="138471" x="5257800" y="1784350"/>
          <p14:tracePt t="138540" x="5257800" y="1778000"/>
          <p14:tracePt t="138568" x="5264150" y="1778000"/>
          <p14:tracePt t="138589" x="5270500" y="1778000"/>
          <p14:tracePt t="138610" x="5283200" y="1784350"/>
          <p14:tracePt t="138631" x="5289550" y="1784350"/>
          <p14:tracePt t="138638" x="5302250" y="1784350"/>
          <p14:tracePt t="138645" x="5308600" y="1784350"/>
          <p14:tracePt t="138654" x="5314950" y="1790700"/>
          <p14:tracePt t="138670" x="5359400" y="1790700"/>
          <p14:tracePt t="138687" x="5473700" y="1790700"/>
          <p14:tracePt t="138703" x="5581650" y="1784350"/>
          <p14:tracePt t="138720" x="5715000" y="1765300"/>
          <p14:tracePt t="138737" x="5905500" y="1746250"/>
          <p14:tracePt t="138753" x="6038850" y="1739900"/>
          <p14:tracePt t="138770" x="6172200" y="1708150"/>
          <p14:tracePt t="138786" x="6305550" y="1695450"/>
          <p14:tracePt t="138803" x="6356350" y="1676400"/>
          <p14:tracePt t="138820" x="6394450" y="1663700"/>
          <p14:tracePt t="138836" x="6445250" y="1651000"/>
          <p14:tracePt t="138852" x="6457950" y="1651000"/>
          <p14:tracePt t="138870" x="6496050" y="1631950"/>
          <p14:tracePt t="138886" x="6534150" y="1612900"/>
          <p14:tracePt t="138902" x="6546850" y="1612900"/>
          <p14:tracePt t="139265" x="6565900" y="1619250"/>
          <p14:tracePt t="139272" x="6597650" y="1625600"/>
          <p14:tracePt t="139285" x="6616700" y="1631950"/>
          <p14:tracePt t="139301" x="6686550" y="1657350"/>
          <p14:tracePt t="139317" x="6756400" y="1670050"/>
          <p14:tracePt t="139335" x="6826250" y="1682750"/>
          <p14:tracePt t="139351" x="6978650" y="1720850"/>
          <p14:tracePt t="139368" x="7073900" y="1739900"/>
          <p14:tracePt t="139385" x="7213600" y="1746250"/>
          <p14:tracePt t="139401" x="7308850" y="1746250"/>
          <p14:tracePt t="139418" x="7397750" y="1746250"/>
          <p14:tracePt t="139434" x="7531100" y="1746250"/>
          <p14:tracePt t="139451" x="7575550" y="1746250"/>
          <p14:tracePt t="139467" x="7607300" y="1746250"/>
          <p14:tracePt t="139483" x="7651750" y="1739900"/>
          <p14:tracePt t="139500" x="7658100" y="1739900"/>
          <p14:tracePt t="139518" x="7670800" y="1739900"/>
          <p14:tracePt t="139534" x="7677150" y="1733550"/>
          <p14:tracePt t="139569" x="7683500" y="1733550"/>
          <p14:tracePt t="139651" x="7677150" y="1733550"/>
          <p14:tracePt t="139671" x="7670800" y="1733550"/>
          <p14:tracePt t="139693" x="7664450" y="1733550"/>
          <p14:tracePt t="139714" x="7651750" y="1727200"/>
          <p14:tracePt t="139728" x="7632700" y="1720850"/>
          <p14:tracePt t="139736" x="7607300" y="1714500"/>
          <p14:tracePt t="139749" x="7550150" y="1695450"/>
          <p14:tracePt t="139766" x="7442200" y="1676400"/>
          <p14:tracePt t="139783" x="7283450" y="1644650"/>
          <p14:tracePt t="139799" x="6965950" y="1631950"/>
          <p14:tracePt t="139816" x="6718300" y="1631950"/>
          <p14:tracePt t="139833" x="6451600" y="1638300"/>
          <p14:tracePt t="139849" x="5949950" y="1701800"/>
          <p14:tracePt t="139866" x="5638800" y="1765300"/>
          <p14:tracePt t="139883" x="5232400" y="1866900"/>
          <p14:tracePt t="139899" x="5048250" y="1905000"/>
          <p14:tracePt t="139916" x="4902200" y="1924050"/>
          <p14:tracePt t="140415" x="4895850" y="1924050"/>
          <p14:tracePt t="140422" x="4870450" y="1943100"/>
          <p14:tracePt t="140430" x="4838700" y="1955800"/>
          <p14:tracePt t="140447" x="4787900" y="1987550"/>
          <p14:tracePt t="140465" x="4711700" y="2032000"/>
          <p14:tracePt t="140480" x="4679950" y="2044700"/>
          <p14:tracePt t="140497" x="4654550" y="2057400"/>
          <p14:tracePt t="140514" x="4635500" y="2063750"/>
          <p14:tracePt t="140530" x="4616450" y="2076450"/>
          <p14:tracePt t="140547" x="4591050" y="2082800"/>
          <p14:tracePt t="140563" x="4533900" y="2095500"/>
          <p14:tracePt t="140580" x="4495800" y="2101850"/>
          <p14:tracePt t="140598" x="4419600" y="2114550"/>
          <p14:tracePt t="140613" x="4368800" y="2120900"/>
          <p14:tracePt t="140630" x="4318000" y="2120900"/>
          <p14:tracePt t="140647" x="4273550" y="2120900"/>
          <p14:tracePt t="140663" x="4254500" y="2120900"/>
          <p14:tracePt t="140680" x="4241800" y="2120900"/>
          <p14:tracePt t="140696" x="4216400" y="2120900"/>
          <p14:tracePt t="140713" x="4197350" y="2120900"/>
          <p14:tracePt t="140731" x="4171950" y="2120900"/>
          <p14:tracePt t="140746" x="4152900" y="2120900"/>
          <p14:tracePt t="140763" x="4140200" y="2120900"/>
          <p14:tracePt t="140780" x="4108450" y="2120900"/>
          <p14:tracePt t="140796" x="4089400" y="2127250"/>
          <p14:tracePt t="140812" x="4083050" y="2127250"/>
          <p14:tracePt t="140829" x="4070350" y="2133600"/>
          <p14:tracePt t="140846" x="4064000" y="2133600"/>
          <p14:tracePt t="140863" x="4057650" y="2133600"/>
          <p14:tracePt t="140895" x="4051300" y="2139950"/>
          <p14:tracePt t="140934" x="4051300" y="2146300"/>
          <p14:tracePt t="141004" x="4051300" y="2152650"/>
          <p14:tracePt t="141046" x="4051300" y="2159000"/>
          <p14:tracePt t="141096" x="4057650" y="2159000"/>
          <p14:tracePt t="141131" x="4057650" y="2165350"/>
          <p14:tracePt t="141137" x="4064000" y="2165350"/>
          <p14:tracePt t="141166" x="4076700" y="2165350"/>
          <p14:tracePt t="141194" x="4083050" y="2165350"/>
          <p14:tracePt t="141208" x="4089400" y="2165350"/>
          <p14:tracePt t="141215" x="4102100" y="2165350"/>
          <p14:tracePt t="141227" x="4108450" y="2165350"/>
          <p14:tracePt t="141244" x="4133850" y="2159000"/>
          <p14:tracePt t="141261" x="4152900" y="2159000"/>
          <p14:tracePt t="141279" x="4184650" y="2152650"/>
          <p14:tracePt t="141295" x="4197350" y="2152650"/>
          <p14:tracePt t="141310" x="4216400" y="2146300"/>
          <p14:tracePt t="141328" x="4248150" y="2146300"/>
          <p14:tracePt t="141344" x="4273550" y="2146300"/>
          <p14:tracePt t="141361" x="4286250" y="2146300"/>
          <p14:tracePt t="141378" x="4318000" y="2146300"/>
          <p14:tracePt t="141394" x="4343400" y="2146300"/>
          <p14:tracePt t="141411" x="4368800" y="2146300"/>
          <p14:tracePt t="141427" x="4394200" y="2146300"/>
          <p14:tracePt t="141444" x="4413250" y="2146300"/>
          <p14:tracePt t="141461" x="4438650" y="2139950"/>
          <p14:tracePt t="141552" x="4432300" y="2139950"/>
          <p14:tracePt t="141559" x="4419600" y="2152650"/>
          <p14:tracePt t="141566" x="4413250" y="2159000"/>
          <p14:tracePt t="141576" x="4400550" y="2171700"/>
          <p14:tracePt t="141594" x="4349750" y="2222500"/>
          <p14:tracePt t="141609" x="4324350" y="2254250"/>
          <p14:tracePt t="141626" x="4286250" y="2298700"/>
          <p14:tracePt t="141644" x="4260850" y="2343150"/>
          <p14:tracePt t="141660" x="4222750" y="2406650"/>
          <p14:tracePt t="141676" x="4203700" y="2438400"/>
          <p14:tracePt t="141693" x="4184650" y="2489200"/>
          <p14:tracePt t="141709" x="4178300" y="2508250"/>
          <p14:tracePt t="141726" x="4178300" y="2514600"/>
          <p14:tracePt t="141743" x="4178300" y="2527300"/>
          <p14:tracePt t="141759" x="4184650" y="2527300"/>
          <p14:tracePt t="141777" x="4203700" y="2533650"/>
          <p14:tracePt t="141793" x="4229100" y="2533650"/>
          <p14:tracePt t="141809" x="4254500" y="2533650"/>
          <p14:tracePt t="141826" x="4311650" y="2533650"/>
          <p14:tracePt t="141843" x="4368800" y="2533650"/>
          <p14:tracePt t="141859" x="4457700" y="2533650"/>
          <p14:tracePt t="141876" x="4603750" y="2520950"/>
          <p14:tracePt t="141892" x="4737100" y="2501900"/>
          <p14:tracePt t="141909" x="4864100" y="2495550"/>
          <p14:tracePt t="141925" x="5060950" y="2463800"/>
          <p14:tracePt t="141942" x="5187950" y="2463800"/>
          <p14:tracePt t="141959" x="5346700" y="2457450"/>
          <p14:tracePt t="141975" x="5441950" y="2444750"/>
          <p14:tracePt t="141992" x="5511800" y="2438400"/>
          <p14:tracePt t="142009" x="5568950" y="2419350"/>
          <p14:tracePt t="142025" x="5588000" y="2406650"/>
          <p14:tracePt t="142042" x="5607050" y="2400300"/>
          <p14:tracePt t="142058" x="5638800" y="2387600"/>
          <p14:tracePt t="142075" x="5645150" y="2381250"/>
          <p14:tracePt t="142092" x="5670550" y="2368550"/>
          <p14:tracePt t="142109" x="5683250" y="2355850"/>
          <p14:tracePt t="142125" x="5689600" y="2355850"/>
          <p14:tracePt t="142142" x="5708650" y="2343150"/>
          <p14:tracePt t="142158" x="5721350" y="2343150"/>
          <p14:tracePt t="142175" x="5727700" y="2336800"/>
          <p14:tracePt t="142191" x="5746750" y="2330450"/>
          <p14:tracePt t="142208" x="5765800" y="2324100"/>
          <p14:tracePt t="142224" x="5772150" y="2324100"/>
          <p14:tracePt t="142241" x="5791200" y="2311400"/>
          <p14:tracePt t="142257" x="5803900" y="2311400"/>
          <p14:tracePt t="142275" x="5816600" y="2298700"/>
          <p14:tracePt t="142307" x="5835650" y="2292350"/>
          <p14:tracePt t="142325" x="5842000" y="2286000"/>
          <p14:tracePt t="142340" x="5848350" y="2286000"/>
          <p14:tracePt t="142408" x="5842000" y="2286000"/>
          <p14:tracePt t="142415" x="5835650" y="2286000"/>
          <p14:tracePt t="142423" x="5822950" y="2286000"/>
          <p14:tracePt t="142440" x="5791200" y="2286000"/>
          <p14:tracePt t="142458" x="5702300" y="2292350"/>
          <p14:tracePt t="142474" x="5619750" y="2305050"/>
          <p14:tracePt t="142490" x="5511800" y="2336800"/>
          <p14:tracePt t="142507" x="5308600" y="2413000"/>
          <p14:tracePt t="142523" x="5200650" y="2451100"/>
          <p14:tracePt t="142540" x="5054600" y="2508250"/>
          <p14:tracePt t="142556" x="4851400" y="2584450"/>
          <p14:tracePt t="142573" x="4737100" y="2628900"/>
          <p14:tracePt t="142591" x="4616450" y="2667000"/>
          <p14:tracePt t="142606" x="4565650" y="2679700"/>
          <p14:tracePt t="142623" x="4540250" y="2686050"/>
          <p14:tracePt t="142641" x="4521200" y="2686050"/>
          <p14:tracePt t="142657" x="4514850" y="2686050"/>
          <p14:tracePt t="142673" x="4508500" y="2679700"/>
          <p14:tracePt t="142689" x="4476750" y="2597150"/>
          <p14:tracePt t="142706" x="4445000" y="2533650"/>
          <p14:tracePt t="142723" x="4406900" y="2451100"/>
          <p14:tracePt t="142739" x="4324350" y="2305050"/>
          <p14:tracePt t="142756" x="4279900" y="2216150"/>
          <p14:tracePt t="142773" x="4229100" y="2146300"/>
          <p14:tracePt t="142789" x="4178300" y="2108200"/>
          <p14:tracePt t="142806" x="4140200" y="2089150"/>
          <p14:tracePt t="142823" x="4102100" y="2082800"/>
          <p14:tracePt t="142839" x="4083050" y="2082800"/>
          <p14:tracePt t="142855" x="4070350" y="2082800"/>
          <p14:tracePt t="142872" x="4051300" y="2095500"/>
          <p14:tracePt t="142889" x="4038600" y="2101850"/>
          <p14:tracePt t="142906" x="4032250" y="2101850"/>
          <p14:tracePt t="142942" x="4032250" y="2108200"/>
          <p14:tracePt t="142958" x="4032250" y="2114550"/>
          <p14:tracePt t="142972" x="4038600" y="2127250"/>
          <p14:tracePt t="142988" x="4051300" y="2133600"/>
          <p14:tracePt t="143005" x="4102100" y="2159000"/>
          <p14:tracePt t="143022" x="4191000" y="2203450"/>
          <p14:tracePt t="143038" x="4318000" y="2260600"/>
          <p14:tracePt t="143055" x="4578350" y="2362200"/>
          <p14:tracePt t="143072" x="4813300" y="2425700"/>
          <p14:tracePt t="143090" x="5137150" y="2495550"/>
          <p14:tracePt t="143105" x="5340350" y="2540000"/>
          <p14:tracePt t="143121" x="5537200" y="2559050"/>
          <p14:tracePt t="143139" x="5765800" y="2559050"/>
          <p14:tracePt t="143155" x="5861050" y="2527300"/>
          <p14:tracePt t="143171" x="5943600" y="2514600"/>
          <p14:tracePt t="143188" x="6007100" y="2501900"/>
          <p14:tracePt t="143205" x="6032500" y="2495550"/>
          <p14:tracePt t="143221" x="6051550" y="2482850"/>
          <p14:tracePt t="143237" x="6057900" y="2482850"/>
          <p14:tracePt t="143254" x="6064250" y="2482850"/>
          <p14:tracePt t="143272" x="6064250" y="2476500"/>
          <p14:tracePt t="143292" x="6070600" y="2470150"/>
          <p14:tracePt t="143335" x="6076950" y="2470150"/>
          <p14:tracePt t="143356" x="6083300" y="2470150"/>
          <p14:tracePt t="143376" x="6083300" y="2463800"/>
          <p14:tracePt t="143384" x="6070600" y="2463800"/>
          <p14:tracePt t="143391" x="6051550" y="2463800"/>
          <p14:tracePt t="143404" x="6032500" y="2463800"/>
          <p14:tracePt t="143420" x="5943600" y="2463800"/>
          <p14:tracePt t="143436" x="5848350" y="2482850"/>
          <p14:tracePt t="143455" x="5619750" y="2565400"/>
          <p14:tracePt t="143470" x="5422900" y="2647950"/>
          <p14:tracePt t="143487" x="5245100" y="2762250"/>
          <p14:tracePt t="143504" x="4965700" y="2940050"/>
          <p14:tracePt t="143520" x="4800600" y="3054350"/>
          <p14:tracePt t="143537" x="4635500" y="3168650"/>
          <p14:tracePt t="143553" x="4464050" y="3270250"/>
          <p14:tracePt t="143570" x="4381500" y="3308350"/>
          <p14:tracePt t="143587" x="4324350" y="3346450"/>
          <p14:tracePt t="143603" x="4279900" y="3365500"/>
          <p14:tracePt t="143619" x="4260850" y="3365500"/>
          <p14:tracePt t="143637" x="4260850" y="3378200"/>
          <p14:tracePt t="143653" x="4292600" y="3403600"/>
          <p14:tracePt t="144369" x="4279900" y="3403600"/>
          <p14:tracePt t="144384" x="4273550" y="3403600"/>
          <p14:tracePt t="144390" x="4267200" y="3403600"/>
          <p14:tracePt t="144400" x="4260850" y="3403600"/>
          <p14:tracePt t="144416" x="4254500" y="3409950"/>
          <p14:tracePt t="144433" x="4222750" y="3422650"/>
          <p14:tracePt t="144450" x="4203700" y="3429000"/>
          <p14:tracePt t="144468" x="4165600" y="3448050"/>
          <p14:tracePt t="144483" x="4133850" y="3473450"/>
          <p14:tracePt t="144500" x="4095750" y="3492500"/>
          <p14:tracePt t="144517" x="4051300" y="3524250"/>
          <p14:tracePt t="144533" x="4032250" y="3543300"/>
          <p14:tracePt t="144549" x="4013200" y="3556000"/>
          <p14:tracePt t="144566" x="4000500" y="3575050"/>
          <p14:tracePt t="144583" x="4000500" y="3581400"/>
          <p14:tracePt t="144664" x="4006850" y="3581400"/>
          <p14:tracePt t="144678" x="4013200" y="3581400"/>
          <p14:tracePt t="144685" x="4019550" y="3581400"/>
          <p14:tracePt t="144700" x="4032250" y="3587750"/>
          <p14:tracePt t="144716" x="4038600" y="3587750"/>
          <p14:tracePt t="144732" x="4057650" y="3587750"/>
          <p14:tracePt t="144749" x="4102100" y="3600450"/>
          <p14:tracePt t="144766" x="4146550" y="3606800"/>
          <p14:tracePt t="144782" x="4191000" y="3625850"/>
          <p14:tracePt t="144798" x="4318000" y="3651250"/>
          <p14:tracePt t="144815" x="4400550" y="3663950"/>
          <p14:tracePt t="144833" x="4540250" y="3708400"/>
          <p14:tracePt t="144849" x="4635500" y="3746500"/>
          <p14:tracePt t="144865" x="4737100" y="3771900"/>
          <p14:tracePt t="144882" x="4870450" y="3816350"/>
          <p14:tracePt t="144899" x="4953000" y="3816350"/>
          <p14:tracePt t="144917" x="5029200" y="3816350"/>
          <p14:tracePt t="144932" x="5073650" y="3810000"/>
          <p14:tracePt t="144948" x="5105400" y="3790950"/>
          <p14:tracePt t="144966" x="5156200" y="3752850"/>
          <p14:tracePt t="144982" x="5175250" y="3727450"/>
          <p14:tracePt t="144998" x="5200650" y="3695700"/>
          <p14:tracePt t="145016" x="5213350" y="3651250"/>
          <p14:tracePt t="145032" x="5219700" y="3638550"/>
          <p14:tracePt t="145105" x="5213350" y="3632200"/>
          <p14:tracePt t="145119" x="5207000" y="3625850"/>
          <p14:tracePt t="145126" x="5200650" y="3619500"/>
          <p14:tracePt t="145134" x="5181600" y="3613150"/>
          <p14:tracePt t="145148" x="5156200" y="3600450"/>
          <p14:tracePt t="145164" x="5099050" y="3587750"/>
          <p14:tracePt t="145181" x="5016500" y="3562350"/>
          <p14:tracePt t="145199" x="4845050" y="3543300"/>
          <p14:tracePt t="145214" x="4699000" y="3556000"/>
          <p14:tracePt t="145231" x="4565650" y="3594100"/>
          <p14:tracePt t="145247" x="4387850" y="3689350"/>
          <p14:tracePt t="145264" x="4292600" y="3752850"/>
          <p14:tracePt t="145280" x="4254500" y="3797300"/>
          <p14:tracePt t="145297" x="4203700" y="3860800"/>
          <p14:tracePt t="145314" x="4191000" y="3886200"/>
          <p14:tracePt t="145331" x="4191000" y="3905250"/>
          <p14:tracePt t="145347" x="4191000" y="3911600"/>
          <p14:tracePt t="145364" x="4197350" y="3917950"/>
          <p14:tracePt t="145380" x="4229100" y="3917950"/>
          <p14:tracePt t="145397" x="4235450" y="3917950"/>
          <p14:tracePt t="145413" x="4254500" y="3924300"/>
          <p14:tracePt t="145430" x="4292600" y="3924300"/>
          <p14:tracePt t="145447" x="4311650" y="3924300"/>
          <p14:tracePt t="145464" x="4375150" y="3924300"/>
          <p14:tracePt t="145480" x="4419600" y="3924300"/>
          <p14:tracePt t="145496" x="4445000" y="3917950"/>
          <p14:tracePt t="145514" x="4483100" y="3905250"/>
          <p14:tracePt t="145530" x="4508500" y="3892550"/>
          <p14:tracePt t="145546" x="4521200" y="3879850"/>
          <p14:tracePt t="145563" x="4540250" y="3867150"/>
          <p14:tracePt t="145579" x="4546600" y="3860800"/>
          <p14:tracePt t="145618" x="4546600" y="3854450"/>
          <p14:tracePt t="145629" x="4546600" y="3848100"/>
          <p14:tracePt t="146049" x="4533900" y="3860800"/>
          <p14:tracePt t="146056" x="4508500" y="3892550"/>
          <p14:tracePt t="146063" x="4483100" y="3924300"/>
          <p14:tracePt t="146078" x="4445000" y="3987800"/>
          <p14:tracePt t="146094" x="4413250" y="4051300"/>
          <p14:tracePt t="146111" x="4368800" y="4127500"/>
          <p14:tracePt t="146127" x="4362450" y="4159250"/>
          <p14:tracePt t="146144" x="4362450" y="4184650"/>
          <p14:tracePt t="146161" x="4362450" y="4191000"/>
          <p14:tracePt t="146177" x="4362450" y="4203700"/>
          <p14:tracePt t="146194" x="4381500" y="4210050"/>
          <p14:tracePt t="146210" x="4400550" y="4210050"/>
          <p14:tracePt t="146227" x="4419600" y="4216400"/>
          <p14:tracePt t="146244" x="4451350" y="4216400"/>
          <p14:tracePt t="146260" x="4540250" y="4210050"/>
          <p14:tracePt t="146277" x="4629150" y="4171950"/>
          <p14:tracePt t="146295" x="4832350" y="4076700"/>
          <p14:tracePt t="146310" x="4959350" y="4000500"/>
          <p14:tracePt t="146327" x="5060950" y="3924300"/>
          <p14:tracePt t="146344" x="5187950" y="3816350"/>
          <p14:tracePt t="146360" x="5226050" y="3771900"/>
          <p14:tracePt t="146377" x="5264150" y="3727450"/>
          <p14:tracePt t="146393" x="5289550" y="3657600"/>
          <p14:tracePt t="146410" x="5308600" y="3594100"/>
          <p14:tracePt t="146426" x="5314950" y="3549650"/>
          <p14:tracePt t="146443" x="5321300" y="3492500"/>
          <p14:tracePt t="146460" x="5321300" y="3467100"/>
          <p14:tracePt t="146478" x="5302250" y="3435350"/>
          <p14:tracePt t="146493" x="5283200" y="3416300"/>
          <p14:tracePt t="146509" x="5251450" y="3390900"/>
          <p14:tracePt t="146526" x="5156200" y="3352800"/>
          <p14:tracePt t="146543" x="5086350" y="3340100"/>
          <p14:tracePt t="146559" x="4984750" y="3340100"/>
          <p14:tracePt t="146576" x="4826000" y="3359150"/>
          <p14:tracePt t="146593" x="4699000" y="3409950"/>
          <p14:tracePt t="146609" x="4591050" y="3467100"/>
          <p14:tracePt t="146626" x="4464050" y="3556000"/>
          <p14:tracePt t="146643" x="4406900" y="3619500"/>
          <p14:tracePt t="146660" x="4330700" y="3733800"/>
          <p14:tracePt t="146675" x="4292600" y="3854450"/>
          <p14:tracePt t="146693" x="4273550" y="3962400"/>
          <p14:tracePt t="146710" x="4267200" y="4114800"/>
          <p14:tracePt t="146726" x="4286250" y="4210050"/>
          <p14:tracePt t="146742" x="4324350" y="4286250"/>
          <p14:tracePt t="146759" x="4387850" y="4356100"/>
          <p14:tracePt t="146775" x="4413250" y="4375150"/>
          <p14:tracePt t="146793" x="4495800" y="4387850"/>
          <p14:tracePt t="146808" x="4546600" y="4394200"/>
          <p14:tracePt t="146825" x="4616450" y="4394200"/>
          <p14:tracePt t="146842" x="4730750" y="4362450"/>
          <p14:tracePt t="146858" x="4800600" y="4337050"/>
          <p14:tracePt t="146875" x="4902200" y="4292600"/>
          <p14:tracePt t="146892" x="5029200" y="4222750"/>
          <p14:tracePt t="146908" x="5092700" y="4159250"/>
          <p14:tracePt t="146925" x="5124450" y="4121150"/>
          <p14:tracePt t="146941" x="5175250" y="4051300"/>
          <p14:tracePt t="146958" x="5207000" y="4019550"/>
          <p14:tracePt t="146975" x="5251450" y="3943350"/>
          <p14:tracePt t="146991" x="5283200" y="3892550"/>
          <p14:tracePt t="147008" x="5321300" y="3784600"/>
          <p14:tracePt t="147025" x="5359400" y="3644900"/>
          <p14:tracePt t="147041" x="5365750" y="3600450"/>
          <p14:tracePt t="147058" x="5365750" y="3581400"/>
          <p14:tracePt t="147074" x="5353050" y="3581400"/>
          <p14:tracePt t="147091" x="5346700" y="3581400"/>
          <p14:tracePt t="147108" x="5321300" y="3594100"/>
          <p14:tracePt t="147124" x="5251450" y="3600450"/>
          <p14:tracePt t="147141" x="5168900" y="3619500"/>
          <p14:tracePt t="147158" x="5016500" y="3683000"/>
          <p14:tracePt t="147174" x="4927600" y="3733800"/>
          <p14:tracePt t="147190" x="4813300" y="3822700"/>
          <p14:tracePt t="147208" x="4673600" y="3930650"/>
          <p14:tracePt t="147224" x="4546600" y="4051300"/>
          <p14:tracePt t="147240" x="4495800" y="4108450"/>
          <p14:tracePt t="147257" x="4419600" y="4222750"/>
          <p14:tracePt t="147273" x="4381500" y="4279900"/>
          <p14:tracePt t="147291" x="4343400" y="4400550"/>
          <p14:tracePt t="147307" x="4305300" y="4514850"/>
          <p14:tracePt t="147324" x="4305300" y="4540250"/>
          <p14:tracePt t="147340" x="4305300" y="4591050"/>
          <p14:tracePt t="147356" x="4305300" y="4629150"/>
          <p14:tracePt t="147373" x="4318000" y="4654550"/>
          <p14:tracePt t="147390" x="4349750" y="4724400"/>
          <p14:tracePt t="147406" x="4381500" y="4781550"/>
          <p14:tracePt t="148305" x="4419600" y="4711700"/>
          <p14:tracePt t="148320" x="4445000" y="4622800"/>
          <p14:tracePt t="148326" x="4489450" y="4502150"/>
          <p14:tracePt t="148340" x="4546600" y="4368800"/>
          <p14:tracePt t="148354" x="4673600" y="4108450"/>
          <p14:tracePt t="148370" x="4711700" y="4000500"/>
          <p14:tracePt t="148386" x="4743450" y="3911600"/>
          <p14:tracePt t="148403" x="4800600" y="3810000"/>
          <p14:tracePt t="148419" x="4832350" y="3746500"/>
          <p14:tracePt t="148436" x="4845050" y="3714750"/>
          <p14:tracePt t="148453" x="4902200" y="3600450"/>
          <p14:tracePt t="148469" x="4965700" y="3378200"/>
          <p14:tracePt t="148486" x="5010150" y="3251200"/>
          <p14:tracePt t="148503" x="5054600" y="2984500"/>
          <p14:tracePt t="148520" x="5054600" y="2908300"/>
          <p14:tracePt t="148538" x="5054600" y="2832100"/>
          <p14:tracePt t="148552" x="5054600" y="2825750"/>
          <p14:tracePt t="148569" x="5048250" y="2825750"/>
          <p14:tracePt t="148587" x="5048250" y="2838450"/>
          <p14:tracePt t="148619" x="5041900" y="2844800"/>
          <p14:tracePt t="148636" x="4991100" y="2857500"/>
          <p14:tracePt t="148652" x="4959350" y="2863850"/>
          <p14:tracePt t="148669" x="4921250" y="2863850"/>
          <p14:tracePt t="148685" x="4838700" y="2882900"/>
          <p14:tracePt t="148702" x="4692650" y="2921000"/>
          <p14:tracePt t="148719" x="4610100" y="2959100"/>
          <p14:tracePt t="148722" x="4533900" y="2997200"/>
          <p14:tracePt t="148735" x="4451350" y="3054350"/>
          <p14:tracePt t="148752" x="4248150" y="3143250"/>
          <p14:tracePt t="148769" x="4070350" y="3282950"/>
          <p14:tracePt t="148785" x="3987800" y="3346450"/>
          <p14:tracePt t="148802" x="3886200" y="3441700"/>
          <p14:tracePt t="148819" x="3790950" y="3524250"/>
          <p14:tracePt t="148835" x="3759200" y="3556000"/>
          <p14:tracePt t="148853" x="3689350" y="3625850"/>
          <p14:tracePt t="148868" x="3632200" y="3683000"/>
          <p14:tracePt t="148885" x="3619500" y="3702050"/>
          <p14:tracePt t="148902" x="3587750" y="3740150"/>
          <p14:tracePt t="148918" x="3581400" y="3771900"/>
          <p14:tracePt t="148935" x="3575050" y="3810000"/>
          <p14:tracePt t="148951" x="3575050" y="3873500"/>
          <p14:tracePt t="148968" x="3606800" y="3905250"/>
          <p14:tracePt t="152428" x="3619500" y="3905250"/>
          <p14:tracePt t="152435" x="3638550" y="3905250"/>
          <p14:tracePt t="152449" x="3651250" y="3911600"/>
          <p14:tracePt t="152458" x="3670300" y="3917950"/>
          <p14:tracePt t="152472" x="3689350" y="3930650"/>
          <p14:tracePt t="152489" x="3708400" y="3937000"/>
          <p14:tracePt t="152506" x="3797300" y="3968750"/>
          <p14:tracePt t="152522" x="3841750" y="3975100"/>
          <p14:tracePt t="152539" x="3905250" y="3987800"/>
          <p14:tracePt t="152555" x="4013200" y="4006850"/>
          <p14:tracePt t="152571" x="4140200" y="4013200"/>
          <p14:tracePt t="152589" x="4286250" y="4032250"/>
          <p14:tracePt t="152605" x="4349750" y="4032250"/>
          <p14:tracePt t="152622" x="4502150" y="4032250"/>
          <p14:tracePt t="152639" x="4667250" y="4019550"/>
          <p14:tracePt t="152655" x="4756150" y="4013200"/>
          <p14:tracePt t="152672" x="4889500" y="4013200"/>
          <p14:tracePt t="152688" x="5029200" y="4013200"/>
          <p14:tracePt t="152705" x="5092700" y="4013200"/>
          <p14:tracePt t="152722" x="5187950" y="4019550"/>
          <p14:tracePt t="152737" x="5276850" y="4019550"/>
          <p14:tracePt t="152755" x="5302250" y="4019550"/>
          <p14:tracePt t="152758" x="5334000" y="4019550"/>
          <p14:tracePt t="152774" x="5365750" y="4013200"/>
          <p14:tracePt t="152788" x="5410200" y="4006850"/>
          <p14:tracePt t="152805" x="5441950" y="4000500"/>
          <p14:tracePt t="152821" x="5473700" y="4000500"/>
          <p14:tracePt t="152838" x="5511800" y="3994150"/>
          <p14:tracePt t="152854" x="5562600" y="3981450"/>
          <p14:tracePt t="152871" x="5594350" y="3975100"/>
          <p14:tracePt t="152888" x="5607050" y="3975100"/>
          <p14:tracePt t="152905" x="5619750" y="3962400"/>
          <p14:tracePt t="152921" x="5626100" y="3962400"/>
          <p14:tracePt t="153025" x="5619750" y="3962400"/>
          <p14:tracePt t="153381" x="5594350" y="3962400"/>
          <p14:tracePt t="153389" x="5556250" y="3949700"/>
          <p14:tracePt t="153405" x="5492750" y="3943350"/>
          <p14:tracePt t="153419" x="5435600" y="3937000"/>
          <p14:tracePt t="153436" x="5314950" y="3905250"/>
          <p14:tracePt t="153452" x="5175250" y="3879850"/>
          <p14:tracePt t="153469" x="5086350" y="3867150"/>
          <p14:tracePt t="153486" x="4914900" y="3848100"/>
          <p14:tracePt t="153501" x="4737100" y="3829050"/>
          <p14:tracePt t="153518" x="4648200" y="3829050"/>
          <p14:tracePt t="153536" x="4445000" y="3816350"/>
          <p14:tracePt t="153552" x="4241800" y="3822700"/>
          <p14:tracePt t="153568" x="4152900" y="3822700"/>
          <p14:tracePt t="153586" x="3962400" y="3816350"/>
          <p14:tracePt t="153602" x="3771900" y="3816350"/>
          <p14:tracePt t="153618" x="3695700" y="3816350"/>
          <p14:tracePt t="153635" x="3549650" y="3822700"/>
          <p14:tracePt t="153651" x="3422650" y="3822700"/>
          <p14:tracePt t="153668" x="3359150" y="3816350"/>
          <p14:tracePt t="153685" x="3340100" y="3810000"/>
          <p14:tracePt t="156426" x="3340100" y="3816350"/>
          <p14:tracePt t="156440" x="3333750" y="3816350"/>
          <p14:tracePt t="156475" x="3321050" y="3816350"/>
          <p14:tracePt t="156489" x="3321050" y="3822700"/>
          <p14:tracePt t="156545" x="3314700" y="3822700"/>
          <p14:tracePt t="156609" x="3314700" y="3829050"/>
          <p14:tracePt t="156615" x="3321050" y="3829050"/>
          <p14:tracePt t="156630" x="3327400" y="3829050"/>
          <p14:tracePt t="156650" x="3333750" y="3829050"/>
          <p14:tracePt t="156660" x="3340100" y="3829050"/>
          <p14:tracePt t="156674" x="3352800" y="3829050"/>
          <p14:tracePt t="156691" x="3378200" y="3829050"/>
          <p14:tracePt t="156708" x="3416300" y="3829050"/>
          <p14:tracePt t="156724" x="3448050" y="3829050"/>
          <p14:tracePt t="156743" x="3511550" y="3829050"/>
          <p14:tracePt t="156757" x="3619500" y="3822700"/>
          <p14:tracePt t="156774" x="3683000" y="3822700"/>
          <p14:tracePt t="156792" x="3816350" y="3803650"/>
          <p14:tracePt t="156807" x="3892550" y="3790950"/>
          <p14:tracePt t="156824" x="4064000" y="3765550"/>
          <p14:tracePt t="156841" x="4229100" y="3721100"/>
          <p14:tracePt t="156857" x="4324350" y="3702050"/>
          <p14:tracePt t="156874" x="4495800" y="3651250"/>
          <p14:tracePt t="156890" x="4603750" y="3625850"/>
          <p14:tracePt t="156907" x="4641850" y="3619500"/>
          <p14:tracePt t="156924" x="4686300" y="3600450"/>
          <p14:tracePt t="156940" x="4692650" y="3600450"/>
          <p14:tracePt t="156957" x="4699000" y="3600450"/>
          <p14:tracePt t="156990" x="4699000" y="3594100"/>
          <p14:tracePt t="157051" x="4692650" y="3594100"/>
          <p14:tracePt t="157058" x="4692650" y="3587750"/>
          <p14:tracePt t="157398" x="4673600" y="3581400"/>
          <p14:tracePt t="157411" x="4641850" y="3575050"/>
          <p14:tracePt t="157426" x="4616450" y="3568700"/>
          <p14:tracePt t="157433" x="4572000" y="3549650"/>
          <p14:tracePt t="157446" x="4527550" y="3530600"/>
          <p14:tracePt t="157455" x="4470400" y="3511550"/>
          <p14:tracePt t="157471" x="4375150" y="3486150"/>
          <p14:tracePt t="157489" x="4279900" y="3460750"/>
          <p14:tracePt t="157505" x="4216400" y="3454400"/>
          <p14:tracePt t="157521" x="4133850" y="3441700"/>
          <p14:tracePt t="157538" x="3879850" y="3409950"/>
          <p14:tracePt t="157555" x="3790950" y="3409950"/>
          <p14:tracePt t="157571" x="3689350" y="3403600"/>
          <p14:tracePt t="157588" x="3486150" y="3403600"/>
          <p14:tracePt t="157605" x="3295650" y="3416300"/>
          <p14:tracePt t="157623" x="3111500" y="3409950"/>
          <p14:tracePt t="157637" x="3035300" y="3403600"/>
          <p14:tracePt t="157654" x="2857500" y="3384550"/>
          <p14:tracePt t="157672" x="2698750" y="3321050"/>
          <p14:tracePt t="157687" x="2628900" y="3270250"/>
          <p14:tracePt t="157704" x="2571750" y="3181350"/>
          <p14:tracePt t="157721" x="2559050" y="3130550"/>
          <p14:tracePt t="158161" x="2520950" y="3111500"/>
          <p14:tracePt t="158168" x="2482850" y="3098800"/>
          <p14:tracePt t="158182" x="2451100" y="3079750"/>
          <p14:tracePt t="158189" x="2406650" y="3060700"/>
          <p14:tracePt t="158205" x="2362200" y="3054350"/>
          <p14:tracePt t="158219" x="2292350" y="3022600"/>
          <p14:tracePt t="158236" x="2260600" y="3016250"/>
          <p14:tracePt t="158253" x="2216150" y="2997200"/>
          <p14:tracePt t="158269" x="2133600" y="2971800"/>
          <p14:tracePt t="158286" x="2038350" y="2952750"/>
          <p14:tracePt t="158302" x="1968500" y="2933700"/>
          <p14:tracePt t="158319" x="1936750" y="2921000"/>
          <p14:tracePt t="158336" x="1885950" y="2895600"/>
          <p14:tracePt t="158352" x="1822450" y="2870200"/>
          <p14:tracePt t="158368" x="1803400" y="2857500"/>
          <p14:tracePt t="158387" x="1758950" y="2832100"/>
          <p14:tracePt t="158402" x="1727200" y="2813050"/>
          <p14:tracePt t="158418" x="1708150" y="2800350"/>
          <p14:tracePt t="158436" x="1689100" y="2787650"/>
          <p14:tracePt t="158451" x="1682750" y="2774950"/>
          <p14:tracePt t="159103" x="1689100" y="2774950"/>
          <p14:tracePt t="159117" x="1701800" y="2800350"/>
          <p14:tracePt t="159123" x="1733550" y="2819400"/>
          <p14:tracePt t="159138" x="1758950" y="2844800"/>
          <p14:tracePt t="159148" x="1778000" y="2863850"/>
          <p14:tracePt t="159166" x="1847850" y="2927350"/>
          <p14:tracePt t="159182" x="1905000" y="2952750"/>
          <p14:tracePt t="159199" x="2057400" y="3067050"/>
          <p14:tracePt t="159216" x="2235200" y="3181350"/>
          <p14:tracePt t="159232" x="2330450" y="3244850"/>
          <p14:tracePt t="159249" x="2527300" y="3378200"/>
          <p14:tracePt t="159265" x="2743200" y="3486150"/>
          <p14:tracePt t="159282" x="2844800" y="3530600"/>
          <p14:tracePt t="159299" x="3041650" y="3600450"/>
          <p14:tracePt t="159315" x="3225800" y="3670300"/>
          <p14:tracePt t="159332" x="3321050" y="3702050"/>
          <p14:tracePt t="159349" x="3517900" y="3778250"/>
          <p14:tracePt t="159365" x="3714750" y="3848100"/>
          <p14:tracePt t="159382" x="3841750" y="3873500"/>
          <p14:tracePt t="159398" x="4095750" y="3905250"/>
          <p14:tracePt t="159415" x="4235450" y="3911600"/>
          <p14:tracePt t="159432" x="4502150" y="3911600"/>
          <p14:tracePt t="159448" x="4768850" y="3886200"/>
          <p14:tracePt t="159465" x="4908550" y="3867150"/>
          <p14:tracePt t="159482" x="5156200" y="3803650"/>
          <p14:tracePt t="159498" x="5302250" y="3765550"/>
          <p14:tracePt t="159515" x="5416550" y="3733800"/>
          <p14:tracePt t="159531" x="5715000" y="3632200"/>
          <p14:tracePt t="159548" x="5797550" y="3600450"/>
          <p14:tracePt t="159565" x="5911850" y="3543300"/>
          <p14:tracePt t="159581" x="5988050" y="3492500"/>
          <p14:tracePt t="159598" x="6007100" y="3479800"/>
          <p14:tracePt t="159614" x="6045200" y="3460750"/>
          <p14:tracePt t="159631" x="6064250" y="3435350"/>
          <p14:tracePt t="159647" x="6076950" y="3429000"/>
          <p14:tracePt t="159664" x="6096000" y="3409950"/>
          <p14:tracePt t="159681" x="6115050" y="3397250"/>
          <p14:tracePt t="159698" x="6115050" y="3390900"/>
          <p14:tracePt t="159714" x="6134100" y="3378200"/>
          <p14:tracePt t="159730" x="6153150" y="3365500"/>
          <p14:tracePt t="159747" x="6172200" y="3352800"/>
          <p14:tracePt t="159764" x="6210300" y="3333750"/>
          <p14:tracePt t="159780" x="6248400" y="3308350"/>
          <p14:tracePt t="159798" x="6305550" y="3276600"/>
          <p14:tracePt t="159813" x="6324600" y="3263900"/>
          <p14:tracePt t="159830" x="6388100" y="3232150"/>
          <p14:tracePt t="159847" x="6438900" y="3194050"/>
          <p14:tracePt t="159863" x="6457950" y="3187700"/>
          <p14:tracePt t="159880" x="6502400" y="3149600"/>
          <p14:tracePt t="159897" x="6527800" y="3117850"/>
          <p14:tracePt t="159913" x="6546850" y="3092450"/>
          <p14:tracePt t="159932" x="6572250" y="3067050"/>
          <p14:tracePt t="159946" x="6597650" y="3035300"/>
          <p14:tracePt t="159963" x="6597650" y="3028950"/>
          <p14:tracePt t="159980" x="6610350" y="3016250"/>
          <p14:tracePt t="159996" x="6610350" y="3009900"/>
          <p14:tracePt t="160032" x="6616700" y="3009900"/>
          <p14:tracePt t="160057" x="6616700" y="3003550"/>
          <p14:tracePt t="160066" x="6616700" y="2990850"/>
          <p14:tracePt t="160085" x="6616700" y="2984500"/>
          <p14:tracePt t="160532" x="6667500" y="2984500"/>
          <p14:tracePt t="160540" x="6743700" y="2984500"/>
          <p14:tracePt t="160553" x="6819900" y="2984500"/>
          <p14:tracePt t="160562" x="6896100" y="2984500"/>
          <p14:tracePt t="160577" x="6972300" y="2984500"/>
          <p14:tracePt t="160594" x="7124700" y="2971800"/>
          <p14:tracePt t="160611" x="7264400" y="2971800"/>
          <p14:tracePt t="160627" x="7327900" y="2959100"/>
          <p14:tracePt t="160644" x="7473950" y="2959100"/>
          <p14:tracePt t="160660" x="7537450" y="2952750"/>
          <p14:tracePt t="160677" x="7562850" y="2952750"/>
          <p14:tracePt t="160694" x="7581900" y="2952750"/>
          <p14:tracePt t="160711" x="7588250" y="2952750"/>
          <p14:tracePt t="160757" x="7588250" y="2946400"/>
          <p14:tracePt t="160841" x="7581900" y="2946400"/>
          <p14:tracePt t="160848" x="7569200" y="2940050"/>
          <p14:tracePt t="160863" x="7556500" y="2940050"/>
          <p14:tracePt t="160877" x="7512050" y="2921000"/>
          <p14:tracePt t="160893" x="7467600" y="2914650"/>
          <p14:tracePt t="160909" x="7404100" y="2901950"/>
          <p14:tracePt t="160926" x="7258050" y="2882900"/>
          <p14:tracePt t="160943" x="7080250" y="2882900"/>
          <p14:tracePt t="160960" x="6953250" y="2882900"/>
          <p14:tracePt t="160976" x="6902450" y="2882900"/>
          <p14:tracePt t="160993" x="6851650" y="2882900"/>
          <p14:tracePt t="161010" x="6743700" y="2882900"/>
          <p14:tracePt t="161026" x="6711950" y="2889250"/>
          <p14:tracePt t="161043" x="6686550" y="2889250"/>
          <p14:tracePt t="161060" x="6673850" y="2889250"/>
          <p14:tracePt t="161092" x="6667500" y="2889250"/>
          <p14:tracePt t="161156" x="6667500" y="2895600"/>
          <p14:tracePt t="161789" x="6654800" y="2895600"/>
          <p14:tracePt t="161804" x="6629400" y="2895600"/>
          <p14:tracePt t="161810" x="6597650" y="2901950"/>
          <p14:tracePt t="161826" x="6559550" y="2914650"/>
          <p14:tracePt t="161840" x="6464300" y="2933700"/>
          <p14:tracePt t="161856" x="6419850" y="2946400"/>
          <p14:tracePt t="161874" x="6311900" y="2971800"/>
          <p14:tracePt t="161890" x="6254750" y="3003550"/>
          <p14:tracePt t="161906" x="6121400" y="3054350"/>
          <p14:tracePt t="161924" x="5949950" y="3130550"/>
          <p14:tracePt t="161939" x="5854700" y="3162300"/>
          <p14:tracePt t="161956" x="5645150" y="3244850"/>
          <p14:tracePt t="161973" x="5397500" y="3321050"/>
          <p14:tracePt t="161990" x="5238750" y="3371850"/>
          <p14:tracePt t="162006" x="4965700" y="3460750"/>
          <p14:tracePt t="162022" x="4673600" y="3556000"/>
          <p14:tracePt t="162039" x="4514850" y="3606800"/>
          <p14:tracePt t="162056" x="4222750" y="3695700"/>
          <p14:tracePt t="162072" x="3911600" y="3784600"/>
          <p14:tracePt t="162089" x="3759200" y="3816350"/>
          <p14:tracePt t="162106" x="3517900" y="3848100"/>
          <p14:tracePt t="162122" x="3365500" y="3867150"/>
          <p14:tracePt t="162139" x="3308350" y="3867150"/>
          <p14:tracePt t="162674" x="3302000" y="3867150"/>
          <p14:tracePt t="162682" x="3263900" y="3867150"/>
          <p14:tracePt t="162696" x="3232150" y="3867150"/>
          <p14:tracePt t="162704" x="3194050" y="3860800"/>
          <p14:tracePt t="162720" x="3155950" y="3860800"/>
          <p14:tracePt t="162737" x="3086100" y="3860800"/>
          <p14:tracePt t="162753" x="3035300" y="3848100"/>
          <p14:tracePt t="162770" x="3009900" y="3835400"/>
          <p14:tracePt t="162787" x="2959100" y="3829050"/>
          <p14:tracePt t="162803" x="2908300" y="3816350"/>
          <p14:tracePt t="162820" x="2882900" y="3810000"/>
          <p14:tracePt t="162836" x="2832100" y="3797300"/>
          <p14:tracePt t="162854" x="2787650" y="3778250"/>
          <p14:tracePt t="162869" x="2774950" y="3771900"/>
          <p14:tracePt t="162886" x="2755900" y="3765550"/>
          <p14:tracePt t="162903" x="2749550" y="3765550"/>
          <p14:tracePt t="162973" x="2755900" y="3765550"/>
          <p14:tracePt t="162979" x="2762250" y="3765550"/>
          <p14:tracePt t="162994" x="2774950" y="3765550"/>
          <p14:tracePt t="163002" x="2787650" y="3765550"/>
          <p14:tracePt t="163019" x="2794000" y="3765550"/>
          <p14:tracePt t="163036" x="2838450" y="3765550"/>
          <p14:tracePt t="163052" x="2901950" y="3765550"/>
          <p14:tracePt t="163069" x="2946400" y="3765550"/>
          <p14:tracePt t="163086" x="3060700" y="3771900"/>
          <p14:tracePt t="163102" x="3206750" y="3790950"/>
          <p14:tracePt t="163119" x="3295650" y="3797300"/>
          <p14:tracePt t="163135" x="3473450" y="3822700"/>
          <p14:tracePt t="163152" x="3657600" y="3860800"/>
          <p14:tracePt t="163169" x="3829050" y="3898900"/>
          <p14:tracePt t="163185" x="3905250" y="3898900"/>
          <p14:tracePt t="163202" x="3968750" y="3898900"/>
          <p14:tracePt t="163219" x="4032250" y="3898900"/>
          <p14:tracePt t="163235" x="4057650" y="3898900"/>
          <p14:tracePt t="163252" x="4064000" y="3898900"/>
          <p14:tracePt t="163268" x="4076700" y="3898900"/>
          <p14:tracePt t="163330" x="4070350" y="3898900"/>
          <p14:tracePt t="163380" x="4064000" y="3898900"/>
          <p14:tracePt t="163414" x="4057650" y="3898900"/>
          <p14:tracePt t="163450" x="4051300" y="3898900"/>
          <p14:tracePt t="163534" x="4044950" y="3898900"/>
          <p14:tracePt t="164466" x="4019550" y="3905250"/>
          <p14:tracePt t="164473" x="3968750" y="3917950"/>
          <p14:tracePt t="164487" x="3911600" y="3937000"/>
          <p14:tracePt t="164497" x="3854450" y="3949700"/>
          <p14:tracePt t="164514" x="3790950" y="3962400"/>
          <p14:tracePt t="164530" x="3632200" y="4000500"/>
          <p14:tracePt t="164547" x="3454400" y="4044950"/>
          <p14:tracePt t="164565" x="3244850" y="4083050"/>
          <p14:tracePt t="164580" x="3143250" y="4114800"/>
          <p14:tracePt t="164597" x="2971800" y="4146550"/>
          <p14:tracePt t="164614" x="2851150" y="4165600"/>
          <p14:tracePt t="164631" x="2813050" y="4165600"/>
          <p14:tracePt t="164647" x="2749550" y="4171950"/>
          <p14:tracePt t="164663" x="2730500" y="4171950"/>
          <p14:tracePt t="164696" x="2717800" y="4178300"/>
          <p14:tracePt t="164713" x="2730500" y="4178300"/>
          <p14:tracePt t="165390" x="2736850" y="4178300"/>
          <p14:tracePt t="165397" x="2743200" y="4178300"/>
          <p14:tracePt t="165403" x="2755900" y="4184650"/>
          <p14:tracePt t="165418" x="2774950" y="4191000"/>
          <p14:tracePt t="165427" x="2794000" y="4197350"/>
          <p14:tracePt t="165443" x="2825750" y="4216400"/>
          <p14:tracePt t="165460" x="2933700" y="4241800"/>
          <p14:tracePt t="165477" x="3117850" y="4298950"/>
          <p14:tracePt t="165494" x="3238500" y="4343400"/>
          <p14:tracePt t="165511" x="3594100" y="4457700"/>
          <p14:tracePt t="165527" x="3829050" y="4533900"/>
          <p14:tracePt t="165545" x="4311650" y="4635500"/>
          <p14:tracePt t="165560" x="4787900" y="4718050"/>
          <p14:tracePt t="165577" x="4965700" y="4756150"/>
          <p14:tracePt t="165594" x="5194300" y="4787900"/>
          <p14:tracePt t="165610" x="5334000" y="4787900"/>
          <p14:tracePt t="165627" x="5372100" y="4787900"/>
          <p14:tracePt t="165643" x="5441950" y="4787900"/>
          <p14:tracePt t="165660" x="5486400" y="4781550"/>
          <p14:tracePt t="165678" x="5511800" y="4775200"/>
          <p14:tracePt t="165694" x="5511800" y="4768850"/>
          <p14:tracePt t="165710" x="5524500" y="4762500"/>
          <p14:tracePt t="165727" x="5537200" y="4756150"/>
          <p14:tracePt t="165743" x="5549900" y="4749800"/>
          <p14:tracePt t="165760" x="5568950" y="4743450"/>
          <p14:tracePt t="165776" x="5588000" y="4737100"/>
          <p14:tracePt t="165793" x="5594350" y="4730750"/>
          <p14:tracePt t="165809" x="5600700" y="4724400"/>
          <p14:tracePt t="165826" x="5619750" y="4718050"/>
          <p14:tracePt t="165842" x="5632450" y="4711700"/>
          <p14:tracePt t="165860" x="5638800" y="4699000"/>
          <p14:tracePt t="165876" x="5645150" y="4692650"/>
          <p14:tracePt t="165892" x="5664200" y="4673600"/>
          <p14:tracePt t="165910" x="5695950" y="4635500"/>
          <p14:tracePt t="165927" x="5702300" y="4616450"/>
          <p14:tracePt t="165943" x="5740400" y="4552950"/>
          <p14:tracePt t="165959" x="5772150" y="4502150"/>
          <p14:tracePt t="165976" x="5778500" y="4476750"/>
          <p14:tracePt t="165992" x="5797550" y="4451350"/>
          <p14:tracePt t="166009" x="5816600" y="4432300"/>
          <p14:tracePt t="166026" x="5822950" y="4419600"/>
          <p14:tracePt t="166043" x="5829300" y="4413250"/>
          <p14:tracePt t="166093" x="5829300" y="4406900"/>
          <p14:tracePt t="166719" x="5854700" y="4406900"/>
          <p14:tracePt t="166734" x="5899150" y="4413250"/>
          <p14:tracePt t="166742" x="5962650" y="4425950"/>
          <p14:tracePt t="166756" x="6032500" y="4445000"/>
          <p14:tracePt t="166772" x="6223000" y="4464050"/>
          <p14:tracePt t="166790" x="6337300" y="4483100"/>
          <p14:tracePt t="166806" x="6565900" y="4502150"/>
          <p14:tracePt t="166822" x="6851650" y="4527550"/>
          <p14:tracePt t="166840" x="7086600" y="4533900"/>
          <p14:tracePt t="166856" x="7188200" y="4521200"/>
          <p14:tracePt t="166875" x="7353300" y="4502150"/>
          <p14:tracePt t="166889" x="7499350" y="4464050"/>
          <p14:tracePt t="166905" x="7550150" y="4457700"/>
          <p14:tracePt t="166923" x="7639050" y="4432300"/>
          <p14:tracePt t="166939" x="7664450" y="4425950"/>
          <p14:tracePt t="166956" x="7689850" y="4419600"/>
          <p14:tracePt t="166973" x="7702550" y="4413250"/>
          <p14:tracePt t="166989" x="7708900" y="4413250"/>
          <p14:tracePt t="167005" x="7721600" y="4406900"/>
          <p14:tracePt t="167022" x="7721600" y="4400550"/>
          <p14:tracePt t="167039" x="7727950" y="4400550"/>
          <p14:tracePt t="167057" x="7734300" y="4400550"/>
          <p14:tracePt t="167072" x="7747000" y="4394200"/>
          <p14:tracePt t="167088" x="7753350" y="4387850"/>
          <p14:tracePt t="167105" x="7772400" y="4387850"/>
          <p14:tracePt t="167122" x="7797800" y="4381500"/>
          <p14:tracePt t="167138" x="7823200" y="4381500"/>
          <p14:tracePt t="167155" x="7835900" y="4375150"/>
          <p14:tracePt t="167172" x="7848600" y="4368800"/>
          <p14:tracePt t="167188" x="7874000" y="4368800"/>
          <p14:tracePt t="167205" x="7893050" y="4356100"/>
          <p14:tracePt t="167221" x="7899400" y="4356100"/>
          <p14:tracePt t="167239" x="7912100" y="4349750"/>
          <p14:tracePt t="167274" x="7912100" y="4343400"/>
          <p14:tracePt t="167302" x="7912100" y="4337050"/>
          <p14:tracePt t="167330" x="7899400" y="4330700"/>
          <p14:tracePt t="167343" x="7867650" y="4324350"/>
          <p14:tracePt t="167350" x="7829550" y="4318000"/>
          <p14:tracePt t="167364" x="7759700" y="4298950"/>
          <p14:tracePt t="167374" x="7658100" y="4298950"/>
          <p14:tracePt t="167388" x="7543800" y="4286250"/>
          <p14:tracePt t="167404" x="7213600" y="4273550"/>
          <p14:tracePt t="167421" x="6711950" y="4298950"/>
          <p14:tracePt t="167437" x="6413500" y="4330700"/>
          <p14:tracePt t="167454" x="5803900" y="4375150"/>
          <p14:tracePt t="167471" x="5181600" y="4470400"/>
          <p14:tracePt t="167487" x="4908550" y="4502150"/>
          <p14:tracePt t="167504" x="4616450" y="4521200"/>
          <p14:tracePt t="167520" x="3841750" y="4578350"/>
          <p14:tracePt t="167537" x="3606800" y="4578350"/>
          <p14:tracePt t="167553" x="3378200" y="4578350"/>
          <p14:tracePt t="167570" x="2781300" y="4546600"/>
          <p14:tracePt t="167587" x="2654300" y="4533900"/>
          <p14:tracePt t="167604" x="2514600" y="4527550"/>
          <p14:tracePt t="167620" x="2495550" y="4495800"/>
          <p14:tracePt t="168011" x="2514600" y="4495800"/>
          <p14:tracePt t="168025" x="2540000" y="4508500"/>
          <p14:tracePt t="168032" x="2571750" y="4527550"/>
          <p14:tracePt t="168046" x="2616200" y="4533900"/>
          <p14:tracePt t="168054" x="2673350" y="4552950"/>
          <p14:tracePt t="168068" x="2724150" y="4572000"/>
          <p14:tracePt t="168085" x="2819400" y="4597400"/>
          <p14:tracePt t="168102" x="2965450" y="4616450"/>
          <p14:tracePt t="168118" x="3041650" y="4622800"/>
          <p14:tracePt t="168135" x="3105150" y="4622800"/>
          <p14:tracePt t="168152" x="3276600" y="4622800"/>
          <p14:tracePt t="168168" x="3314700" y="4622800"/>
          <p14:tracePt t="168184" x="3352800" y="4622800"/>
          <p14:tracePt t="168201" x="3435350" y="4616450"/>
          <p14:tracePt t="168218" x="3492500" y="4610100"/>
          <p14:tracePt t="168236" x="3543300" y="4610100"/>
          <p14:tracePt t="168251" x="3562350" y="4610100"/>
          <p14:tracePt t="168267" x="3600450" y="4610100"/>
          <p14:tracePt t="168285" x="3625850" y="4610100"/>
          <p14:tracePt t="168301" x="3638550" y="4610100"/>
          <p14:tracePt t="168317" x="3657600" y="4610100"/>
          <p14:tracePt t="168334" x="3683000" y="4610100"/>
          <p14:tracePt t="168351" x="3695700" y="4610100"/>
          <p14:tracePt t="168367" x="3714750" y="4603750"/>
          <p14:tracePt t="168384" x="3771900" y="4603750"/>
          <p14:tracePt t="168400" x="3835400" y="4591050"/>
          <p14:tracePt t="168418" x="4083050" y="4584700"/>
          <p14:tracePt t="168433" x="4171950" y="4584700"/>
          <p14:tracePt t="168450" x="4381500" y="4584700"/>
          <p14:tracePt t="168468" x="4603750" y="4559300"/>
          <p14:tracePt t="168483" x="4705350" y="4559300"/>
          <p14:tracePt t="168500" x="4845050" y="4540250"/>
          <p14:tracePt t="168517" x="4965700" y="4533900"/>
          <p14:tracePt t="168533" x="5016500" y="4527550"/>
          <p14:tracePt t="168550" x="5086350" y="4514850"/>
          <p14:tracePt t="168566" x="5124450" y="4508500"/>
          <p14:tracePt t="168584" x="5149850" y="4502150"/>
          <p14:tracePt t="168600" x="5187950" y="4495800"/>
          <p14:tracePt t="168617" x="5232400" y="4495800"/>
          <p14:tracePt t="168633" x="5251450" y="4495800"/>
          <p14:tracePt t="168650" x="5276850" y="4495800"/>
          <p14:tracePt t="168666" x="5321300" y="4495800"/>
          <p14:tracePt t="168683" x="5353050" y="4495800"/>
          <p14:tracePt t="168699" x="5397500" y="4495800"/>
          <p14:tracePt t="169247" x="5448300" y="4495800"/>
          <p14:tracePt t="169254" x="5518150" y="4495800"/>
          <p14:tracePt t="169268" x="5594350" y="4495800"/>
          <p14:tracePt t="169283" x="5645150" y="4502150"/>
          <p14:tracePt t="169297" x="5708650" y="4508500"/>
          <p14:tracePt t="169314" x="5842000" y="4527550"/>
          <p14:tracePt t="169331" x="5905500" y="4533900"/>
          <p14:tracePt t="169347" x="6089650" y="4546600"/>
          <p14:tracePt t="169364" x="6140450" y="4552950"/>
          <p14:tracePt t="169381" x="6248400" y="4565650"/>
          <p14:tracePt t="169397" x="6311900" y="4572000"/>
          <p14:tracePt t="169414" x="6343650" y="4572000"/>
          <p14:tracePt t="169430" x="6394450" y="4572000"/>
          <p14:tracePt t="169447" x="6407150" y="4572000"/>
          <p14:tracePt t="169464" x="6426200" y="4572000"/>
          <p14:tracePt t="169480" x="6438900" y="4572000"/>
          <p14:tracePt t="169514" x="6445250" y="4572000"/>
          <p14:tracePt t="169529" x="6451600" y="4572000"/>
          <p14:tracePt t="170140" x="6413500" y="4546600"/>
          <p14:tracePt t="170148" x="6369050" y="4502150"/>
          <p14:tracePt t="170163" x="6311900" y="4464050"/>
          <p14:tracePt t="170178" x="6254750" y="4425950"/>
          <p14:tracePt t="170194" x="6153150" y="4368800"/>
          <p14:tracePt t="170211" x="6083300" y="4349750"/>
          <p14:tracePt t="170228" x="6038850" y="4337050"/>
          <p14:tracePt t="170244" x="5969000" y="4330700"/>
          <p14:tracePt t="170261" x="5886450" y="4330700"/>
          <p14:tracePt t="170277" x="5861050" y="4330700"/>
          <p14:tracePt t="170295" x="5778500" y="4349750"/>
          <p14:tracePt t="170310" x="5683250" y="4375150"/>
          <p14:tracePt t="170327" x="5632450" y="4381500"/>
          <p14:tracePt t="170344" x="5524500" y="4400550"/>
          <p14:tracePt t="170360" x="5416550" y="4413250"/>
          <p14:tracePt t="170376" x="5365750" y="4419600"/>
          <p14:tracePt t="170394" x="5270500" y="4425950"/>
          <p14:tracePt t="170410" x="5213350" y="4425950"/>
          <p14:tracePt t="170427" x="5200650" y="4425950"/>
          <p14:tracePt t="170444" x="5194300" y="4425950"/>
          <p14:tracePt t="172398" x="5200650" y="4425950"/>
          <p14:tracePt t="172405" x="5219700" y="4438650"/>
          <p14:tracePt t="172420" x="5245100" y="4451350"/>
          <p14:tracePt t="172426" x="5264150" y="4464050"/>
          <p14:tracePt t="172436" x="5283200" y="4476750"/>
          <p14:tracePt t="172454" x="5314950" y="4495800"/>
          <p14:tracePt t="172470" x="5378450" y="4527550"/>
          <p14:tracePt t="172486" x="5410200" y="4533900"/>
          <p14:tracePt t="172503" x="5499100" y="4552950"/>
          <p14:tracePt t="172520" x="5524500" y="4552950"/>
          <p14:tracePt t="172536" x="5543550" y="4552950"/>
          <p14:tracePt t="172553" x="5594350" y="4559300"/>
          <p14:tracePt t="172569" x="5626100" y="4559300"/>
          <p14:tracePt t="172586" x="5638800" y="4559300"/>
          <p14:tracePt t="172602" x="5657850" y="4559300"/>
          <p14:tracePt t="172619" x="5670550" y="4559300"/>
          <p14:tracePt t="172652" x="5676900" y="4559300"/>
          <p14:tracePt t="172669" x="5683250" y="4559300"/>
          <p14:tracePt t="172707" x="5689600" y="4559300"/>
          <p14:tracePt t="172826" x="5683250" y="4552950"/>
          <p14:tracePt t="172847" x="5676900" y="4552950"/>
          <p14:tracePt t="172910" x="5676900" y="4546600"/>
          <p14:tracePt t="172917" x="5670550" y="4546600"/>
          <p14:tracePt t="172938" x="5664200" y="4546600"/>
          <p14:tracePt t="172967" x="5657850" y="4546600"/>
          <p14:tracePt t="172980" x="5651500" y="4546600"/>
          <p14:tracePt t="172988" x="5645150" y="4546600"/>
          <p14:tracePt t="173015" x="5638800" y="4546600"/>
          <p14:tracePt t="173037" x="5632450" y="4546600"/>
          <p14:tracePt t="173052" x="5626100" y="4540250"/>
          <p14:tracePt t="173058" x="5619750" y="4540250"/>
          <p14:tracePt t="173067" x="5607050" y="4540250"/>
          <p14:tracePt t="173084" x="5588000" y="4540250"/>
          <p14:tracePt t="173101" x="5537200" y="4540250"/>
          <p14:tracePt t="173118" x="5511800" y="4540250"/>
          <p14:tracePt t="173135" x="5410200" y="4546600"/>
          <p14:tracePt t="173151" x="5384800" y="4559300"/>
          <p14:tracePt t="173167" x="5334000" y="4565650"/>
          <p14:tracePt t="175072" x="5340350" y="4565650"/>
          <p14:tracePt t="175086" x="5353050" y="4578350"/>
          <p14:tracePt t="175094" x="5365750" y="4584700"/>
          <p14:tracePt t="175107" x="5384800" y="4597400"/>
          <p14:tracePt t="175114" x="5410200" y="4603750"/>
          <p14:tracePt t="175130" x="5429250" y="4610100"/>
          <p14:tracePt t="175144" x="5480050" y="4629150"/>
          <p14:tracePt t="175160" x="5499100" y="4635500"/>
          <p14:tracePt t="175178" x="5549900" y="4641850"/>
          <p14:tracePt t="175194" x="5562600" y="4641850"/>
          <p14:tracePt t="175210" x="5594350" y="4648200"/>
          <p14:tracePt t="175227" x="5619750" y="4648200"/>
          <p14:tracePt t="175243" x="5626100" y="4648200"/>
          <p14:tracePt t="175260" x="5638800" y="4648200"/>
          <p14:tracePt t="175277" x="5651500" y="4648200"/>
          <p14:tracePt t="175310" x="5657850" y="4648200"/>
          <p14:tracePt t="175326" x="5664200" y="4641850"/>
          <p14:tracePt t="175346" x="5664200" y="4635500"/>
          <p14:tracePt t="175360" x="5670550" y="4635500"/>
          <p14:tracePt t="175376" x="5670550" y="4629150"/>
          <p14:tracePt t="175396" x="5670550" y="4622800"/>
          <p14:tracePt t="175410" x="5670550" y="4616450"/>
          <p14:tracePt t="175426" x="5676900" y="4603750"/>
          <p14:tracePt t="175443" x="5676900" y="4591050"/>
          <p14:tracePt t="175446" x="5676900" y="4578350"/>
          <p14:tracePt t="175459" x="5676900" y="4559300"/>
          <p14:tracePt t="175475" x="5676900" y="4540250"/>
          <p14:tracePt t="175494" x="5651500" y="4457700"/>
          <p14:tracePt t="175509" x="5645150" y="4432300"/>
          <p14:tracePt t="175526" x="5632450" y="4406900"/>
          <p14:tracePt t="175543" x="5594350" y="4362450"/>
          <p14:tracePt t="175559" x="5543550" y="4324350"/>
          <p14:tracePt t="175576" x="5511800" y="4311650"/>
          <p14:tracePt t="175592" x="5448300" y="4305300"/>
          <p14:tracePt t="175609" x="5397500" y="4324350"/>
          <p14:tracePt t="175626" x="5365750" y="4337050"/>
          <p14:tracePt t="175643" x="5353050" y="4438650"/>
          <p14:tracePt t="175658" x="5353050" y="4476750"/>
          <p14:tracePt t="176199" x="5353050" y="4483100"/>
          <p14:tracePt t="176221" x="5359400" y="4489450"/>
          <p14:tracePt t="176227" x="5365750" y="4502150"/>
          <p14:tracePt t="176243" x="5378450" y="4508500"/>
          <p14:tracePt t="176257" x="5403850" y="4533900"/>
          <p14:tracePt t="176273" x="5422900" y="4540250"/>
          <p14:tracePt t="176291" x="5461000" y="4565650"/>
          <p14:tracePt t="176306" x="5480050" y="4572000"/>
          <p14:tracePt t="176323" x="5511800" y="4584700"/>
          <p14:tracePt t="176340" x="5556250" y="4597400"/>
          <p14:tracePt t="176356" x="5568950" y="4597400"/>
          <p14:tracePt t="176373" x="5575300" y="4597400"/>
          <p14:tracePt t="176390" x="5581650" y="4597400"/>
          <p14:tracePt t="176406" x="5588000" y="4597400"/>
          <p14:tracePt t="176480" x="5588000" y="4591050"/>
          <p14:tracePt t="176536" x="5581650" y="4591050"/>
          <p14:tracePt t="176599" x="5575300" y="4591050"/>
          <p14:tracePt t="176662" x="5568950" y="4591050"/>
          <p14:tracePt t="176669" x="5562600" y="4591050"/>
          <p14:tracePt t="176719" x="5556250" y="4591050"/>
          <p14:tracePt t="176803" x="5562600" y="4591050"/>
          <p14:tracePt t="176810" x="5575300" y="4584700"/>
          <p14:tracePt t="176821" x="5588000" y="4584700"/>
          <p14:tracePt t="176839" x="5651500" y="4572000"/>
          <p14:tracePt t="176854" x="5721350" y="4565650"/>
          <p14:tracePt t="176871" x="5810250" y="4552950"/>
          <p14:tracePt t="176888" x="6235700" y="4489450"/>
          <p14:tracePt t="176904" x="6464300" y="4445000"/>
          <p14:tracePt t="176921" x="6711950" y="4400550"/>
          <p14:tracePt t="176938" x="7175500" y="4356100"/>
          <p14:tracePt t="176954" x="7645400" y="4286250"/>
          <p14:tracePt t="176971" x="7886700" y="4260850"/>
          <p14:tracePt t="176987" x="8255000" y="4210050"/>
          <p14:tracePt t="177004" x="8483600" y="4165600"/>
          <p14:tracePt t="177021" x="8655050" y="4152900"/>
          <p14:tracePt t="177038" x="8718550" y="4146550"/>
          <p14:tracePt t="177054" x="8775700" y="4140200"/>
          <p14:tracePt t="177070" x="8794750" y="4133850"/>
          <p14:tracePt t="177087" x="8801100" y="4133850"/>
          <p14:tracePt t="177120" x="8794750" y="4127500"/>
          <p14:tracePt t="177140" x="8788400" y="4127500"/>
          <p14:tracePt t="177168" x="8782050" y="4127500"/>
          <p14:tracePt t="177189" x="8775700" y="4127500"/>
          <p14:tracePt t="177210" x="8763000" y="4127500"/>
          <p14:tracePt t="177224" x="8750300" y="4127500"/>
          <p14:tracePt t="177231" x="8737600" y="4127500"/>
          <p14:tracePt t="177239" x="8712200" y="4121150"/>
          <p14:tracePt t="177255" x="8667750" y="4121150"/>
          <p14:tracePt t="177270" x="8629650" y="4102100"/>
          <p14:tracePt t="177288" x="8470900" y="4083050"/>
          <p14:tracePt t="177303" x="8255000" y="4044950"/>
          <p14:tracePt t="177320" x="8128000" y="4032250"/>
          <p14:tracePt t="177337" x="7848600" y="4013200"/>
          <p14:tracePt t="177353" x="7550150" y="4000500"/>
          <p14:tracePt t="177369" x="7410450" y="4000500"/>
          <p14:tracePt t="177386" x="7092950" y="4025900"/>
          <p14:tracePt t="177403" x="6756400" y="4076700"/>
          <p14:tracePt t="177419" x="6616700" y="4089400"/>
          <p14:tracePt t="177436" x="6273800" y="4159250"/>
          <p14:tracePt t="177453" x="6013450" y="4216400"/>
          <p14:tracePt t="177470" x="5784850" y="4279900"/>
          <p14:tracePt t="177486" x="5689600" y="4311650"/>
          <p14:tracePt t="177502" x="5556250" y="4387850"/>
          <p14:tracePt t="177519" x="5467350" y="4413250"/>
          <p14:tracePt t="178055" x="5397500" y="4413250"/>
          <p14:tracePt t="178062" x="5295900" y="4413250"/>
          <p14:tracePt t="178076" x="5181600" y="4413250"/>
          <p14:tracePt t="178085" x="5054600" y="4406900"/>
          <p14:tracePt t="178101" x="4927600" y="4406900"/>
          <p14:tracePt t="178118" x="4692650" y="4413250"/>
          <p14:tracePt t="178133" x="4464050" y="4413250"/>
          <p14:tracePt t="178150" x="4337050" y="4432300"/>
          <p14:tracePt t="178167" x="4140200" y="4464050"/>
          <p14:tracePt t="178183" x="4013200" y="4470400"/>
          <p14:tracePt t="178200" x="3956050" y="4483100"/>
          <p14:tracePt t="178217" x="3860800" y="4495800"/>
          <p14:tracePt t="178233" x="3759200" y="4508500"/>
          <p14:tracePt t="178250" x="3695700" y="4508500"/>
          <p14:tracePt t="178266" x="3581400" y="4508500"/>
          <p14:tracePt t="178283" x="3511550" y="4508500"/>
          <p14:tracePt t="178300" x="3397250" y="4483100"/>
          <p14:tracePt t="178316" x="3308350" y="4457700"/>
          <p14:tracePt t="178333" x="3257550" y="4438650"/>
          <p14:tracePt t="178350" x="3149600" y="4438650"/>
          <p14:tracePt t="178366" x="3073400" y="4432300"/>
          <p14:tracePt t="178383" x="3041650" y="4425950"/>
          <p14:tracePt t="178400" x="2984500" y="4425950"/>
          <p14:tracePt t="178416" x="2952750" y="4438650"/>
          <p14:tracePt t="178432" x="2952750" y="4451350"/>
          <p14:tracePt t="182426" x="2940050" y="4457700"/>
          <p14:tracePt t="182433" x="2927350" y="4470400"/>
          <p14:tracePt t="182447" x="2914650" y="4483100"/>
          <p14:tracePt t="182455" x="2895600" y="4508500"/>
          <p14:tracePt t="182470" x="2882900" y="4521200"/>
          <p14:tracePt t="182485" x="2825750" y="4565650"/>
          <p14:tracePt t="182502" x="2794000" y="4603750"/>
          <p14:tracePt t="182505" x="2762250" y="4635500"/>
          <p14:tracePt t="182519" x="2724150" y="4660900"/>
          <p14:tracePt t="182535" x="2698750" y="4705350"/>
          <p14:tracePt t="182553" x="2590800" y="4845050"/>
          <p14:tracePt t="182568" x="2552700" y="4889500"/>
          <p14:tracePt t="182585" x="2514600" y="4946650"/>
          <p14:tracePt t="182602" x="2463800" y="5010150"/>
          <p14:tracePt t="182618" x="2400300" y="5073650"/>
          <p14:tracePt t="182635" x="2374900" y="5086350"/>
          <p14:tracePt t="182651" x="2336800" y="5111750"/>
          <p14:tracePt t="182668" x="2298700" y="5137150"/>
          <p14:tracePt t="182685" x="2286000" y="5149850"/>
          <p14:tracePt t="182701" x="2260600" y="5162550"/>
          <p14:tracePt t="182718" x="2247900" y="5168900"/>
          <p14:tracePt t="182735" x="2235200" y="5168900"/>
          <p14:tracePt t="182750" x="2235200" y="5175250"/>
          <p14:tracePt t="182784" x="2228850" y="5175250"/>
          <p14:tracePt t="183092" x="2235200" y="5181600"/>
          <p14:tracePt t="183113" x="2247900" y="5181600"/>
          <p14:tracePt t="183134" x="2254250" y="5187950"/>
          <p14:tracePt t="183155" x="2260600" y="5187950"/>
          <p14:tracePt t="183169" x="2266950" y="5194300"/>
          <p14:tracePt t="183190" x="2279650" y="5194300"/>
          <p14:tracePt t="183197" x="2298700" y="5200650"/>
          <p14:tracePt t="183204" x="2324100" y="5200650"/>
          <p14:tracePt t="183219" x="2362200" y="5200650"/>
          <p14:tracePt t="183233" x="2413000" y="5207000"/>
          <p14:tracePt t="183249" x="2552700" y="5207000"/>
          <p14:tracePt t="183265" x="2654300" y="5207000"/>
          <p14:tracePt t="183283" x="2743200" y="5207000"/>
          <p14:tracePt t="183299" x="2959100" y="5207000"/>
          <p14:tracePt t="183316" x="3124200" y="5207000"/>
          <p14:tracePt t="183333" x="3257550" y="5194300"/>
          <p14:tracePt t="183349" x="3295650" y="5194300"/>
          <p14:tracePt t="183367" x="3352800" y="5194300"/>
          <p14:tracePt t="183382" x="3365500" y="5194300"/>
          <p14:tracePt t="183399" x="3384550" y="5194300"/>
          <p14:tracePt t="183416" x="3390900" y="5194300"/>
          <p14:tracePt t="183507" x="3390900" y="5200650"/>
          <p14:tracePt t="184118" x="3403600" y="5213350"/>
          <p14:tracePt t="184124" x="3416300" y="5232400"/>
          <p14:tracePt t="184138" x="3435350" y="5257800"/>
          <p14:tracePt t="184148" x="3460750" y="5270500"/>
          <p14:tracePt t="184163" x="3479800" y="5302250"/>
          <p14:tracePt t="184179" x="3517900" y="5327650"/>
          <p14:tracePt t="184196" x="3594100" y="5384800"/>
          <p14:tracePt t="184212" x="3638550" y="5416550"/>
          <p14:tracePt t="184230" x="3733800" y="5441950"/>
          <p14:tracePt t="184245" x="3879850" y="5467350"/>
          <p14:tracePt t="184262" x="3943350" y="5480050"/>
          <p14:tracePt t="184279" x="4102100" y="5486400"/>
          <p14:tracePt t="184295" x="4165600" y="5486400"/>
          <p14:tracePt t="184312" x="4216400" y="5486400"/>
          <p14:tracePt t="184329" x="4292600" y="5486400"/>
          <p14:tracePt t="184345" x="4349750" y="5480050"/>
          <p14:tracePt t="184362" x="4362450" y="5480050"/>
          <p14:tracePt t="184378" x="4368800" y="5480050"/>
          <p14:tracePt t="184461" x="4375150" y="5480050"/>
          <p14:tracePt t="184496" x="4381500" y="5480050"/>
          <p14:tracePt t="184503" x="4387850" y="5480050"/>
          <p14:tracePt t="184518" x="4394200" y="5480050"/>
          <p14:tracePt t="184528" x="4406900" y="5480050"/>
          <p14:tracePt t="184545" x="4425950" y="5480050"/>
          <p14:tracePt t="184561" x="4464050" y="5473700"/>
          <p14:tracePt t="184578" x="4495800" y="5473700"/>
          <p14:tracePt t="184595" x="4578350" y="5454650"/>
          <p14:tracePt t="184611" x="4673600" y="5429250"/>
          <p14:tracePt t="184627" x="4711700" y="5422900"/>
          <p14:tracePt t="184645" x="4806950" y="5403850"/>
          <p14:tracePt t="184661" x="4851400" y="5397500"/>
          <p14:tracePt t="184677" x="4895850" y="5378450"/>
          <p14:tracePt t="184694" x="4953000" y="5365750"/>
          <p14:tracePt t="184711" x="4984750" y="5353050"/>
          <p14:tracePt t="184728" x="5003800" y="5340350"/>
          <p14:tracePt t="184744" x="5016500" y="5334000"/>
          <p14:tracePt t="184760" x="5022850" y="5327650"/>
          <p14:tracePt t="184778" x="5029200" y="5321300"/>
          <p14:tracePt t="184793" x="5029200" y="5314950"/>
          <p14:tracePt t="186846" x="5041900" y="5245100"/>
          <p14:tracePt t="186854" x="5060950" y="5137150"/>
          <p14:tracePt t="186867" x="5073650" y="5022850"/>
          <p14:tracePt t="186874" x="5092700" y="4883150"/>
          <p14:tracePt t="186890" x="5105400" y="4756150"/>
          <p14:tracePt t="186903" x="5118100" y="4641850"/>
          <p14:tracePt t="186920" x="5124450" y="4413250"/>
          <p14:tracePt t="186937" x="5124450" y="4324350"/>
          <p14:tracePt t="186953" x="5111750" y="4146550"/>
          <p14:tracePt t="186969" x="5111750" y="4064000"/>
          <p14:tracePt t="186989" x="5086350" y="3937000"/>
          <p14:tracePt t="187003" x="5073650" y="3879850"/>
          <p14:tracePt t="187019" x="5041900" y="3797300"/>
          <p14:tracePt t="187036" x="5029200" y="3746500"/>
          <p14:tracePt t="187053" x="5010150" y="3714750"/>
          <p14:tracePt t="187069" x="4997450" y="3683000"/>
          <p14:tracePt t="187086" x="4965700" y="3619500"/>
          <p14:tracePt t="187102" x="4933950" y="3556000"/>
          <p14:tracePt t="187120" x="4895850" y="3505200"/>
          <p14:tracePt t="187135" x="4870450" y="3473450"/>
          <p14:tracePt t="187153" x="4857750" y="3448050"/>
          <p14:tracePt t="187169" x="4845050" y="3429000"/>
          <p14:tracePt t="187185" x="4813300" y="3378200"/>
          <p14:tracePt t="187202" x="4794250" y="3327400"/>
          <p14:tracePt t="187219" x="4749800" y="3282950"/>
          <p14:tracePt t="187235" x="4724400" y="3270250"/>
          <p14:tracePt t="187253" x="4673600" y="3219450"/>
          <p14:tracePt t="187268" x="4648200" y="3200400"/>
          <p14:tracePt t="187285" x="4603750" y="3162300"/>
          <p14:tracePt t="187302" x="4584700" y="3149600"/>
          <p14:tracePt t="187318" x="4546600" y="3117850"/>
          <p14:tracePt t="187335" x="4533900" y="3111500"/>
          <p14:tracePt t="187352" x="4502150" y="3098800"/>
          <p14:tracePt t="187368" x="4489450" y="3092450"/>
          <p14:tracePt t="187385" x="4483100" y="3086100"/>
          <p14:tracePt t="187401" x="4476750" y="3073400"/>
          <p14:tracePt t="188155" x="4476750" y="3067050"/>
          <p14:tracePt t="188253" x="4483100" y="3060700"/>
          <p14:tracePt t="188275" x="4489450" y="3060700"/>
          <p14:tracePt t="188282" x="4495800" y="3060700"/>
          <p14:tracePt t="188295" x="4495800" y="3054350"/>
          <p14:tracePt t="188302" x="4508500" y="3048000"/>
          <p14:tracePt t="188318" x="4521200" y="3041650"/>
          <p14:tracePt t="188332" x="4533900" y="3035300"/>
          <p14:tracePt t="188348" x="4546600" y="3035300"/>
          <p14:tracePt t="188365" x="4591050" y="3016250"/>
          <p14:tracePt t="188381" x="4667250" y="2984500"/>
          <p14:tracePt t="188398" x="4699000" y="2965450"/>
          <p14:tracePt t="188415" x="4781550" y="2933700"/>
          <p14:tracePt t="188431" x="4826000" y="2901950"/>
          <p14:tracePt t="188448" x="4902200" y="2863850"/>
          <p14:tracePt t="188464" x="4978400" y="2832100"/>
          <p14:tracePt t="188481" x="4997450" y="2813050"/>
          <p14:tracePt t="188498" x="5022850" y="2806700"/>
          <p14:tracePt t="188514" x="5048250" y="2794000"/>
          <p14:tracePt t="188530" x="5060950" y="2787650"/>
          <p14:tracePt t="188548" x="5067300" y="2781300"/>
          <p14:tracePt t="188564" x="5080000" y="2781300"/>
          <p14:tracePt t="188600" x="5080000" y="2774950"/>
          <p14:tracePt t="188731" x="5073650" y="2774950"/>
          <p14:tracePt t="188759" x="5067300" y="2774950"/>
          <p14:tracePt t="188787" x="5060950" y="2781300"/>
          <p14:tracePt t="188801" x="5054600" y="2781300"/>
          <p14:tracePt t="188808" x="5048250" y="2781300"/>
          <p14:tracePt t="188822" x="5041900" y="2781300"/>
          <p14:tracePt t="188831" x="5029200" y="2781300"/>
          <p14:tracePt t="188846" x="5016500" y="2781300"/>
          <p14:tracePt t="188864" x="4991100" y="2781300"/>
          <p14:tracePt t="188880" x="4921250" y="2781300"/>
          <p14:tracePt t="188896" x="4813300" y="2762250"/>
          <p14:tracePt t="188914" x="4673600" y="2743200"/>
          <p14:tracePt t="188929" x="4597400" y="2736850"/>
          <p14:tracePt t="188946" x="4527550" y="2724150"/>
          <p14:tracePt t="188963" x="4387850" y="2698750"/>
          <p14:tracePt t="188979" x="4318000" y="2686050"/>
          <p14:tracePt t="188996" x="4197350" y="2667000"/>
          <p14:tracePt t="189013" x="4108450" y="2660650"/>
          <p14:tracePt t="189029" x="4057650" y="2654300"/>
          <p14:tracePt t="189032" x="4051300" y="2647950"/>
          <p14:tracePt t="189470" x="4038600" y="2654300"/>
          <p14:tracePt t="189477" x="4032250" y="2660650"/>
          <p14:tracePt t="189491" x="4025900" y="2673350"/>
          <p14:tracePt t="189498" x="4013200" y="2686050"/>
          <p14:tracePt t="189514" x="4000500" y="2692400"/>
          <p14:tracePt t="189527" x="4000500" y="2698750"/>
          <p14:tracePt t="189575" x="4000500" y="2705100"/>
          <p14:tracePt t="189617" x="4000500" y="2711450"/>
          <p14:tracePt t="189659" x="4006850" y="2711450"/>
          <p14:tracePt t="189680" x="4019550" y="2717800"/>
          <p14:tracePt t="189695" x="4025900" y="2717800"/>
          <p14:tracePt t="189701" x="4038600" y="2717800"/>
          <p14:tracePt t="189715" x="4044950" y="2717800"/>
          <p14:tracePt t="189726" x="4051300" y="2717800"/>
          <p14:tracePt t="189744" x="4076700" y="2724150"/>
          <p14:tracePt t="189760" x="4089400" y="2730500"/>
          <p14:tracePt t="189777" x="4121150" y="2736850"/>
          <p14:tracePt t="189793" x="4191000" y="2755900"/>
          <p14:tracePt t="189810" x="4298950" y="2781300"/>
          <p14:tracePt t="189826" x="4362450" y="2787650"/>
          <p14:tracePt t="189843" x="4521200" y="2819400"/>
          <p14:tracePt t="189859" x="4610100" y="2832100"/>
          <p14:tracePt t="189877" x="4781550" y="2857500"/>
          <p14:tracePt t="189893" x="4870450" y="2870200"/>
          <p14:tracePt t="189909" x="5016500" y="2895600"/>
          <p14:tracePt t="189927" x="5143500" y="2914650"/>
          <p14:tracePt t="189943" x="5187950" y="2927350"/>
          <p14:tracePt t="189959" x="5226050" y="2927350"/>
          <p14:tracePt t="189975" x="5257800" y="2927350"/>
          <p14:tracePt t="189993" x="5276850" y="2927350"/>
          <p14:tracePt t="190010" x="5283200" y="2927350"/>
          <p14:tracePt t="190026" x="5283200" y="2921000"/>
          <p14:tracePt t="190046" x="5283200" y="2908300"/>
          <p14:tracePt t="190066" x="5283200" y="2901950"/>
          <p14:tracePt t="190075" x="5276850" y="2895600"/>
          <p14:tracePt t="190092" x="5276850" y="2882900"/>
          <p14:tracePt t="190663" x="5283200" y="2882900"/>
          <p14:tracePt t="190677" x="5289550" y="2882900"/>
          <p14:tracePt t="190705" x="5295900" y="2882900"/>
          <p14:tracePt t="190733" x="5302250" y="2882900"/>
          <p14:tracePt t="190804" x="5308600" y="2882900"/>
          <p14:tracePt t="190845" x="5314950" y="2882900"/>
          <p14:tracePt t="190867" x="5321300" y="2882900"/>
          <p14:tracePt t="190888" x="5327650" y="2882900"/>
          <p14:tracePt t="190923" x="5334000" y="2882900"/>
          <p14:tracePt t="190937" x="5340350" y="2882900"/>
          <p14:tracePt t="190944" x="5346700" y="2882900"/>
          <p14:tracePt t="190959" x="5353050" y="2882900"/>
          <p14:tracePt t="190973" x="5365750" y="2882900"/>
          <p14:tracePt t="190989" x="5403850" y="2870200"/>
          <p14:tracePt t="191005" x="5422900" y="2863850"/>
          <p14:tracePt t="191023" x="5499100" y="2832100"/>
          <p14:tracePt t="191039" x="5543550" y="2813050"/>
          <p14:tracePt t="191056" x="5664200" y="2768600"/>
          <p14:tracePt t="191072" x="5765800" y="2724150"/>
          <p14:tracePt t="191088" x="5810250" y="2698750"/>
          <p14:tracePt t="191106" x="5886450" y="2654300"/>
          <p14:tracePt t="191122" x="5905500" y="2641600"/>
          <p14:tracePt t="191139" x="5937250" y="2622550"/>
          <p14:tracePt t="191155" x="5988050" y="2609850"/>
          <p14:tracePt t="191172" x="6007100" y="2597150"/>
          <p14:tracePt t="191188" x="6013450" y="2597150"/>
          <p14:tracePt t="191205" x="6038850" y="2590800"/>
          <p14:tracePt t="191222" x="6051550" y="2590800"/>
          <p14:tracePt t="191239" x="6070600" y="2590800"/>
          <p14:tracePt t="191255" x="6102350" y="2590800"/>
          <p14:tracePt t="191271" x="6115050" y="2590800"/>
          <p14:tracePt t="191289" x="6153150" y="2597150"/>
          <p14:tracePt t="191305" x="6178550" y="2597150"/>
          <p14:tracePt t="191321" x="6248400" y="2616200"/>
          <p14:tracePt t="191338" x="6273800" y="2622550"/>
          <p14:tracePt t="191354" x="6343650" y="2628900"/>
          <p14:tracePt t="191371" x="6375400" y="2628900"/>
          <p14:tracePt t="191387" x="6413500" y="2635250"/>
          <p14:tracePt t="191404" x="6432550" y="2641600"/>
          <p14:tracePt t="191421" x="6457950" y="2647950"/>
          <p14:tracePt t="191438" x="6496050" y="2654300"/>
          <p14:tracePt t="191454" x="6502400" y="2654300"/>
          <p14:tracePt t="191471" x="6508750" y="2660650"/>
          <p14:tracePt t="191488" x="6527800" y="2660650"/>
          <p14:tracePt t="191504" x="6559550" y="2667000"/>
          <p14:tracePt t="191521" x="6616700" y="2667000"/>
          <p14:tracePt t="191537" x="6667500" y="2679700"/>
          <p14:tracePt t="191556" x="6737350" y="2686050"/>
          <p14:tracePt t="191570" x="6775450" y="2686050"/>
          <p14:tracePt t="191587" x="6813550" y="2692400"/>
          <p14:tracePt t="191604" x="6870700" y="2698750"/>
          <p14:tracePt t="191620" x="6908800" y="2711450"/>
          <p14:tracePt t="191637" x="6921500" y="2711450"/>
          <p14:tracePt t="191654" x="6927850" y="2717800"/>
          <p14:tracePt t="191703" x="6927850" y="2711450"/>
          <p14:tracePt t="191751" x="6921500" y="2711450"/>
          <p14:tracePt t="191758" x="6908800" y="2705100"/>
          <p14:tracePt t="191772" x="6896100" y="2705100"/>
          <p14:tracePt t="191787" x="6883400" y="2705100"/>
          <p14:tracePt t="191803" x="6813550" y="2686050"/>
          <p14:tracePt t="191819" x="6750050" y="2686050"/>
          <p14:tracePt t="191836" x="6604000" y="2667000"/>
          <p14:tracePt t="191852" x="6515100" y="2660650"/>
          <p14:tracePt t="191870" x="6350000" y="2660650"/>
          <p14:tracePt t="191886" x="6172200" y="2660650"/>
          <p14:tracePt t="191902" x="6096000" y="2660650"/>
          <p14:tracePt t="191920" x="5962650" y="2692400"/>
          <p14:tracePt t="191935" x="5911850" y="2698750"/>
          <p14:tracePt t="191952" x="5854700" y="2717800"/>
          <p14:tracePt t="191969" x="5797550" y="2730500"/>
          <p14:tracePt t="191985" x="5759450" y="2743200"/>
          <p14:tracePt t="192002" x="5746750" y="2743200"/>
          <p14:tracePt t="192019" x="5727700" y="2749550"/>
          <p14:tracePt t="192036" x="5721350" y="2755900"/>
          <p14:tracePt t="192053" x="5702300" y="2762250"/>
          <p14:tracePt t="192069" x="5683250" y="2768600"/>
          <p14:tracePt t="192085" x="5676900" y="2768600"/>
          <p14:tracePt t="192104" x="5670550" y="2768600"/>
          <p14:tracePt t="192118" x="5664200" y="2774950"/>
          <p14:tracePt t="192135" x="5651500" y="2774950"/>
          <p14:tracePt t="192152" x="5645150" y="2774950"/>
          <p14:tracePt t="192168" x="5638800" y="2781300"/>
          <p14:tracePt t="192202" x="5632450" y="2781300"/>
          <p14:tracePt t="192292" x="5632450" y="2787650"/>
          <p14:tracePt t="192306" x="5638800" y="2787650"/>
          <p14:tracePt t="192313" x="5645150" y="2787650"/>
          <p14:tracePt t="192327" x="5651500" y="2794000"/>
          <p14:tracePt t="192337" x="5670550" y="2794000"/>
          <p14:tracePt t="192350" x="5689600" y="2794000"/>
          <p14:tracePt t="192367" x="5727700" y="2800350"/>
          <p14:tracePt t="192384" x="5822950" y="2813050"/>
          <p14:tracePt t="192401" x="5886450" y="2813050"/>
          <p14:tracePt t="192418" x="6045200" y="2844800"/>
          <p14:tracePt t="192434" x="6210300" y="2857500"/>
          <p14:tracePt t="192451" x="6286500" y="2863850"/>
          <p14:tracePt t="192468" x="6432550" y="2882900"/>
          <p14:tracePt t="192484" x="6483350" y="2895600"/>
          <p14:tracePt t="192501" x="6604000" y="2908300"/>
          <p14:tracePt t="192517" x="6673850" y="2921000"/>
          <p14:tracePt t="192534" x="6699250" y="2921000"/>
          <p14:tracePt t="192551" x="6731000" y="2927350"/>
          <p14:tracePt t="192554" x="6743700" y="2933700"/>
          <p14:tracePt t="192567" x="6756400" y="2933700"/>
          <p14:tracePt t="192583" x="6769100" y="2933700"/>
          <p14:tracePt t="192601" x="6781800" y="2933700"/>
          <p14:tracePt t="192657" x="6781800" y="2927350"/>
          <p14:tracePt t="192692" x="6775450" y="2927350"/>
          <p14:tracePt t="192699" x="6769100" y="2927350"/>
          <p14:tracePt t="192713" x="6756400" y="2921000"/>
          <p14:tracePt t="192720" x="6743700" y="2921000"/>
          <p14:tracePt t="192736" x="6731000" y="2921000"/>
          <p14:tracePt t="192749" x="6705600" y="2914650"/>
          <p14:tracePt t="192766" x="6673850" y="2908300"/>
          <p14:tracePt t="192784" x="6572250" y="2895600"/>
          <p14:tracePt t="192799" x="6400800" y="2889250"/>
          <p14:tracePt t="192816" x="6299200" y="2876550"/>
          <p14:tracePt t="192833" x="6083300" y="2876550"/>
          <p14:tracePt t="192849" x="5969000" y="2876550"/>
          <p14:tracePt t="192866" x="5778500" y="2870200"/>
          <p14:tracePt t="192883" x="5588000" y="2857500"/>
          <p14:tracePt t="192899" x="5511800" y="2857500"/>
          <p14:tracePt t="192916" x="5461000" y="2857500"/>
          <p14:tracePt t="192932" x="5403850" y="2857500"/>
          <p14:tracePt t="192948" x="5384800" y="2857500"/>
          <p14:tracePt t="192966" x="5378450" y="2857500"/>
          <p14:tracePt t="193001" x="5378450" y="2863850"/>
          <p14:tracePt t="193016" x="5378450" y="2876550"/>
          <p14:tracePt t="193022" x="5397500" y="2889250"/>
          <p14:tracePt t="193032" x="5410200" y="2895600"/>
          <p14:tracePt t="193413" x="5359400" y="2882900"/>
          <p14:tracePt t="193419" x="5276850" y="2857500"/>
          <p14:tracePt t="193434" x="5200650" y="2838450"/>
          <p14:tracePt t="193448" x="5099050" y="2813050"/>
          <p14:tracePt t="193464" x="4914900" y="2774950"/>
          <p14:tracePt t="193480" x="4826000" y="2762250"/>
          <p14:tracePt t="193497" x="4654550" y="2743200"/>
          <p14:tracePt t="193514" x="4578350" y="2736850"/>
          <p14:tracePt t="193530" x="4400550" y="2736850"/>
          <p14:tracePt t="193546" x="4241800" y="2755900"/>
          <p14:tracePt t="193563" x="4178300" y="2774950"/>
          <p14:tracePt t="193566" x="4133850" y="2794000"/>
          <p14:tracePt t="193581" x="4102100" y="2819400"/>
          <p14:tracePt t="193596" x="4076700" y="2832100"/>
          <p14:tracePt t="193613" x="4057650" y="2838450"/>
          <p14:tracePt t="193630" x="4044950" y="2851150"/>
          <p14:tracePt t="193686" x="4038600" y="2851150"/>
          <p14:tracePt t="193700" x="4038600" y="2844800"/>
          <p14:tracePt t="193707" x="4038600" y="2838450"/>
          <p14:tracePt t="193729" x="4032250" y="2825750"/>
          <p14:tracePt t="193735" x="4032250" y="2813050"/>
          <p14:tracePt t="194117" x="3987800" y="2787650"/>
          <p14:tracePt t="194132" x="3905250" y="2755900"/>
          <p14:tracePt t="194138" x="3803650" y="2711450"/>
          <p14:tracePt t="194153" x="3683000" y="2673350"/>
          <p14:tracePt t="194161" x="3556000" y="2628900"/>
          <p14:tracePt t="194178" x="3422650" y="2597150"/>
          <p14:tracePt t="194196" x="3092450" y="2508250"/>
          <p14:tracePt t="194212" x="2946400" y="2489200"/>
          <p14:tracePt t="194228" x="2635250" y="2438400"/>
          <p14:tracePt t="194245" x="2324100" y="2406650"/>
          <p14:tracePt t="194261" x="2197100" y="2406650"/>
          <p14:tracePt t="194278" x="2070100" y="2406650"/>
          <p14:tracePt t="194294" x="1866900" y="2432050"/>
          <p14:tracePt t="194311" x="1682750" y="2482850"/>
          <p14:tracePt t="194329" x="1562100" y="2508250"/>
          <p14:tracePt t="194344" x="1517650" y="2527300"/>
          <p14:tracePt t="194361" x="1492250" y="2527300"/>
          <p14:tracePt t="194378" x="1460500" y="2533650"/>
          <p14:tracePt t="194394" x="1454150" y="2533650"/>
          <p14:tracePt t="194411" x="1441450" y="2540000"/>
          <p14:tracePt t="194511" x="1447800" y="2552700"/>
          <p14:tracePt t="194525" x="1447800" y="2565400"/>
          <p14:tracePt t="194532" x="1441450" y="2578100"/>
          <p14:tracePt t="194547" x="1428750" y="2603500"/>
          <p14:tracePt t="194560" x="1428750" y="2616200"/>
          <p14:tracePt t="194576" x="1416050" y="2660650"/>
          <p14:tracePt t="194593" x="1409700" y="2673350"/>
          <p14:tracePt t="194610" x="1397000" y="2692400"/>
          <p14:tracePt t="194627" x="1397000" y="2698750"/>
          <p14:tracePt t="194643" x="1397000" y="2711450"/>
          <p14:tracePt t="194659" x="1390650" y="2717800"/>
          <p14:tracePt t="194694" x="1390650" y="2730500"/>
          <p14:tracePt t="194729" x="1390650" y="2736850"/>
          <p14:tracePt t="196343" x="1403350" y="2743200"/>
          <p14:tracePt t="196350" x="1435100" y="2749550"/>
          <p14:tracePt t="196364" x="1466850" y="2762250"/>
          <p14:tracePt t="196373" x="1511300" y="2781300"/>
          <p14:tracePt t="196387" x="1574800" y="2800350"/>
          <p14:tracePt t="196404" x="1631950" y="2825750"/>
          <p14:tracePt t="196421" x="1816100" y="2908300"/>
          <p14:tracePt t="196437" x="1949450" y="2952750"/>
          <p14:tracePt t="196453" x="2298700" y="3086100"/>
          <p14:tracePt t="196470" x="2717800" y="3206750"/>
          <p14:tracePt t="196487" x="2901950" y="3263900"/>
          <p14:tracePt t="196503" x="3060700" y="3308350"/>
          <p14:tracePt t="196519" x="3232150" y="3333750"/>
          <p14:tracePt t="196536" x="3359150" y="3352800"/>
          <p14:tracePt t="196554" x="3587750" y="3378200"/>
          <p14:tracePt t="196570" x="3663950" y="3378200"/>
          <p14:tracePt t="196586" x="3771900" y="3378200"/>
          <p14:tracePt t="196603" x="3816350" y="3359150"/>
          <p14:tracePt t="196619" x="3829050" y="3352800"/>
          <p14:tracePt t="196639" x="3829050" y="3346450"/>
          <p14:tracePt t="196659" x="3835400" y="3346450"/>
          <p14:tracePt t="196680" x="3841750" y="3346450"/>
          <p14:tracePt t="196702" x="3848100" y="3346450"/>
          <p14:tracePt t="196722" x="3854450" y="3346450"/>
          <p14:tracePt t="196750" x="3860800" y="3340100"/>
          <p14:tracePt t="196779" x="3867150" y="3340100"/>
          <p14:tracePt t="196793" x="3873500" y="3340100"/>
          <p14:tracePt t="196807" x="3886200" y="3340100"/>
          <p14:tracePt t="196814" x="3911600" y="3333750"/>
          <p14:tracePt t="196828" x="3930650" y="3333750"/>
          <p14:tracePt t="196836" x="3968750" y="3327400"/>
          <p14:tracePt t="196852" x="3994150" y="3327400"/>
          <p14:tracePt t="196869" x="4038600" y="3321050"/>
          <p14:tracePt t="196886" x="4108450" y="3302000"/>
          <p14:tracePt t="196902" x="4146550" y="3295650"/>
          <p14:tracePt t="196919" x="4235450" y="3263900"/>
          <p14:tracePt t="196935" x="4330700" y="3213100"/>
          <p14:tracePt t="196953" x="4381500" y="3181350"/>
          <p14:tracePt t="196969" x="4457700" y="3117850"/>
          <p14:tracePt t="196985" x="4495800" y="3073400"/>
          <p14:tracePt t="197002" x="4572000" y="2946400"/>
          <p14:tracePt t="197018" x="4622800" y="2787650"/>
          <p14:tracePt t="197035" x="4622800" y="2686050"/>
          <p14:tracePt t="197051" x="4622800" y="2571750"/>
          <p14:tracePt t="197068" x="4597400" y="2381250"/>
          <p14:tracePt t="197085" x="4565650" y="2298700"/>
          <p14:tracePt t="197102" x="4521200" y="2184400"/>
          <p14:tracePt t="197118" x="4489450" y="2152650"/>
          <p14:tracePt t="197135" x="4464050" y="2146300"/>
          <p14:tracePt t="197152" x="4438650" y="2139950"/>
          <p14:tracePt t="197167" x="4356100" y="2139950"/>
          <p14:tracePt t="197184" x="4260850" y="2159000"/>
          <p14:tracePt t="197201" x="4191000" y="2171700"/>
          <p14:tracePt t="197217" x="4146550" y="2190750"/>
          <p14:tracePt t="197234" x="4102100" y="2203450"/>
          <p14:tracePt t="197251" x="4044950" y="2228850"/>
          <p14:tracePt t="197268" x="3987800" y="2260600"/>
          <p14:tracePt t="197285" x="3949700" y="2298700"/>
          <p14:tracePt t="197300" x="3930650" y="2330450"/>
          <p14:tracePt t="197317" x="3905250" y="2362200"/>
          <p14:tracePt t="197334" x="3873500" y="2425700"/>
          <p14:tracePt t="197350" x="3860800" y="2495550"/>
          <p14:tracePt t="197367" x="3854450" y="2533650"/>
          <p14:tracePt t="197383" x="3854450" y="2565400"/>
          <p14:tracePt t="197400" x="3867150" y="2616200"/>
          <p14:tracePt t="197417" x="3892550" y="2647950"/>
          <p14:tracePt t="197433" x="3962400" y="2730500"/>
          <p14:tracePt t="197450" x="4019550" y="2755900"/>
          <p14:tracePt t="197467" x="4146550" y="2832100"/>
          <p14:tracePt t="197483" x="4203700" y="2870200"/>
          <p14:tracePt t="197500" x="4330700" y="2940050"/>
          <p14:tracePt t="197517" x="4464050" y="2984500"/>
          <p14:tracePt t="197533" x="4533900" y="3003550"/>
          <p14:tracePt t="197550" x="4597400" y="3016250"/>
          <p14:tracePt t="197566" x="4749800" y="3003550"/>
          <p14:tracePt t="197583" x="4876800" y="2965450"/>
          <p14:tracePt t="197600" x="4914900" y="2946400"/>
          <p14:tracePt t="197616" x="4978400" y="2914650"/>
          <p14:tracePt t="197632" x="4991100" y="2901950"/>
          <p14:tracePt t="197636" x="5003800" y="2895600"/>
          <p14:tracePt t="197652" x="5010150" y="2889250"/>
          <p14:tracePt t="197666" x="5016500" y="2882900"/>
          <p14:tracePt t="197783" x="5010150" y="2876550"/>
          <p14:tracePt t="197797" x="5010150" y="2870200"/>
          <p14:tracePt t="197804" x="4997450" y="2857500"/>
          <p14:tracePt t="197818" x="4972050" y="2851150"/>
          <p14:tracePt t="197835" x="4946650" y="2832100"/>
          <p14:tracePt t="197848" x="4902200" y="2825750"/>
          <p14:tracePt t="197865" x="4794250" y="2806700"/>
          <p14:tracePt t="197882" x="4603750" y="2806700"/>
          <p14:tracePt t="197898" x="4514850" y="2806700"/>
          <p14:tracePt t="197916" x="4413250" y="2813050"/>
          <p14:tracePt t="197931" x="4222750" y="2832100"/>
          <p14:tracePt t="197948" x="4133850" y="2851150"/>
          <p14:tracePt t="197966" x="3962400" y="2895600"/>
          <p14:tracePt t="197981" x="3841750" y="2927350"/>
          <p14:tracePt t="197998" x="3797300" y="2946400"/>
          <p14:tracePt t="198015" x="3708400" y="2984500"/>
          <p14:tracePt t="198031" x="3676650" y="2997200"/>
          <p14:tracePt t="198048" x="3638550" y="3003550"/>
          <p14:tracePt t="198065" x="3587750" y="3028950"/>
          <p14:tracePt t="198081" x="3562350" y="3035300"/>
          <p14:tracePt t="198098" x="3556000" y="3041650"/>
          <p14:tracePt t="198162" x="3556000" y="3048000"/>
          <p14:tracePt t="198169" x="3556000" y="3054350"/>
          <p14:tracePt t="198180" x="3556000" y="3060700"/>
          <p14:tracePt t="198197" x="3568700" y="3079750"/>
          <p14:tracePt t="198215" x="3581400" y="3086100"/>
          <p14:tracePt t="198729" x="3562350" y="3136900"/>
          <p14:tracePt t="198743" x="3511550" y="3206750"/>
          <p14:tracePt t="198749" x="3473450" y="3276600"/>
          <p14:tracePt t="198765" x="3422650" y="3359150"/>
          <p14:tracePt t="198779" x="3359150" y="3441700"/>
          <p14:tracePt t="198796" x="3238500" y="3695700"/>
          <p14:tracePt t="198813" x="3105150" y="3987800"/>
          <p14:tracePt t="198829" x="3041650" y="4146550"/>
          <p14:tracePt t="198845" x="2984500" y="4292600"/>
          <p14:tracePt t="198862" x="2889250" y="4489450"/>
          <p14:tracePt t="198879" x="2844800" y="4572000"/>
          <p14:tracePt t="198895" x="2800350" y="4679950"/>
          <p14:tracePt t="198912" x="2755900" y="4768850"/>
          <p14:tracePt t="198928" x="2743200" y="4800600"/>
          <p14:tracePt t="198945" x="2736850" y="4832350"/>
          <p14:tracePt t="198961" x="2711450" y="4902200"/>
          <p14:tracePt t="198978" x="2679700" y="4953000"/>
          <p14:tracePt t="198996" x="2667000" y="4997450"/>
          <p14:tracePt t="199011" x="2660650" y="5010150"/>
          <p14:tracePt t="199028" x="2654300" y="5022850"/>
          <p14:tracePt t="199046" x="2622550" y="5054600"/>
          <p14:tracePt t="199061" x="2603500" y="5086350"/>
          <p14:tracePt t="199078" x="2565400" y="5130800"/>
          <p14:tracePt t="199095" x="2533650" y="5181600"/>
          <p14:tracePt t="199110" x="2520950" y="5207000"/>
          <p14:tracePt t="199128" x="2508250" y="5226050"/>
          <p14:tracePt t="199144" x="2495550" y="5245100"/>
          <p14:tracePt t="199160" x="2489200" y="5251450"/>
          <p14:tracePt t="199180" x="2489200" y="5257800"/>
          <p14:tracePt t="199255" x="2495550" y="5257800"/>
          <p14:tracePt t="199276" x="2501900" y="5257800"/>
          <p14:tracePt t="199339" x="2508250" y="5257800"/>
          <p14:tracePt t="199374" x="2514600" y="5264150"/>
          <p14:tracePt t="199395" x="2520950" y="5264150"/>
          <p14:tracePt t="199411" x="2527300" y="5264150"/>
          <p14:tracePt t="199417" x="2533650" y="5264150"/>
          <p14:tracePt t="199430" x="2540000" y="5264150"/>
          <p14:tracePt t="199452" x="2552700" y="5264150"/>
          <p14:tracePt t="199461" x="2565400" y="5264150"/>
          <p14:tracePt t="199476" x="2584450" y="5264150"/>
          <p14:tracePt t="199493" x="2616200" y="5264150"/>
          <p14:tracePt t="199509" x="2705100" y="5264150"/>
          <p14:tracePt t="199526" x="2819400" y="5264150"/>
          <p14:tracePt t="199543" x="2984500" y="5257800"/>
          <p14:tracePt t="199559" x="3086100" y="5257800"/>
          <p14:tracePt t="199576" x="3187700" y="5257800"/>
          <p14:tracePt t="199593" x="3403600" y="5257800"/>
          <p14:tracePt t="199609" x="3517900" y="5257800"/>
          <p14:tracePt t="199627" x="3594100" y="5264150"/>
          <p14:tracePt t="199642" x="3765550" y="5283200"/>
          <p14:tracePt t="199659" x="3829050" y="5283200"/>
          <p14:tracePt t="199662" x="3879850" y="5289550"/>
          <p14:tracePt t="199676" x="3930650" y="5289550"/>
          <p14:tracePt t="199692" x="4000500" y="5295900"/>
          <p14:tracePt t="199709" x="4019550" y="5295900"/>
          <p14:tracePt t="199726" x="4057650" y="5302250"/>
          <p14:tracePt t="199742" x="4064000" y="5302250"/>
          <p14:tracePt t="200318" x="4089400" y="5302250"/>
          <p14:tracePt t="200324" x="4114800" y="5302250"/>
          <p14:tracePt t="200338" x="4133850" y="5302250"/>
          <p14:tracePt t="200345" x="4171950" y="5302250"/>
          <p14:tracePt t="200360" x="4203700" y="5302250"/>
          <p14:tracePt t="200374" x="4229100" y="5302250"/>
          <p14:tracePt t="200390" x="4286250" y="5302250"/>
          <p14:tracePt t="200407" x="4324350" y="5302250"/>
          <p14:tracePt t="200423" x="4406900" y="5302250"/>
          <p14:tracePt t="200440" x="4470400" y="5302250"/>
          <p14:tracePt t="200456" x="4546600" y="5302250"/>
          <p14:tracePt t="200473" x="4616450" y="5295900"/>
          <p14:tracePt t="200489" x="4648200" y="5289550"/>
          <p14:tracePt t="200506" x="4673600" y="5289550"/>
          <p14:tracePt t="200523" x="4737100" y="5270500"/>
          <p14:tracePt t="200539" x="4756150" y="5264150"/>
          <p14:tracePt t="200556" x="4787900" y="5257800"/>
          <p14:tracePt t="200573" x="4813300" y="5251450"/>
          <p14:tracePt t="200589" x="4819650" y="5251450"/>
          <p14:tracePt t="200606" x="4826000" y="5251450"/>
          <p14:tracePt t="200622" x="4832350" y="5251450"/>
          <p14:tracePt t="200690" x="4832350" y="5245100"/>
          <p14:tracePt t="200739" x="4838700" y="5245100"/>
          <p14:tracePt t="203842" x="4851400" y="5213350"/>
          <p14:tracePt t="203856" x="4857750" y="5187950"/>
          <p14:tracePt t="203864" x="4876800" y="5130800"/>
          <p14:tracePt t="203878" x="4895850" y="5054600"/>
          <p14:tracePt t="203895" x="4902200" y="4972050"/>
          <p14:tracePt t="203912" x="4927600" y="4692650"/>
          <p14:tracePt t="203927" x="4927600" y="4248150"/>
          <p14:tracePt t="203944" x="4914900" y="3981450"/>
          <p14:tracePt t="203962" x="4889500" y="3479800"/>
          <p14:tracePt t="203978" x="4864100" y="3257550"/>
          <p14:tracePt t="203994" x="4832350" y="3035300"/>
          <p14:tracePt t="204011" x="4718050" y="2597150"/>
          <p14:tracePt t="204027" x="4565650" y="2260600"/>
          <p14:tracePt t="204045" x="4476750" y="2146300"/>
          <p14:tracePt t="204061" x="4343400" y="1993900"/>
          <p14:tracePt t="204077" x="4273550" y="1936750"/>
          <p14:tracePt t="204095" x="4121150" y="1866900"/>
          <p14:tracePt t="204110" x="3975100" y="1835150"/>
          <p14:tracePt t="204127" x="3911600" y="1835150"/>
          <p14:tracePt t="204144" x="3784600" y="1835150"/>
          <p14:tracePt t="204160" x="3733800" y="1835150"/>
          <p14:tracePt t="204177" x="3695700" y="1835150"/>
          <p14:tracePt t="204194" x="3625850" y="1835150"/>
          <p14:tracePt t="204210" x="3568700" y="1841500"/>
          <p14:tracePt t="204226" x="3536950" y="1854200"/>
          <p14:tracePt t="204243" x="3460750" y="1860550"/>
          <p14:tracePt t="204260" x="3403600" y="1879600"/>
          <p14:tracePt t="204277" x="3295650" y="1905000"/>
          <p14:tracePt t="204293" x="3181350" y="1962150"/>
          <p14:tracePt t="204309" x="3117850" y="1987550"/>
          <p14:tracePt t="204327" x="2908300" y="2089150"/>
          <p14:tracePt t="204343" x="2851150" y="2114550"/>
          <p14:tracePt t="204359" x="2787650" y="2133600"/>
          <p14:tracePt t="204376" x="2673350" y="2184400"/>
          <p14:tracePt t="204393" x="2635250" y="2197100"/>
          <p14:tracePt t="204409" x="2508250" y="2279650"/>
          <p14:tracePt t="204425" x="2413000" y="2368550"/>
          <p14:tracePt t="204442" x="2374900" y="2425700"/>
          <p14:tracePt t="204460" x="2317750" y="2527300"/>
          <p14:tracePt t="204476" x="2260600" y="2628900"/>
          <p14:tracePt t="204492" x="2222500" y="2698750"/>
          <p14:tracePt t="204509" x="2120900" y="2832100"/>
          <p14:tracePt t="204525" x="2101850" y="2870200"/>
          <p14:tracePt t="204542" x="2025650" y="2940050"/>
          <p14:tracePt t="204559" x="1955800" y="3016250"/>
          <p14:tracePt t="204576" x="1930400" y="3048000"/>
          <p14:tracePt t="204592" x="1898650" y="3086100"/>
          <p14:tracePt t="204608" x="1885950" y="3092450"/>
          <p14:tracePt t="204625" x="1879600" y="3086100"/>
          <p14:tracePt t="204642" x="1879600" y="3073400"/>
          <p14:tracePt t="205426" x="1949450" y="3073400"/>
          <p14:tracePt t="205440" x="2025650" y="3073400"/>
          <p14:tracePt t="205447" x="2133600" y="3073400"/>
          <p14:tracePt t="205462" x="2247900" y="3073400"/>
          <p14:tracePt t="205472" x="2406650" y="3073400"/>
          <p14:tracePt t="205489" x="2616200" y="3079750"/>
          <p14:tracePt t="205505" x="3143250" y="3098800"/>
          <p14:tracePt t="205522" x="3460750" y="3111500"/>
          <p14:tracePt t="205539" x="3746500" y="3124200"/>
          <p14:tracePt t="205555" x="4114800" y="3143250"/>
          <p14:tracePt t="205572" x="4508500" y="3162300"/>
          <p14:tracePt t="205589" x="4978400" y="3181350"/>
          <p14:tracePt t="205605" x="5867400" y="3130550"/>
          <p14:tracePt t="205622" x="6242050" y="3079750"/>
          <p14:tracePt t="205638" x="6584950" y="3022600"/>
          <p14:tracePt t="205655" x="6718300" y="2997200"/>
          <p14:tracePt t="205672" x="6851650" y="2959100"/>
          <p14:tracePt t="205688" x="6921500" y="2946400"/>
          <p14:tracePt t="205705" x="6934200" y="2940050"/>
          <p14:tracePt t="205708" x="6946900" y="2933700"/>
          <p14:tracePt t="205724" x="6959600" y="2933700"/>
          <p14:tracePt t="205738" x="6965950" y="2927350"/>
          <p14:tracePt t="205756" x="6972300" y="2927350"/>
          <p14:tracePt t="205771" x="6972300" y="2921000"/>
          <p14:tracePt t="205799" x="6978650" y="2921000"/>
          <p14:tracePt t="205807" x="6985000" y="2921000"/>
          <p14:tracePt t="205848" x="6985000" y="2927350"/>
          <p14:tracePt t="205911" x="6978650" y="2927350"/>
          <p14:tracePt t="205946" x="6972300" y="2927350"/>
          <p14:tracePt t="205960" x="6965950" y="2921000"/>
          <p14:tracePt t="205967" x="6946900" y="2921000"/>
          <p14:tracePt t="205981" x="6927850" y="2921000"/>
          <p14:tracePt t="205990" x="6896100" y="2921000"/>
          <p14:tracePt t="206003" x="6858000" y="2921000"/>
          <p14:tracePt t="206020" x="6819900" y="2921000"/>
          <p14:tracePt t="206037" x="6705600" y="2927350"/>
          <p14:tracePt t="206053" x="6584950" y="2927350"/>
          <p14:tracePt t="206070" x="6521450" y="2927350"/>
          <p14:tracePt t="206087" x="6407150" y="2927350"/>
          <p14:tracePt t="206103" x="6343650" y="2921000"/>
          <p14:tracePt t="206120" x="6229350" y="2921000"/>
          <p14:tracePt t="206137" x="6121400" y="2914650"/>
          <p14:tracePt t="206153" x="6089650" y="2914650"/>
          <p14:tracePt t="206170" x="6064250" y="2914650"/>
          <p14:tracePt t="206186" x="6032500" y="2908300"/>
          <p14:tracePt t="206203" x="6026150" y="2908300"/>
          <p14:tracePt t="206220" x="6019800" y="2908300"/>
          <p14:tracePt t="206236" x="6007100" y="2908300"/>
          <p14:tracePt t="206255" x="6000750" y="2908300"/>
          <p14:tracePt t="206270" x="5988050" y="2908300"/>
          <p14:tracePt t="206286" x="5981700" y="2908300"/>
          <p14:tracePt t="208409" x="5994400" y="2921000"/>
          <p14:tracePt t="208415" x="6019800" y="2946400"/>
          <p14:tracePt t="208431" x="6045200" y="2959100"/>
          <p14:tracePt t="208445" x="6070600" y="2978150"/>
          <p14:tracePt t="208462" x="6127750" y="2997200"/>
          <p14:tracePt t="208479" x="6191250" y="3016250"/>
          <p14:tracePt t="208495" x="6235700" y="3022600"/>
          <p14:tracePt t="208512" x="6280150" y="3022600"/>
          <p14:tracePt t="208528" x="6356350" y="3022600"/>
          <p14:tracePt t="208545" x="6438900" y="3009900"/>
          <p14:tracePt t="208562" x="6489700" y="3003550"/>
          <p14:tracePt t="208578" x="6559550" y="2997200"/>
          <p14:tracePt t="208595" x="6604000" y="2984500"/>
          <p14:tracePt t="208613" x="6654800" y="2978150"/>
          <p14:tracePt t="208628" x="6667500" y="2971800"/>
          <p14:tracePt t="208662" x="6699250" y="2965450"/>
          <p14:tracePt t="208677" x="6711950" y="2965450"/>
          <p14:tracePt t="208695" x="6718300" y="2959100"/>
          <p14:tracePt t="208711" x="6724650" y="2959100"/>
          <p14:tracePt t="208728" x="6731000" y="2952750"/>
          <p14:tracePt t="208752" x="6737350" y="2952750"/>
          <p14:tracePt t="208830" x="6743700" y="2952750"/>
          <p14:tracePt t="209771" x="6743700" y="2946400"/>
          <p14:tracePt t="209778" x="6731000" y="2933700"/>
          <p14:tracePt t="209794" x="6711950" y="2921000"/>
          <p14:tracePt t="209807" x="6699250" y="2901950"/>
          <p14:tracePt t="209824" x="6654800" y="2870200"/>
          <p14:tracePt t="209841" x="6635750" y="2857500"/>
          <p14:tracePt t="209857" x="6610350" y="2832100"/>
          <p14:tracePt t="209874" x="6565900" y="2806700"/>
          <p14:tracePt t="209891" x="6477000" y="2749550"/>
          <p14:tracePt t="209907" x="6388100" y="2698750"/>
          <p14:tracePt t="209923" x="6330950" y="2673350"/>
          <p14:tracePt t="209940" x="6210300" y="2635250"/>
          <p14:tracePt t="209957" x="6153150" y="2616200"/>
          <p14:tracePt t="209973" x="6026150" y="2597150"/>
          <p14:tracePt t="209990" x="5892800" y="2578100"/>
          <p14:tracePt t="210006" x="5829300" y="2565400"/>
          <p14:tracePt t="210024" x="5721350" y="2565400"/>
          <p14:tracePt t="210040" x="5683250" y="2565400"/>
          <p14:tracePt t="210057" x="5645150" y="2571750"/>
          <p14:tracePt t="210073" x="5581650" y="2584450"/>
          <p14:tracePt t="210090" x="5537200" y="2597150"/>
          <p14:tracePt t="210106" x="5518150" y="2597150"/>
          <p14:tracePt t="210123" x="5499100" y="2609850"/>
          <p14:tracePt t="210139" x="5492750" y="2616200"/>
          <p14:tracePt t="210172" x="5480050" y="2628900"/>
          <p14:tracePt t="210189" x="5467350" y="2654300"/>
          <p14:tracePt t="210207" x="5454650" y="2686050"/>
          <p14:tracePt t="210223" x="5448300" y="2698750"/>
          <p14:tracePt t="210239" x="5441950" y="2717800"/>
          <p14:tracePt t="210256" x="5441950" y="2762250"/>
          <p14:tracePt t="210272" x="5441950" y="2781300"/>
          <p14:tracePt t="210289" x="5448300" y="2813050"/>
          <p14:tracePt t="210306" x="5454650" y="2832100"/>
          <p14:tracePt t="210322" x="5467350" y="2838450"/>
          <p14:tracePt t="210338" x="5473700" y="2851150"/>
          <p14:tracePt t="210355" x="5530850" y="2889250"/>
          <p14:tracePt t="210372" x="5632450" y="2946400"/>
          <p14:tracePt t="210389" x="5784850" y="3016250"/>
          <p14:tracePt t="210405" x="5873750" y="3054350"/>
          <p14:tracePt t="210422" x="5969000" y="3079750"/>
          <p14:tracePt t="210439" x="6184900" y="3130550"/>
          <p14:tracePt t="210455" x="6311900" y="3136900"/>
          <p14:tracePt t="210472" x="6426200" y="3136900"/>
          <p14:tracePt t="210488" x="6667500" y="3124200"/>
          <p14:tracePt t="210505" x="6788150" y="3092450"/>
          <p14:tracePt t="210522" x="6946900" y="3009900"/>
          <p14:tracePt t="210537" x="7035800" y="2940050"/>
          <p14:tracePt t="210555" x="7061200" y="2908300"/>
          <p14:tracePt t="210572" x="7086600" y="2870200"/>
          <p14:tracePt t="210588" x="7092950" y="2851150"/>
          <p14:tracePt t="210605" x="7092950" y="2800350"/>
          <p14:tracePt t="210621" x="7092950" y="2774950"/>
          <p14:tracePt t="210638" x="7067550" y="2711450"/>
          <p14:tracePt t="210654" x="7035800" y="2686050"/>
          <p14:tracePt t="210671" x="6965950" y="2635250"/>
          <p14:tracePt t="210687" x="6921500" y="2609850"/>
          <p14:tracePt t="210705" x="6813550" y="2565400"/>
          <p14:tracePt t="210721" x="6718300" y="2546350"/>
          <p14:tracePt t="210738" x="6629400" y="2533650"/>
          <p14:tracePt t="210755" x="6451600" y="2533650"/>
          <p14:tracePt t="210770" x="6261100" y="2559050"/>
          <p14:tracePt t="210787" x="6153150" y="2590800"/>
          <p14:tracePt t="210804" x="5962650" y="2641600"/>
          <p14:tracePt t="210821" x="5867400" y="2673350"/>
          <p14:tracePt t="210837" x="5734050" y="2743200"/>
          <p14:tracePt t="210854" x="5638800" y="2825750"/>
          <p14:tracePt t="210870" x="5594350" y="2863850"/>
          <p14:tracePt t="210888" x="5537200" y="2952750"/>
          <p14:tracePt t="210903" x="5511800" y="3016250"/>
          <p14:tracePt t="210920" x="5492750" y="3086100"/>
          <p14:tracePt t="210937" x="5499100" y="3130550"/>
          <p14:tracePt t="210954" x="5505450" y="3143250"/>
          <p14:tracePt t="210970" x="5518150" y="3155950"/>
          <p14:tracePt t="210987" x="5594350" y="3187700"/>
          <p14:tracePt t="211003" x="5727700" y="3244850"/>
          <p14:tracePt t="211020" x="5810250" y="3270250"/>
          <p14:tracePt t="211036" x="6026150" y="3295650"/>
          <p14:tracePt t="211053" x="6127750" y="3295650"/>
          <p14:tracePt t="211071" x="6318250" y="3282950"/>
          <p14:tracePt t="211086" x="6400800" y="3263900"/>
          <p14:tracePt t="211102" x="6477000" y="3232150"/>
          <p14:tracePt t="211120" x="6597650" y="3149600"/>
          <p14:tracePt t="211136" x="6654800" y="3098800"/>
          <p14:tracePt t="211153" x="6692900" y="3028950"/>
          <p14:tracePt t="211169" x="6724650" y="2971800"/>
          <p14:tracePt t="211186" x="6731000" y="2933700"/>
          <p14:tracePt t="211204" x="6724650" y="2825750"/>
          <p14:tracePt t="211219" x="6692900" y="2736850"/>
          <p14:tracePt t="211236" x="6642100" y="2654300"/>
          <p14:tracePt t="211254" x="6527800" y="2533650"/>
          <p14:tracePt t="211269" x="6375400" y="2457450"/>
          <p14:tracePt t="211286" x="6299200" y="2432050"/>
          <p14:tracePt t="211303" x="6115050" y="2393950"/>
          <p14:tracePt t="211319" x="6038850" y="2393950"/>
          <p14:tracePt t="211335" x="5949950" y="2400300"/>
          <p14:tracePt t="211352" x="5765800" y="2438400"/>
          <p14:tracePt t="211368" x="5607050" y="2501900"/>
          <p14:tracePt t="211386" x="5480050" y="2565400"/>
          <p14:tracePt t="211402" x="5422900" y="2616200"/>
          <p14:tracePt t="211418" x="5403850" y="2635250"/>
          <p14:tracePt t="211436" x="5397500" y="2679700"/>
          <p14:tracePt t="211451" x="5448300" y="2724150"/>
          <p14:tracePt t="211468" x="5492750" y="2749550"/>
          <p14:tracePt t="211823" x="5403850" y="2724150"/>
          <p14:tracePt t="211830" x="5257800" y="2692400"/>
          <p14:tracePt t="211845" x="5080000" y="2654300"/>
          <p14:tracePt t="211853" x="4940300" y="2641600"/>
          <p14:tracePt t="211867" x="4800600" y="2635250"/>
          <p14:tracePt t="211883" x="4648200" y="2622550"/>
          <p14:tracePt t="211900" x="4406900" y="2622550"/>
          <p14:tracePt t="211917" x="4178300" y="2635250"/>
          <p14:tracePt t="211933" x="4064000" y="2654300"/>
          <p14:tracePt t="211950" x="3829050" y="2698750"/>
          <p14:tracePt t="211966" x="3714750" y="2730500"/>
          <p14:tracePt t="211983" x="3479800" y="2774950"/>
          <p14:tracePt t="212000" x="3289300" y="2832100"/>
          <p14:tracePt t="212016" x="3206750" y="2863850"/>
          <p14:tracePt t="212033" x="3136900" y="2882900"/>
          <p14:tracePt t="212049" x="3028950" y="2921000"/>
          <p14:tracePt t="212066" x="2965450" y="2940050"/>
          <p14:tracePt t="212083" x="2813050" y="2990850"/>
          <p14:tracePt t="212099" x="2686050" y="3016250"/>
          <p14:tracePt t="212116" x="2565400" y="3048000"/>
          <p14:tracePt t="212133" x="2495550" y="3048000"/>
          <p14:tracePt t="212149" x="2476500" y="3054350"/>
          <p14:tracePt t="212165" x="2444750" y="3054350"/>
          <p14:tracePt t="212182" x="2387600" y="3060700"/>
          <p14:tracePt t="212199" x="2317750" y="3073400"/>
          <p14:tracePt t="212215" x="2292350" y="3079750"/>
          <p14:tracePt t="212232" x="2235200" y="3079750"/>
          <p14:tracePt t="212249" x="2184400" y="3079750"/>
          <p14:tracePt t="212266" x="2146300" y="3079750"/>
          <p14:tracePt t="212282" x="2120900" y="3092450"/>
          <p14:tracePt t="212298" x="2114550" y="3092450"/>
          <p14:tracePt t="212302" x="2108200" y="3092450"/>
          <p14:tracePt t="212329" x="2108200" y="3086100"/>
          <p14:tracePt t="212335" x="2108200" y="3079750"/>
          <p14:tracePt t="212351" x="2108200" y="3073400"/>
          <p14:tracePt t="212365" x="2120900" y="3067050"/>
          <p14:tracePt t="212382" x="2133600" y="3060700"/>
          <p14:tracePt t="213094" x="2146300" y="3067050"/>
          <p14:tracePt t="213108" x="2159000" y="3079750"/>
          <p14:tracePt t="213122" x="2178050" y="3098800"/>
          <p14:tracePt t="213132" x="2203450" y="3117850"/>
          <p14:tracePt t="213145" x="2235200" y="3143250"/>
          <p14:tracePt t="213162" x="2266950" y="3168650"/>
          <p14:tracePt t="213179" x="2355850" y="3232150"/>
          <p14:tracePt t="213195" x="2495550" y="3333750"/>
          <p14:tracePt t="213212" x="2578100" y="3390900"/>
          <p14:tracePt t="213228" x="2787650" y="3556000"/>
          <p14:tracePt t="213245" x="2895600" y="3644900"/>
          <p14:tracePt t="213263" x="3105150" y="3797300"/>
          <p14:tracePt t="213279" x="3282950" y="3937000"/>
          <p14:tracePt t="213295" x="3365500" y="3994150"/>
          <p14:tracePt t="213312" x="3517900" y="4121150"/>
          <p14:tracePt t="213328" x="3594100" y="4203700"/>
          <p14:tracePt t="213345" x="3663950" y="4286250"/>
          <p14:tracePt t="213362" x="3848100" y="4483100"/>
          <p14:tracePt t="213378" x="3886200" y="4540250"/>
          <p14:tracePt t="213395" x="3905250" y="4578350"/>
          <p14:tracePt t="213411" x="3981450" y="4667250"/>
          <p14:tracePt t="213428" x="4000500" y="4692650"/>
          <p14:tracePt t="213445" x="4038600" y="4743450"/>
          <p14:tracePt t="213461" x="4057650" y="4762500"/>
          <p14:tracePt t="213478" x="4057650" y="4775200"/>
          <p14:tracePt t="213495" x="4064000" y="4775200"/>
          <p14:tracePt t="213511" x="4064000" y="4781550"/>
          <p14:tracePt t="213607" x="4064000" y="4794250"/>
          <p14:tracePt t="213621" x="4064000" y="4826000"/>
          <p14:tracePt t="213635" x="4057650" y="4851400"/>
          <p14:tracePt t="213643" x="4051300" y="4883150"/>
          <p14:tracePt t="213660" x="4051300" y="4914900"/>
          <p14:tracePt t="213678" x="4044950" y="4991100"/>
          <p14:tracePt t="213694" x="4044950" y="5022850"/>
          <p14:tracePt t="213710" x="4044950" y="5054600"/>
          <p14:tracePt t="213727" x="4044950" y="5060950"/>
          <p14:tracePt t="213760" x="4044950" y="5067300"/>
          <p14:tracePt t="213859" x="4051300" y="5067300"/>
          <p14:tracePt t="213881" x="4057650" y="5067300"/>
          <p14:tracePt t="214886" x="4064000" y="5073650"/>
          <p14:tracePt t="214900" x="4070350" y="5073650"/>
          <p14:tracePt t="214921" x="4083050" y="5073650"/>
          <p14:tracePt t="214928" x="4095750" y="5073650"/>
          <p14:tracePt t="214943" x="4121150" y="5080000"/>
          <p14:tracePt t="214957" x="4146550" y="5080000"/>
          <p14:tracePt t="214973" x="4229100" y="5099050"/>
          <p14:tracePt t="214989" x="4267200" y="5105400"/>
          <p14:tracePt t="215006" x="4298950" y="5111750"/>
          <p14:tracePt t="215022" x="4381500" y="5130800"/>
          <p14:tracePt t="215039" x="4432300" y="5130800"/>
          <p14:tracePt t="215056" x="4483100" y="5143500"/>
          <p14:tracePt t="215072" x="4502150" y="5143500"/>
          <p14:tracePt t="215089" x="4521200" y="5149850"/>
          <p14:tracePt t="215106" x="4552950" y="5149850"/>
          <p14:tracePt t="215122" x="4565650" y="5149850"/>
          <p14:tracePt t="215140" x="4578350" y="5149850"/>
          <p14:tracePt t="215155" x="4584700" y="5149850"/>
          <p14:tracePt t="218971" x="4584700" y="5124450"/>
          <p14:tracePt t="218978" x="4565650" y="5080000"/>
          <p14:tracePt t="218993" x="4546600" y="5022850"/>
          <p14:tracePt t="218998" x="4521200" y="4978400"/>
          <p14:tracePt t="219013" x="4489450" y="4914900"/>
          <p14:tracePt t="219025" x="4464050" y="4857750"/>
          <p14:tracePt t="219042" x="4394200" y="4730750"/>
          <p14:tracePt t="219058" x="4368800" y="4673600"/>
          <p14:tracePt t="219075" x="4337050" y="4629150"/>
          <p14:tracePt t="219092" x="4279900" y="4552950"/>
          <p14:tracePt t="219108" x="4254500" y="4521200"/>
          <p14:tracePt t="219126" x="4210050" y="4476750"/>
          <p14:tracePt t="219142" x="4165600" y="4438650"/>
          <p14:tracePt t="219158" x="4133850" y="4425950"/>
          <p14:tracePt t="219175" x="4095750" y="4400550"/>
          <p14:tracePt t="219191" x="4070350" y="4394200"/>
          <p14:tracePt t="219208" x="4032250" y="4387850"/>
          <p14:tracePt t="219225" x="3981450" y="4387850"/>
          <p14:tracePt t="219241" x="3962400" y="4387850"/>
          <p14:tracePt t="219260" x="3924300" y="4400550"/>
          <p14:tracePt t="219274" x="3905250" y="4406900"/>
          <p14:tracePt t="219291" x="3886200" y="4425950"/>
          <p14:tracePt t="219308" x="3848100" y="4451350"/>
          <p14:tracePt t="219324" x="3829050" y="4483100"/>
          <p14:tracePt t="219341" x="3816350" y="4489450"/>
          <p14:tracePt t="219358" x="3803650" y="4502150"/>
          <p14:tracePt t="219374" x="3803650" y="4508500"/>
          <p14:tracePt t="219391" x="3797300" y="4514850"/>
          <p14:tracePt t="219420" x="3803650" y="4521200"/>
          <p14:tracePt t="219427" x="3810000" y="4521200"/>
          <p14:tracePt t="219448" x="3822700" y="4521200"/>
          <p14:tracePt t="219462" x="3835400" y="4527550"/>
          <p14:tracePt t="219473" x="3854450" y="4533900"/>
          <p14:tracePt t="219493" x="3886200" y="4546600"/>
          <p14:tracePt t="219507" x="3943350" y="4565650"/>
          <p14:tracePt t="219524" x="4076700" y="4635500"/>
          <p14:tracePt t="219540" x="4171950" y="4686300"/>
          <p14:tracePt t="219557" x="4267200" y="4749800"/>
          <p14:tracePt t="219574" x="4362450" y="4813300"/>
          <p14:tracePt t="219590" x="4527550" y="4940300"/>
          <p14:tracePt t="219607" x="4597400" y="4984750"/>
          <p14:tracePt t="219624" x="4699000" y="5073650"/>
          <p14:tracePt t="219640" x="4749800" y="5111750"/>
          <p14:tracePt t="219656" x="4756150" y="5124450"/>
          <p14:tracePt t="219674" x="4762500" y="5130800"/>
          <p14:tracePt t="219729" x="4762500" y="5124450"/>
          <p14:tracePt t="219736" x="4762500" y="5118100"/>
          <p14:tracePt t="219750" x="4762500" y="5111750"/>
          <p14:tracePt t="219759" x="4762500" y="5105400"/>
          <p14:tracePt t="219772" x="4762500" y="5099050"/>
          <p14:tracePt t="219789" x="4762500" y="5073650"/>
          <p14:tracePt t="219807" x="4787900" y="5003800"/>
          <p14:tracePt t="219822" x="4819650" y="4933950"/>
          <p14:tracePt t="219839" x="4876800" y="4730750"/>
          <p14:tracePt t="219856" x="5003800" y="4381500"/>
          <p14:tracePt t="219872" x="5092700" y="4165600"/>
          <p14:tracePt t="219889" x="5168900" y="3930650"/>
          <p14:tracePt t="219893" x="5251450" y="3714750"/>
          <p14:tracePt t="219906" x="5314950" y="3549650"/>
          <p14:tracePt t="219922" x="5397500" y="3378200"/>
          <p14:tracePt t="219939" x="5499100" y="3155950"/>
          <p14:tracePt t="219955" x="5562600" y="3009900"/>
          <p14:tracePt t="219972" x="5575300" y="2965450"/>
          <p14:tracePt t="219989" x="5607050" y="2889250"/>
          <p14:tracePt t="220005" x="5632450" y="2870200"/>
          <p14:tracePt t="220022" x="5651500" y="2825750"/>
          <p14:tracePt t="220039" x="5664200" y="2806700"/>
          <p14:tracePt t="220055" x="5676900" y="2800350"/>
          <p14:tracePt t="220072" x="5676900" y="2794000"/>
          <p14:tracePt t="220088" x="5683250" y="2787650"/>
          <p14:tracePt t="220150" x="5683250" y="2794000"/>
          <p14:tracePt t="220157" x="5664200" y="2806700"/>
          <p14:tracePt t="220172" x="5638800" y="2819400"/>
          <p14:tracePt t="220179" x="5619750" y="2844800"/>
          <p14:tracePt t="220192" x="5568950" y="2889250"/>
          <p14:tracePt t="220205" x="5524500" y="2946400"/>
          <p14:tracePt t="220221" x="5403850" y="3092450"/>
          <p14:tracePt t="220238" x="5346700" y="3181350"/>
          <p14:tracePt t="220254" x="5295900" y="3276600"/>
          <p14:tracePt t="220271" x="5200650" y="3479800"/>
          <p14:tracePt t="220288" x="5156200" y="3638550"/>
          <p14:tracePt t="220305" x="5137150" y="3689350"/>
          <p14:tracePt t="220321" x="5124450" y="3733800"/>
          <p14:tracePt t="220337" x="5124450" y="3740150"/>
          <p14:tracePt t="220355" x="5143500" y="3746500"/>
          <p14:tracePt t="220370" x="5156200" y="3733800"/>
          <p14:tracePt t="220387" x="5213350" y="3702050"/>
          <p14:tracePt t="220404" x="5283200" y="3606800"/>
          <p14:tracePt t="220420" x="5346700" y="3511550"/>
          <p14:tracePt t="220438" x="5397500" y="3409950"/>
          <p14:tracePt t="220453" x="5518150" y="3105150"/>
          <p14:tracePt t="220470" x="5626100" y="2717800"/>
          <p14:tracePt t="220488" x="5664200" y="2419350"/>
          <p14:tracePt t="220503" x="5683250" y="2317750"/>
          <p14:tracePt t="220520" x="5683250" y="2241550"/>
          <p14:tracePt t="220537" x="5689600" y="2171700"/>
          <p14:tracePt t="220553" x="5689600" y="2159000"/>
          <p14:tracePt t="220570" x="5689600" y="2152650"/>
          <p14:tracePt t="220621" x="5683250" y="2152650"/>
          <p14:tracePt t="220628" x="5657850" y="2152650"/>
          <p14:tracePt t="220642" x="5638800" y="2152650"/>
          <p14:tracePt t="220653" x="5588000" y="2152650"/>
          <p14:tracePt t="220671" x="5486400" y="2159000"/>
          <p14:tracePt t="220686" x="5416550" y="2178050"/>
          <p14:tracePt t="220703" x="5340350" y="2197100"/>
          <p14:tracePt t="220720" x="5168900" y="2279650"/>
          <p14:tracePt t="220736" x="5086350" y="2330450"/>
          <p14:tracePt t="220754" x="4902200" y="2482850"/>
          <p14:tracePt t="220769" x="4762500" y="2654300"/>
          <p14:tracePt t="220786" x="4686300" y="2749550"/>
          <p14:tracePt t="220803" x="4622800" y="2832100"/>
          <p14:tracePt t="220819" x="4502150" y="2959100"/>
          <p14:tracePt t="220836" x="4425950" y="3022600"/>
          <p14:tracePt t="220853" x="4394200" y="3035300"/>
          <p14:tracePt t="220869" x="4368800" y="3048000"/>
          <p14:tracePt t="220886" x="4362450" y="3048000"/>
          <p14:tracePt t="220888" x="4356100" y="3048000"/>
          <p14:tracePt t="220902" x="4349750" y="3048000"/>
          <p14:tracePt t="220918" x="4343400" y="3048000"/>
          <p14:tracePt t="220944" x="4337050" y="3041650"/>
          <p14:tracePt t="220952" x="4330700" y="3035300"/>
          <p14:tracePt t="220969" x="4324350" y="3028950"/>
          <p14:tracePt t="220986" x="4305300" y="2997200"/>
          <p14:tracePt t="221001" x="4298950" y="2971800"/>
          <p14:tracePt t="221018" x="4298950" y="2908300"/>
          <p14:tracePt t="221036" x="4324350" y="2813050"/>
          <p14:tracePt t="221052" x="4349750" y="2755900"/>
          <p14:tracePt t="221069" x="4394200" y="2686050"/>
          <p14:tracePt t="221085" x="4470400" y="2559050"/>
          <p14:tracePt t="221101" x="4546600" y="2432050"/>
          <p14:tracePt t="221118" x="4572000" y="2387600"/>
          <p14:tracePt t="221135" x="4603750" y="2324100"/>
          <p14:tracePt t="221151" x="4610100" y="2311400"/>
          <p14:tracePt t="221169" x="4610100" y="2298700"/>
          <p14:tracePt t="221184" x="4616450" y="2298700"/>
          <p14:tracePt t="221220" x="4610100" y="2298700"/>
          <p14:tracePt t="221234" x="4591050" y="2311400"/>
          <p14:tracePt t="221251" x="4565650" y="2330450"/>
          <p14:tracePt t="221268" x="4476750" y="2381250"/>
          <p14:tracePt t="221284" x="4343400" y="2495550"/>
          <p14:tracePt t="221302" x="4203700" y="2622550"/>
          <p14:tracePt t="221317" x="4133850" y="2686050"/>
          <p14:tracePt t="221334" x="4051300" y="2755900"/>
          <p14:tracePt t="221351" x="3905250" y="2870200"/>
          <p14:tracePt t="221367" x="3860800" y="2908300"/>
          <p14:tracePt t="221384" x="3803650" y="2952750"/>
          <p14:tracePt t="221401" x="3778250" y="2959100"/>
          <p14:tracePt t="221434" x="3771900" y="2959100"/>
          <p14:tracePt t="221450" x="3752850" y="2952750"/>
          <p14:tracePt t="221467" x="3695700" y="2895600"/>
          <p14:tracePt t="221485" x="3638550" y="2819400"/>
          <p14:tracePt t="221500" x="3479800" y="2641600"/>
          <p14:tracePt t="221517" x="3365500" y="2495550"/>
          <p14:tracePt t="221534" x="3054350" y="2159000"/>
          <p14:tracePt t="221550" x="2914650" y="1968500"/>
          <p14:tracePt t="221567" x="2692400" y="1676400"/>
          <p14:tracePt t="221584" x="2546350" y="1498600"/>
          <p14:tracePt t="221600" x="2476500" y="1428750"/>
          <p14:tracePt t="221617" x="2324100" y="1282700"/>
          <p14:tracePt t="221633" x="2146300" y="1155700"/>
          <p14:tracePt t="221650" x="1981200" y="1066800"/>
          <p14:tracePt t="221667" x="1866900" y="996950"/>
          <p14:tracePt t="221683" x="1822450" y="971550"/>
          <p14:tracePt t="221700" x="1778000" y="952500"/>
          <p14:tracePt t="221717" x="1739900" y="933450"/>
          <p14:tracePt t="221732" x="1720850" y="933450"/>
          <p14:tracePt t="221749" x="1701800" y="933450"/>
          <p14:tracePt t="221766" x="1682750" y="939800"/>
          <p14:tracePt t="221782" x="1676400" y="946150"/>
          <p14:tracePt t="221822" x="1670050" y="946150"/>
          <p14:tracePt t="221899" x="1670050" y="952500"/>
          <p14:tracePt t="221920" x="1676400" y="958850"/>
          <p14:tracePt t="221927" x="1676400" y="971550"/>
          <p14:tracePt t="221941" x="1689100" y="977900"/>
          <p14:tracePt t="221949" x="1701800" y="996950"/>
          <p14:tracePt t="221965" x="1727200" y="1028700"/>
          <p14:tracePt t="221982" x="1822450" y="1123950"/>
          <p14:tracePt t="221998" x="1974850" y="1250950"/>
          <p14:tracePt t="222015" x="2082800" y="1314450"/>
          <p14:tracePt t="222032" x="2374900" y="1454150"/>
          <p14:tracePt t="222048" x="2724150" y="1587500"/>
          <p14:tracePt t="222065" x="2933700" y="1657350"/>
          <p14:tracePt t="222081" x="3340100" y="1752600"/>
          <p14:tracePt t="222098" x="3543300" y="1790700"/>
          <p14:tracePt t="222115" x="3689350" y="1816100"/>
          <p14:tracePt t="222132" x="3892550" y="1835150"/>
          <p14:tracePt t="222148" x="3962400" y="1835150"/>
          <p14:tracePt t="222166" x="3981450" y="1828800"/>
          <p14:tracePt t="222181" x="3987800" y="1828800"/>
          <p14:tracePt t="222198" x="3987800" y="1822450"/>
          <p14:tracePt t="222215" x="3987800" y="1816100"/>
          <p14:tracePt t="222231" x="3981450" y="1816100"/>
          <p14:tracePt t="222248" x="3975100" y="1816100"/>
          <p14:tracePt t="222265" x="3968750" y="1816100"/>
          <p14:tracePt t="222281" x="3962400" y="1816100"/>
          <p14:tracePt t="222297" x="3962400" y="1822450"/>
          <p14:tracePt t="222314" x="3956050" y="1822450"/>
          <p14:tracePt t="222330" x="3949700" y="1828800"/>
          <p14:tracePt t="222348" x="3943350" y="1835150"/>
          <p14:tracePt t="222380" x="3937000" y="1841500"/>
          <p14:tracePt t="222398" x="3924300" y="1854200"/>
          <p14:tracePt t="222413" x="3905250" y="1879600"/>
          <p14:tracePt t="222430" x="3892550" y="1892300"/>
          <p14:tracePt t="222447" x="3854450" y="1917700"/>
          <p14:tracePt t="222463" x="3841750" y="1930400"/>
          <p14:tracePt t="222480" x="3822700" y="1955800"/>
          <p14:tracePt t="222496" x="3778250" y="1981200"/>
          <p14:tracePt t="222513" x="3733800" y="2006600"/>
          <p14:tracePt t="222531" x="3670300" y="2019300"/>
          <p14:tracePt t="222546" x="3638550" y="2025650"/>
          <p14:tracePt t="222563" x="3587750" y="2025650"/>
          <p14:tracePt t="222580" x="3505200" y="2032000"/>
          <p14:tracePt t="222596" x="3435350" y="2032000"/>
          <p14:tracePt t="223233" x="3422650" y="2044700"/>
          <p14:tracePt t="223240" x="3397250" y="2057400"/>
          <p14:tracePt t="223254" x="3384550" y="2076450"/>
          <p14:tracePt t="223263" x="3365500" y="2101850"/>
          <p14:tracePt t="223277" x="3346450" y="2133600"/>
          <p14:tracePt t="223294" x="3333750" y="2152650"/>
          <p14:tracePt t="223311" x="3308350" y="2222500"/>
          <p14:tracePt t="223327" x="3276600" y="2298700"/>
          <p14:tracePt t="223344" x="3270250" y="2336800"/>
          <p14:tracePt t="223360" x="3257550" y="2393950"/>
          <p14:tracePt t="223377" x="3244850" y="2425700"/>
          <p14:tracePt t="223394" x="3232150" y="2482850"/>
          <p14:tracePt t="223410" x="3232150" y="2501900"/>
          <p14:tracePt t="223427" x="3232150" y="2527300"/>
          <p14:tracePt t="223444" x="3232150" y="2546350"/>
          <p14:tracePt t="223476" x="3232150" y="2552700"/>
          <p14:tracePt t="223507" x="3238500" y="2552700"/>
          <p14:tracePt t="223549" x="3244850" y="2559050"/>
          <p14:tracePt t="223604" x="3251200" y="2565400"/>
          <p14:tracePt t="223619" x="3257550" y="2565400"/>
          <p14:tracePt t="223627" x="3270250" y="2571750"/>
          <p14:tracePt t="223640" x="3276600" y="2571750"/>
          <p14:tracePt t="223647" x="3289300" y="2578100"/>
          <p14:tracePt t="223662" x="3314700" y="2590800"/>
          <p14:tracePt t="223676" x="3346450" y="2603500"/>
          <p14:tracePt t="223692" x="3448050" y="2647950"/>
          <p14:tracePt t="223710" x="3581400" y="2686050"/>
          <p14:tracePt t="223725" x="3651250" y="2705100"/>
          <p14:tracePt t="223742" x="3727450" y="2724150"/>
          <p14:tracePt t="223759" x="3873500" y="2755900"/>
          <p14:tracePt t="223775" x="3949700" y="2762250"/>
          <p14:tracePt t="223792" x="4108450" y="2781300"/>
          <p14:tracePt t="223809" x="4210050" y="2794000"/>
          <p14:tracePt t="223825" x="4248150" y="2794000"/>
          <p14:tracePt t="223842" x="4298950" y="2794000"/>
          <p14:tracePt t="223859" x="4343400" y="2794000"/>
          <p14:tracePt t="223875" x="4356100" y="2794000"/>
          <p14:tracePt t="223893" x="4368800" y="2794000"/>
          <p14:tracePt t="223909" x="4375150" y="2794000"/>
          <p14:tracePt t="223970" x="4368800" y="2794000"/>
          <p14:tracePt t="223984" x="4362450" y="2794000"/>
          <p14:tracePt t="224005" x="4349750" y="2794000"/>
          <p14:tracePt t="224019" x="4337050" y="2794000"/>
          <p14:tracePt t="224027" x="4324350" y="2794000"/>
          <p14:tracePt t="224042" x="4311650" y="2794000"/>
          <p14:tracePt t="224058" x="4292600" y="2800350"/>
          <p14:tracePt t="224075" x="4241800" y="2813050"/>
          <p14:tracePt t="224091" x="4159250" y="2838450"/>
          <p14:tracePt t="224108" x="4114800" y="2857500"/>
          <p14:tracePt t="224125" x="4038600" y="2889250"/>
          <p14:tracePt t="224141" x="4013200" y="2895600"/>
          <p14:tracePt t="224158" x="3975100" y="2914650"/>
          <p14:tracePt t="224175" x="3949700" y="2921000"/>
          <p14:tracePt t="224191" x="3943350" y="2927350"/>
          <p14:tracePt t="224207" x="3943350" y="2933700"/>
          <p14:tracePt t="224244" x="3943350" y="2940050"/>
          <p14:tracePt t="224272" x="3956050" y="2940050"/>
          <p14:tracePt t="224286" x="3962400" y="2940050"/>
          <p14:tracePt t="224293" x="3975100" y="2940050"/>
          <p14:tracePt t="224309" x="3987800" y="2940050"/>
          <p14:tracePt t="224324" x="4000500" y="2940050"/>
          <p14:tracePt t="224340" x="4032250" y="2933700"/>
          <p14:tracePt t="224357" x="4057650" y="2927350"/>
          <p14:tracePt t="224374" x="4064000" y="2921000"/>
          <p14:tracePt t="224406" x="4064000" y="2914650"/>
          <p14:tracePt t="224423" x="4057650" y="2908300"/>
          <p14:tracePt t="224441" x="4032250" y="2901950"/>
          <p14:tracePt t="224456" x="3949700" y="2870200"/>
          <p14:tracePt t="224473" x="3886200" y="2857500"/>
          <p14:tracePt t="224490" x="3689350" y="2819400"/>
          <p14:tracePt t="224507" x="3575050" y="2800350"/>
          <p14:tracePt t="224523" x="3321050" y="2768600"/>
          <p14:tracePt t="224540" x="2971800" y="2743200"/>
          <p14:tracePt t="224556" x="2813050" y="2743200"/>
          <p14:tracePt t="224574" x="2495550" y="2749550"/>
          <p14:tracePt t="224590" x="2355850" y="2755900"/>
          <p14:tracePt t="224606" x="2114550" y="2781300"/>
          <p14:tracePt t="224623" x="1879600" y="2819400"/>
          <p14:tracePt t="224639" x="1847850" y="2832100"/>
          <p14:tracePt t="224655" x="1822450" y="2838450"/>
          <p14:tracePt t="224672" x="1790700" y="2857500"/>
          <p14:tracePt t="224689" x="1784350" y="2863850"/>
          <p14:tracePt t="224722" x="1784350" y="2857500"/>
          <p14:tracePt t="225187" x="1797050" y="2857500"/>
          <p14:tracePt t="225200" x="1809750" y="2870200"/>
          <p14:tracePt t="225214" x="1835150" y="2882900"/>
          <p14:tracePt t="225223" x="1847850" y="2889250"/>
          <p14:tracePt t="225237" x="1879600" y="2908300"/>
          <p14:tracePt t="225254" x="1892300" y="2914650"/>
          <p14:tracePt t="225271" x="1962150" y="2946400"/>
          <p14:tracePt t="225287" x="2082800" y="2984500"/>
          <p14:tracePt t="225304" x="2171700" y="3003550"/>
          <p14:tracePt t="225321" x="2393950" y="3067050"/>
          <p14:tracePt t="225337" x="2514600" y="3098800"/>
          <p14:tracePt t="225353" x="2755900" y="3136900"/>
          <p14:tracePt t="225370" x="3009900" y="3162300"/>
          <p14:tracePt t="225387" x="3136900" y="3162300"/>
          <p14:tracePt t="225404" x="3365500" y="3155950"/>
          <p14:tracePt t="225419" x="3467100" y="3143250"/>
          <p14:tracePt t="225436" x="3556000" y="3124200"/>
          <p14:tracePt t="225454" x="3689350" y="3086100"/>
          <p14:tracePt t="225469" x="3771900" y="3073400"/>
          <p14:tracePt t="225486" x="3790950" y="3054350"/>
          <p14:tracePt t="225503" x="3835400" y="3048000"/>
          <p14:tracePt t="225520" x="3854450" y="3035300"/>
          <p14:tracePt t="225536" x="3886200" y="3028950"/>
          <p14:tracePt t="225553" x="3956050" y="3009900"/>
          <p14:tracePt t="225569" x="4000500" y="2997200"/>
          <p14:tracePt t="225587" x="4095750" y="2978150"/>
          <p14:tracePt t="225603" x="4121150" y="2971800"/>
          <p14:tracePt t="225619" x="4152900" y="2965450"/>
          <p14:tracePt t="225636" x="4203700" y="2946400"/>
          <p14:tracePt t="225652" x="4216400" y="2946400"/>
          <p14:tracePt t="225669" x="4229100" y="2940050"/>
          <p14:tracePt t="225686" x="4241800" y="2940050"/>
          <p14:tracePt t="225702" x="4248150" y="2940050"/>
          <p14:tracePt t="225719" x="4254500" y="2940050"/>
          <p14:tracePt t="225752" x="4254500" y="2933700"/>
          <p14:tracePt t="225770" x="4229100" y="2933700"/>
          <p14:tracePt t="225785" x="4210050" y="2933700"/>
          <p14:tracePt t="225802" x="4171950" y="2921000"/>
          <p14:tracePt t="225819" x="4076700" y="2914650"/>
          <p14:tracePt t="225835" x="3924300" y="2901950"/>
          <p14:tracePt t="225852" x="3835400" y="2895600"/>
          <p14:tracePt t="225868" x="3663950" y="2882900"/>
          <p14:tracePt t="225885" x="3575050" y="2882900"/>
          <p14:tracePt t="225902" x="3448050" y="2882900"/>
          <p14:tracePt t="225918" x="3321050" y="2889250"/>
          <p14:tracePt t="225935" x="3238500" y="2895600"/>
          <p14:tracePt t="225952" x="3225800" y="2895600"/>
          <p14:tracePt t="225968" x="3206750" y="2901950"/>
          <p14:tracePt t="225985" x="3200400" y="2901950"/>
          <p14:tracePt t="226017" x="3206750" y="2908300"/>
          <p14:tracePt t="226034" x="3219450" y="2908300"/>
          <p14:tracePt t="226051" x="3251200" y="2914650"/>
          <p14:tracePt t="226067" x="3282950" y="2914650"/>
          <p14:tracePt t="226085" x="3352800" y="2933700"/>
          <p14:tracePt t="226101" x="3486150" y="2959100"/>
          <p14:tracePt t="226117" x="3562350" y="2971800"/>
          <p14:tracePt t="226135" x="3638550" y="2990850"/>
          <p14:tracePt t="226151" x="3733800" y="3022600"/>
          <p14:tracePt t="226168" x="3848100" y="3054350"/>
          <p14:tracePt t="226184" x="4057650" y="3105150"/>
          <p14:tracePt t="226200" x="4222750" y="3136900"/>
          <p14:tracePt t="226217" x="4292600" y="3155950"/>
          <p14:tracePt t="226234" x="4419600" y="3162300"/>
          <p14:tracePt t="226251" x="4470400" y="3162300"/>
          <p14:tracePt t="226268" x="4552950" y="3162300"/>
          <p14:tracePt t="226284" x="4610100" y="3149600"/>
          <p14:tracePt t="226300" x="4635500" y="3149600"/>
          <p14:tracePt t="226317" x="4667250" y="3143250"/>
          <p14:tracePt t="226334" x="4686300" y="3136900"/>
          <p14:tracePt t="226350" x="4711700" y="3124200"/>
          <p14:tracePt t="226367" x="4743450" y="3117850"/>
          <p14:tracePt t="226383" x="4775200" y="3111500"/>
          <p14:tracePt t="226400" x="4794250" y="3111500"/>
          <p14:tracePt t="226403" x="4813300" y="3105150"/>
          <p14:tracePt t="226416" x="4845050" y="3105150"/>
          <p14:tracePt t="226433" x="4864100" y="3098800"/>
          <p14:tracePt t="226450" x="4933950" y="3086100"/>
          <p14:tracePt t="226466" x="5003800" y="3067050"/>
          <p14:tracePt t="226483" x="5035550" y="3060700"/>
          <p14:tracePt t="226500" x="5092700" y="3048000"/>
          <p14:tracePt t="226515" x="5105400" y="3041650"/>
          <p14:tracePt t="226533" x="5124450" y="3035300"/>
          <p14:tracePt t="226549" x="5175250" y="2997200"/>
          <p14:tracePt t="226566" x="5213350" y="2952750"/>
          <p14:tracePt t="226583" x="5226050" y="2933700"/>
          <p14:tracePt t="226600" x="5245100" y="2889250"/>
          <p14:tracePt t="227118" x="5283200" y="2889250"/>
          <p14:tracePt t="227132" x="5327650" y="2889250"/>
          <p14:tracePt t="227147" x="5378450" y="2889250"/>
          <p14:tracePt t="227160" x="5429250" y="2882900"/>
          <p14:tracePt t="227167" x="5492750" y="2870200"/>
          <p14:tracePt t="227184" x="5568950" y="2870200"/>
          <p14:tracePt t="227197" x="5638800" y="2863850"/>
          <p14:tracePt t="227214" x="5759450" y="2844800"/>
          <p14:tracePt t="227231" x="5829300" y="2819400"/>
          <p14:tracePt t="227247" x="5861050" y="2813050"/>
          <p14:tracePt t="227264" x="5873750" y="2806700"/>
          <p14:tracePt t="227281" x="5886450" y="2800350"/>
          <p14:tracePt t="227297" x="5892800" y="2800350"/>
          <p14:tracePt t="227314" x="5899150" y="2800350"/>
          <p14:tracePt t="227364" x="5905500" y="2800350"/>
          <p14:tracePt t="227371" x="5911850" y="2800350"/>
          <p14:tracePt t="227385" x="5918200" y="2806700"/>
          <p14:tracePt t="227396" x="5924550" y="2806700"/>
          <p14:tracePt t="227414" x="5943600" y="2819400"/>
          <p14:tracePt t="227430" x="5956300" y="2825750"/>
          <p14:tracePt t="227446" x="5981700" y="2832100"/>
          <p14:tracePt t="227463" x="6019800" y="2844800"/>
          <p14:tracePt t="227479" x="6076950" y="2863850"/>
          <p14:tracePt t="227496" x="6140450" y="2876550"/>
          <p14:tracePt t="227512" x="6286500" y="2895600"/>
          <p14:tracePt t="227529" x="6350000" y="2901950"/>
          <p14:tracePt t="227546" x="6413500" y="2901950"/>
          <p14:tracePt t="227563" x="6464300" y="2901950"/>
          <p14:tracePt t="227579" x="6496050" y="2901950"/>
          <p14:tracePt t="227596" x="6515100" y="2901950"/>
          <p14:tracePt t="227612" x="6521450" y="2901950"/>
          <p14:tracePt t="227629" x="6527800" y="2901950"/>
          <p14:tracePt t="227645" x="6521450" y="2895600"/>
          <p14:tracePt t="227662" x="6502400" y="2889250"/>
          <p14:tracePt t="227679" x="6470650" y="2889250"/>
          <p14:tracePt t="227695" x="6381750" y="2876550"/>
          <p14:tracePt t="227712" x="6210300" y="2857500"/>
          <p14:tracePt t="227729" x="6019800" y="2832100"/>
          <p14:tracePt t="227745" x="5918200" y="2832100"/>
          <p14:tracePt t="227762" x="5829300" y="2832100"/>
          <p14:tracePt t="227779" x="5664200" y="2832100"/>
          <p14:tracePt t="227795" x="5600700" y="2832100"/>
          <p14:tracePt t="227812" x="5537200" y="2832100"/>
          <p14:tracePt t="227828" x="5429250" y="2844800"/>
          <p14:tracePt t="227845" x="5384800" y="2857500"/>
          <p14:tracePt t="227862" x="5353050" y="2857500"/>
          <p14:tracePt t="227878" x="5334000" y="2863850"/>
          <p14:tracePt t="227894" x="5334000" y="2870200"/>
          <p14:tracePt t="227918" x="5327650" y="2870200"/>
          <p14:tracePt t="227982" x="5321300" y="2870200"/>
          <p14:tracePt t="228185" x="5295900" y="2870200"/>
          <p14:tracePt t="228200" x="5251450" y="2857500"/>
          <p14:tracePt t="228207" x="5200650" y="2844800"/>
          <p14:tracePt t="228221" x="5130800" y="2825750"/>
          <p14:tracePt t="228229" x="5041900" y="2806700"/>
          <p14:tracePt t="228243" x="4946650" y="2787650"/>
          <p14:tracePt t="228260" x="4832350" y="2762250"/>
          <p14:tracePt t="228277" x="4591050" y="2711450"/>
          <p14:tracePt t="228293" x="4464050" y="2692400"/>
          <p14:tracePt t="228310" x="4203700" y="2647950"/>
          <p14:tracePt t="228327" x="3949700" y="2603500"/>
          <p14:tracePt t="228344" x="3835400" y="2597150"/>
          <p14:tracePt t="228360" x="3721100" y="2584450"/>
          <p14:tracePt t="228376" x="3543300" y="2578100"/>
          <p14:tracePt t="228393" x="3435350" y="2578100"/>
          <p14:tracePt t="228410" x="3378200" y="2590800"/>
          <p14:tracePt t="228426" x="3352800" y="2590800"/>
          <p14:tracePt t="228460" x="3346450" y="2597150"/>
          <p14:tracePt t="228492" x="3346450" y="2603500"/>
          <p14:tracePt t="228705" x="3282950" y="2603500"/>
          <p14:tracePt t="228712" x="3194050" y="2590800"/>
          <p14:tracePt t="228728" x="3092450" y="2590800"/>
          <p14:tracePt t="228742" x="2978150" y="2584450"/>
          <p14:tracePt t="228758" x="2762250" y="2584450"/>
          <p14:tracePt t="228776" x="2546350" y="2584450"/>
          <p14:tracePt t="228792" x="2457450" y="2597150"/>
          <p14:tracePt t="228808" x="2368550" y="2616200"/>
          <p14:tracePt t="228825" x="2235200" y="2654300"/>
          <p14:tracePt t="228841" x="2133600" y="2711450"/>
          <p14:tracePt t="228859" x="2089150" y="2736850"/>
          <p14:tracePt t="228875" x="2044700" y="2781300"/>
          <p14:tracePt t="228891" x="2032000" y="2794000"/>
          <p14:tracePt t="228894" x="2019300" y="2806700"/>
          <p14:tracePt t="228911" x="2019300" y="2813050"/>
          <p14:tracePt t="228930" x="2019300" y="2819400"/>
          <p14:tracePt t="228972" x="2019300" y="2825750"/>
          <p14:tracePt t="228993" x="2012950" y="2832100"/>
          <p14:tracePt t="229112" x="2006600" y="2832100"/>
          <p14:tracePt t="229274" x="2012950" y="2832100"/>
          <p14:tracePt t="229288" x="2012950" y="2825750"/>
          <p14:tracePt t="229295" x="2012950" y="2819400"/>
          <p14:tracePt t="229309" x="2019300" y="2813050"/>
          <p14:tracePt t="229324" x="2025650" y="2806700"/>
          <p14:tracePt t="229594" x="2032000" y="2838450"/>
          <p14:tracePt t="229602" x="2044700" y="2901950"/>
          <p14:tracePt t="229615" x="2051050" y="2952750"/>
          <p14:tracePt t="229625" x="2057400" y="3009900"/>
          <p14:tracePt t="229638" x="2070100" y="3073400"/>
          <p14:tracePt t="229655" x="2082800" y="3162300"/>
          <p14:tracePt t="229672" x="2108200" y="3384550"/>
          <p14:tracePt t="229688" x="2133600" y="3625850"/>
          <p14:tracePt t="229705" x="2152650" y="3740150"/>
          <p14:tracePt t="229721" x="2216150" y="3949700"/>
          <p14:tracePt t="229738" x="2266950" y="4133850"/>
          <p14:tracePt t="229755" x="2305050" y="4197350"/>
          <p14:tracePt t="229771" x="2349500" y="4286250"/>
          <p14:tracePt t="229788" x="2374900" y="4318000"/>
          <p14:tracePt t="229806" x="2413000" y="4375150"/>
          <p14:tracePt t="229821" x="2438400" y="4406900"/>
          <p14:tracePt t="229838" x="2476500" y="4457700"/>
          <p14:tracePt t="229855" x="2527300" y="4533900"/>
          <p14:tracePt t="229871" x="2565400" y="4584700"/>
          <p14:tracePt t="229888" x="2590800" y="4629150"/>
          <p14:tracePt t="229905" x="2635250" y="4673600"/>
          <p14:tracePt t="229921" x="2667000" y="4699000"/>
          <p14:tracePt t="229939" x="2705100" y="4711700"/>
          <p14:tracePt t="229954" x="2717800" y="4718050"/>
          <p14:tracePt t="229971" x="2730500" y="4724400"/>
          <p14:tracePt t="229988" x="2768600" y="4762500"/>
          <p14:tracePt t="230005" x="2787650" y="4800600"/>
          <p14:tracePt t="230021" x="2800350" y="4819650"/>
          <p14:tracePt t="230037" x="2813050" y="4851400"/>
          <p14:tracePt t="230054" x="2819400" y="4864100"/>
          <p14:tracePt t="230071" x="2819400" y="4870450"/>
          <p14:tracePt t="230087" x="2819400" y="4876800"/>
          <p14:tracePt t="230121" x="2819400" y="4883150"/>
          <p14:tracePt t="230142" x="2819400" y="4889500"/>
          <p14:tracePt t="230153" x="2813050" y="4889500"/>
          <p14:tracePt t="230198" x="2806700" y="4889500"/>
          <p14:tracePt t="230207" x="2800350" y="4895850"/>
          <p14:tracePt t="230218" x="2794000" y="4895850"/>
          <p14:tracePt t="230233" x="2787650" y="4902200"/>
          <p14:tracePt t="230239" x="2781300" y="4902200"/>
          <p14:tracePt t="230261" x="2774950" y="4902200"/>
          <p14:tracePt t="230274" x="2768600" y="4908550"/>
          <p14:tracePt t="230286" x="2749550" y="4908550"/>
          <p14:tracePt t="230303" x="2736850" y="4914900"/>
          <p14:tracePt t="230320" x="2686050" y="4921250"/>
          <p14:tracePt t="230336" x="2660650" y="4921250"/>
          <p14:tracePt t="230353" x="2546350" y="4927600"/>
          <p14:tracePt t="230369" x="2508250" y="4914900"/>
          <p14:tracePt t="230387" x="2406650" y="4902200"/>
          <p14:tracePt t="230403" x="2368550" y="4895850"/>
          <p14:tracePt t="230419" x="2349500" y="4889500"/>
          <p14:tracePt t="230436" x="2286000" y="4870450"/>
          <p14:tracePt t="230452" x="2260600" y="4864100"/>
          <p14:tracePt t="230469" x="2209800" y="4838700"/>
          <p14:tracePt t="230486" x="2171700" y="4826000"/>
          <p14:tracePt t="230502" x="2152650" y="4819650"/>
          <p14:tracePt t="230519" x="2139950" y="4813300"/>
          <p14:tracePt t="230535" x="2108200" y="4800600"/>
          <p14:tracePt t="230553" x="2063750" y="4794250"/>
          <p14:tracePt t="230569" x="2012950" y="4794250"/>
          <p14:tracePt t="230585" x="1955800" y="4800600"/>
          <p14:tracePt t="230602" x="1905000" y="4832350"/>
          <p14:tracePt t="230619" x="1885950" y="4845050"/>
          <p14:tracePt t="230635" x="1816100" y="4895850"/>
          <p14:tracePt t="230652" x="1771650" y="4933950"/>
          <p14:tracePt t="230668" x="1682750" y="5016500"/>
          <p14:tracePt t="230685" x="1631950" y="5048250"/>
          <p14:tracePt t="230702" x="1581150" y="5105400"/>
          <p14:tracePt t="230718" x="1587500" y="5156200"/>
          <p14:tracePt t="231598" x="1587500" y="5162550"/>
          <p14:tracePt t="231605" x="1581150" y="5168900"/>
          <p14:tracePt t="231625" x="1568450" y="5168900"/>
          <p14:tracePt t="231640" x="1562100" y="5175250"/>
          <p14:tracePt t="231649" x="1562100" y="5181600"/>
          <p14:tracePt t="231668" x="1562100" y="5187950"/>
          <p14:tracePt t="231984" x="1562100" y="5181600"/>
          <p14:tracePt t="231991" x="1568450" y="5175250"/>
          <p14:tracePt t="232005" x="1581150" y="5175250"/>
          <p14:tracePt t="232013" x="1593850" y="5156200"/>
          <p14:tracePt t="232030" x="1612900" y="5143500"/>
          <p14:tracePt t="232048" x="1651000" y="5092700"/>
          <p14:tracePt t="232063" x="1676400" y="5060950"/>
          <p14:tracePt t="232080" x="1714500" y="5016500"/>
          <p14:tracePt t="232097" x="1727200" y="4991100"/>
          <p14:tracePt t="232113" x="1739900" y="4940300"/>
          <p14:tracePt t="232130" x="1752600" y="4921250"/>
          <p14:tracePt t="232147" x="1752600" y="4870450"/>
          <p14:tracePt t="232163" x="1746250" y="4845050"/>
          <p14:tracePt t="232180" x="1739900" y="4813300"/>
          <p14:tracePt t="232196" x="1727200" y="4787900"/>
          <p14:tracePt t="232230" x="1727200" y="4781550"/>
          <p14:tracePt t="232246" x="1727200" y="4775200"/>
          <p14:tracePt t="232262" x="1727200" y="4768850"/>
          <p14:tracePt t="232293" x="1727200" y="4762500"/>
          <p14:tracePt t="232307" x="1733550" y="4762500"/>
          <p14:tracePt t="232316" x="1739900" y="4756150"/>
          <p14:tracePt t="232330" x="1752600" y="4743450"/>
          <p14:tracePt t="232346" x="1765300" y="4730750"/>
          <p14:tracePt t="232363" x="1835150" y="4673600"/>
          <p14:tracePt t="232380" x="1968500" y="4495800"/>
          <p14:tracePt t="232396" x="2076450" y="4349750"/>
          <p14:tracePt t="232413" x="2374900" y="3886200"/>
          <p14:tracePt t="232429" x="2520950" y="3613150"/>
          <p14:tracePt t="232446" x="2667000" y="3333750"/>
          <p14:tracePt t="232462" x="2895600" y="2844800"/>
          <p14:tracePt t="232479" x="2965450" y="2698750"/>
          <p14:tracePt t="232495" x="3060700" y="2482850"/>
          <p14:tracePt t="232512" x="3098800" y="2362200"/>
          <p14:tracePt t="232529" x="3111500" y="2324100"/>
          <p14:tracePt t="232546" x="3111500" y="2228850"/>
          <p14:tracePt t="232562" x="3098800" y="2178050"/>
          <p14:tracePt t="232579" x="3054350" y="2076450"/>
          <p14:tracePt t="232596" x="3003550" y="2000250"/>
          <p14:tracePt t="232611" x="2965450" y="1962150"/>
          <p14:tracePt t="232628" x="2933700" y="1949450"/>
          <p14:tracePt t="232645" x="2882900" y="1917700"/>
          <p14:tracePt t="232661" x="2813050" y="1905000"/>
          <p14:tracePt t="232679" x="2781300" y="1898650"/>
          <p14:tracePt t="232695" x="2724150" y="1898650"/>
          <p14:tracePt t="232711" x="2686050" y="1898650"/>
          <p14:tracePt t="232729" x="2641600" y="1898650"/>
          <p14:tracePt t="232745" x="2628900" y="1898650"/>
          <p14:tracePt t="232761" x="2603500" y="1892300"/>
          <p14:tracePt t="232778" x="2590800" y="1892300"/>
          <p14:tracePt t="232795" x="2584450" y="1892300"/>
          <p14:tracePt t="232834" x="2584450" y="1885950"/>
          <p14:tracePt t="232855" x="2597150" y="1885950"/>
          <p14:tracePt t="232869" x="2609850" y="1885950"/>
          <p14:tracePt t="232877" x="2628900" y="1879600"/>
          <p14:tracePt t="232894" x="2667000" y="1879600"/>
          <p14:tracePt t="232911" x="2781300" y="1879600"/>
          <p14:tracePt t="232927" x="2857500" y="1866900"/>
          <p14:tracePt t="232944" x="3041650" y="1835150"/>
          <p14:tracePt t="232960" x="3213100" y="1809750"/>
          <p14:tracePt t="232977" x="3276600" y="1790700"/>
          <p14:tracePt t="232994" x="3346450" y="1771650"/>
          <p14:tracePt t="233010" x="3429000" y="1752600"/>
          <p14:tracePt t="233027" x="3460750" y="1739900"/>
          <p14:tracePt t="233044" x="3473450" y="1733550"/>
          <p14:tracePt t="233077" x="3473450" y="1727200"/>
          <p14:tracePt t="233096" x="3467100" y="1727200"/>
          <p14:tracePt t="233122" x="3454400" y="1727200"/>
          <p14:tracePt t="233135" x="3448050" y="1727200"/>
          <p14:tracePt t="233144" x="3441700" y="1727200"/>
          <p14:tracePt t="233159" x="3422650" y="1727200"/>
          <p14:tracePt t="233177" x="3409950" y="1727200"/>
          <p14:tracePt t="233193" x="3346450" y="1727200"/>
          <p14:tracePt t="233210" x="3225800" y="1746250"/>
          <p14:tracePt t="233227" x="3060700" y="1746250"/>
          <p14:tracePt t="233243" x="2971800" y="1758950"/>
          <p14:tracePt t="233260" x="2882900" y="1758950"/>
          <p14:tracePt t="233276" x="2705100" y="1765300"/>
          <p14:tracePt t="233293" x="2628900" y="1778000"/>
          <p14:tracePt t="233310" x="2495550" y="1778000"/>
          <p14:tracePt t="233326" x="2419350" y="1778000"/>
          <p14:tracePt t="233343" x="2387600" y="1778000"/>
          <p14:tracePt t="233360" x="2374900" y="1778000"/>
          <p14:tracePt t="233376" x="2362200" y="1778000"/>
          <p14:tracePt t="233507" x="2355850" y="1790700"/>
          <p14:tracePt t="233522" x="2349500" y="1803400"/>
          <p14:tracePt t="233528" x="2343150" y="1835150"/>
          <p14:tracePt t="233545" x="2343150" y="1860550"/>
          <p14:tracePt t="233558" x="2336800" y="1911350"/>
          <p14:tracePt t="233575" x="2324100" y="2000250"/>
          <p14:tracePt t="233592" x="2324100" y="2228850"/>
          <p14:tracePt t="233608" x="2349500" y="2647950"/>
          <p14:tracePt t="233625" x="2393950" y="2921000"/>
          <p14:tracePt t="233641" x="2451100" y="3460750"/>
          <p14:tracePt t="233659" x="2463800" y="3702050"/>
          <p14:tracePt t="233675" x="2482850" y="3943350"/>
          <p14:tracePt t="233691" x="2520950" y="4349750"/>
          <p14:tracePt t="233708" x="2540000" y="4616450"/>
          <p14:tracePt t="233725" x="2540000" y="4845050"/>
          <p14:tracePt t="233741" x="2540000" y="4946650"/>
          <p14:tracePt t="233758" x="2527300" y="5035550"/>
          <p14:tracePt t="233775" x="2520950" y="5168900"/>
          <p14:tracePt t="233791" x="2495550" y="5251450"/>
          <p14:tracePt t="233808" x="2463800" y="5295900"/>
          <p14:tracePt t="233824" x="2425700" y="5384800"/>
          <p14:tracePt t="233841" x="2406650" y="5416550"/>
          <p14:tracePt t="233858" x="2381250" y="5448300"/>
          <p14:tracePt t="233874" x="2349500" y="5530850"/>
          <p14:tracePt t="233890" x="2311400" y="5588000"/>
          <p14:tracePt t="233908" x="2260600" y="5638800"/>
          <p14:tracePt t="233924" x="2228850" y="5664200"/>
          <p14:tracePt t="233940" x="2178050" y="5715000"/>
          <p14:tracePt t="233958" x="2139950" y="5740400"/>
          <p14:tracePt t="233974" x="2120900" y="5753100"/>
          <p14:tracePt t="233990" x="2082800" y="5784850"/>
          <p14:tracePt t="234007" x="2057400" y="5803900"/>
          <p14:tracePt t="234024" x="2044700" y="5810250"/>
          <p14:tracePt t="234041" x="2032000" y="5822950"/>
          <p14:tracePt t="234056" x="2019300" y="5829300"/>
          <p14:tracePt t="234073" x="2012950" y="5829300"/>
          <p14:tracePt t="234118" x="2006600" y="5829300"/>
          <p14:tracePt t="234126" x="2006600" y="5822950"/>
          <p14:tracePt t="234142" x="2006600" y="5816600"/>
          <p14:tracePt t="234161" x="2006600" y="5810250"/>
          <p14:tracePt t="234172" x="2006600" y="5797550"/>
          <p14:tracePt t="234580" x="2006600" y="5784850"/>
          <p14:tracePt t="234593" x="2000250" y="5772150"/>
          <p14:tracePt t="234600" x="1993900" y="5753100"/>
          <p14:tracePt t="234614" x="1987550" y="5740400"/>
          <p14:tracePt t="234624" x="1974850" y="5721350"/>
          <p14:tracePt t="234638" x="1968500" y="5708650"/>
          <p14:tracePt t="234655" x="1968500" y="5695950"/>
          <p14:tracePt t="234671" x="1955800" y="5664200"/>
          <p14:tracePt t="234688" x="1943100" y="5632450"/>
          <p14:tracePt t="234705" x="1936750" y="5600700"/>
          <p14:tracePt t="234721" x="1930400" y="5543550"/>
          <p14:tracePt t="234738" x="1930400" y="5505450"/>
          <p14:tracePt t="234755" x="1917700" y="5410200"/>
          <p14:tracePt t="234771" x="1917700" y="5359400"/>
          <p14:tracePt t="234787" x="1911350" y="5276850"/>
          <p14:tracePt t="234805" x="1911350" y="5213350"/>
          <p14:tracePt t="234821" x="1905000" y="5187950"/>
          <p14:tracePt t="234837" x="1905000" y="5168900"/>
          <p14:tracePt t="234854" x="1898650" y="5143500"/>
          <p14:tracePt t="234871" x="1898650" y="5130800"/>
          <p14:tracePt t="234959" x="1885950" y="5130800"/>
          <p14:tracePt t="234966" x="1879600" y="5130800"/>
          <p14:tracePt t="234988" x="1879600" y="5137150"/>
          <p14:tracePt t="235008" x="1879600" y="5143500"/>
          <p14:tracePt t="235029" x="1879600" y="5149850"/>
          <p14:tracePt t="235050" x="1885950" y="5149850"/>
          <p14:tracePt t="235071" x="1898650" y="5149850"/>
          <p14:tracePt t="235084" x="1911350" y="5149850"/>
          <p14:tracePt t="235099" x="1943100" y="5149850"/>
          <p14:tracePt t="235106" x="1968500" y="5149850"/>
          <p14:tracePt t="235122" x="2006600" y="5149850"/>
          <p14:tracePt t="235137" x="2082800" y="5149850"/>
          <p14:tracePt t="235153" x="2273300" y="5137150"/>
          <p14:tracePt t="235170" x="2508250" y="5080000"/>
          <p14:tracePt t="235186" x="2635250" y="5060950"/>
          <p14:tracePt t="235203" x="2762250" y="5029200"/>
          <p14:tracePt t="235219" x="2984500" y="4984750"/>
          <p14:tracePt t="235236" x="3143250" y="4946650"/>
          <p14:tracePt t="235253" x="3219450" y="4940300"/>
          <p14:tracePt t="235269" x="3244850" y="4940300"/>
          <p14:tracePt t="235286" x="3251200" y="4940300"/>
          <p14:tracePt t="235303" x="3263900" y="4940300"/>
          <p14:tracePt t="235319" x="3270250" y="4940300"/>
          <p14:tracePt t="235353" x="3282950" y="4940300"/>
          <p14:tracePt t="235369" x="3289300" y="4940300"/>
          <p14:tracePt t="235385" x="3295650" y="4940300"/>
          <p14:tracePt t="235402" x="3346450" y="4953000"/>
          <p14:tracePt t="235419" x="3479800" y="4991100"/>
          <p14:tracePt t="235436" x="3581400" y="5022850"/>
          <p14:tracePt t="235452" x="3689350" y="5060950"/>
          <p14:tracePt t="235468" x="3803650" y="5092700"/>
          <p14:tracePt t="235486" x="4064000" y="5162550"/>
          <p14:tracePt t="235502" x="4191000" y="5181600"/>
          <p14:tracePt t="235518" x="4432300" y="5213350"/>
          <p14:tracePt t="235535" x="4610100" y="5226050"/>
          <p14:tracePt t="235552" x="4667250" y="5232400"/>
          <p14:tracePt t="235569" x="4692650" y="5232400"/>
          <p14:tracePt t="235586" x="4737100" y="5238750"/>
          <p14:tracePt t="235601" x="4749800" y="5238750"/>
          <p14:tracePt t="235619" x="4756150" y="5245100"/>
          <p14:tracePt t="235634" x="4762500" y="5245100"/>
          <p14:tracePt t="235675" x="4768850" y="5245100"/>
          <p14:tracePt t="235710" x="4775200" y="5245100"/>
          <p14:tracePt t="235871" x="4775200" y="5238750"/>
          <p14:tracePt t="235899" x="4768850" y="5238750"/>
          <p14:tracePt t="236368" x="4762500" y="5226050"/>
          <p14:tracePt t="236384" x="4743450" y="5213350"/>
          <p14:tracePt t="236389" x="4730750" y="5207000"/>
          <p14:tracePt t="236403" x="4718050" y="5187950"/>
          <p14:tracePt t="236415" x="4692650" y="5181600"/>
          <p14:tracePt t="236432" x="4667250" y="5162550"/>
          <p14:tracePt t="236448" x="4654550" y="5156200"/>
          <p14:tracePt t="236465" x="4641850" y="5143500"/>
          <p14:tracePt t="236481" x="4610100" y="5137150"/>
          <p14:tracePt t="236498" x="4578350" y="5130800"/>
          <p14:tracePt t="236516" x="4546600" y="5124450"/>
          <p14:tracePt t="236532" x="4502150" y="5124450"/>
          <p14:tracePt t="236548" x="4495800" y="5124450"/>
          <p14:tracePt t="236565" x="4483100" y="5124450"/>
          <p14:tracePt t="236581" x="4476750" y="5124450"/>
          <p14:tracePt t="236616" x="4476750" y="5130800"/>
          <p14:tracePt t="236635" x="4476750" y="5137150"/>
          <p14:tracePt t="236651" x="4483100" y="5137150"/>
          <p14:tracePt t="236664" x="4489450" y="5137150"/>
          <p14:tracePt t="236681" x="4495800" y="5137150"/>
          <p14:tracePt t="236698" x="4514850" y="5143500"/>
          <p14:tracePt t="236714" x="4527550" y="5143500"/>
          <p14:tracePt t="236731" x="4546600" y="5143500"/>
          <p14:tracePt t="236748" x="4610100" y="5156200"/>
          <p14:tracePt t="236764" x="4724400" y="5175250"/>
          <p14:tracePt t="236781" x="4794250" y="5181600"/>
          <p14:tracePt t="236797" x="4908550" y="5194300"/>
          <p14:tracePt t="236814" x="4965700" y="5200650"/>
          <p14:tracePt t="236831" x="5022850" y="5200650"/>
          <p14:tracePt t="236847" x="5060950" y="5200650"/>
          <p14:tracePt t="236864" x="5067300" y="5200650"/>
          <p14:tracePt t="236922" x="5060950" y="5200650"/>
          <p14:tracePt t="236936" x="5054600" y="5200650"/>
          <p14:tracePt t="236950" x="5029200" y="5194300"/>
          <p14:tracePt t="236957" x="4991100" y="5194300"/>
          <p14:tracePt t="236971" x="4953000" y="5194300"/>
          <p14:tracePt t="236980" x="4889500" y="5181600"/>
          <p14:tracePt t="236997" x="4826000" y="5181600"/>
          <p14:tracePt t="237015" x="4673600" y="5181600"/>
          <p14:tracePt t="237030" x="4591050" y="5187950"/>
          <p14:tracePt t="237047" x="4476750" y="5187950"/>
          <p14:tracePt t="237066" x="4394200" y="5194300"/>
          <p14:tracePt t="237079" x="4375150" y="5194300"/>
          <p14:tracePt t="237096" x="4356100" y="5194300"/>
          <p14:tracePt t="237113" x="4343400" y="5200650"/>
          <p14:tracePt t="237130" x="4337050" y="5200650"/>
          <p14:tracePt t="237147" x="4337050" y="5207000"/>
          <p14:tracePt t="237163" x="4368800" y="5207000"/>
          <p14:tracePt t="237179" x="4387850" y="5213350"/>
          <p14:tracePt t="237197" x="4457700" y="5213350"/>
          <p14:tracePt t="237213" x="4521200" y="5213350"/>
          <p14:tracePt t="237229" x="4597400" y="5213350"/>
          <p14:tracePt t="237246" x="4800600" y="5213350"/>
          <p14:tracePt t="237262" x="4902200" y="5213350"/>
          <p14:tracePt t="237279" x="5105400" y="5194300"/>
          <p14:tracePt t="237296" x="5238750" y="5175250"/>
          <p14:tracePt t="237312" x="5289550" y="5162550"/>
          <p14:tracePt t="237329" x="5321300" y="5156200"/>
          <p14:tracePt t="237345" x="5340350" y="5149850"/>
          <p14:tracePt t="237392" x="5340350" y="5143500"/>
          <p14:tracePt t="237407" x="5334000" y="5143500"/>
          <p14:tracePt t="237414" x="5327650" y="5143500"/>
          <p14:tracePt t="237432" x="5314950" y="5137150"/>
          <p14:tracePt t="237445" x="5295900" y="5130800"/>
          <p14:tracePt t="237462" x="5219700" y="5124450"/>
          <p14:tracePt t="237478" x="5162550" y="5124450"/>
          <p14:tracePt t="237495" x="5086350" y="5124450"/>
          <p14:tracePt t="237512" x="4933950" y="5124450"/>
          <p14:tracePt t="237528" x="4794250" y="5137150"/>
          <p14:tracePt t="237545" x="4730750" y="5137150"/>
          <p14:tracePt t="237562" x="4648200" y="5143500"/>
          <p14:tracePt t="237578" x="4622800" y="5149850"/>
          <p14:tracePt t="237595" x="4616450" y="5149850"/>
          <p14:tracePt t="237612" x="4597400" y="5168900"/>
          <p14:tracePt t="237628" x="4597400" y="5175250"/>
          <p14:tracePt t="237647" x="4610100" y="5175250"/>
          <p14:tracePt t="237661" x="4622800" y="5175250"/>
          <p14:tracePt t="237678" x="4654550" y="5175250"/>
          <p14:tracePt t="237695" x="4692650" y="5175250"/>
          <p14:tracePt t="237711" x="4806950" y="5175250"/>
          <p14:tracePt t="237727" x="4895850" y="5175250"/>
          <p14:tracePt t="237744" x="5086350" y="5162550"/>
          <p14:tracePt t="237761" x="5257800" y="5143500"/>
          <p14:tracePt t="237777" x="5334000" y="5130800"/>
          <p14:tracePt t="237795" x="5416550" y="5118100"/>
          <p14:tracePt t="237810" x="5429250" y="5111750"/>
          <p14:tracePt t="237828" x="5435600" y="5105400"/>
          <p14:tracePt t="237870" x="5429250" y="5105400"/>
          <p14:tracePt t="237880" x="5410200" y="5105400"/>
          <p14:tracePt t="237894" x="5391150" y="5105400"/>
          <p14:tracePt t="237910" x="5353050" y="5099050"/>
          <p14:tracePt t="237927" x="5257800" y="5099050"/>
          <p14:tracePt t="237944" x="5194300" y="5099050"/>
          <p14:tracePt t="237960" x="5130800" y="5111750"/>
          <p14:tracePt t="237963" x="5048250" y="5137150"/>
          <p14:tracePt t="237977" x="4959350" y="5168900"/>
          <p14:tracePt t="237993" x="4775200" y="5245100"/>
          <p14:tracePt t="238011" x="4679950" y="5270500"/>
          <p14:tracePt t="238026" x="4546600" y="5334000"/>
          <p14:tracePt t="238043" x="4514850" y="5353050"/>
          <p14:tracePt t="238060" x="4470400" y="5378450"/>
          <p14:tracePt t="238076" x="4470400" y="5384800"/>
          <p14:tracePt t="238093" x="4470400" y="5391150"/>
          <p14:tracePt t="238110" x="4521200" y="5397500"/>
          <p14:tracePt t="238126" x="4565650" y="5397500"/>
          <p14:tracePt t="238143" x="4616450" y="5397500"/>
          <p14:tracePt t="238159" x="4756150" y="5378450"/>
          <p14:tracePt t="238176" x="4857750" y="5365750"/>
          <p14:tracePt t="238193" x="4965700" y="5353050"/>
          <p14:tracePt t="238209" x="5143500" y="5314950"/>
          <p14:tracePt t="238226" x="5245100" y="5276850"/>
          <p14:tracePt t="238243" x="5264150" y="5264150"/>
          <p14:tracePt t="238259" x="5276850" y="5264150"/>
          <p14:tracePt t="238292" x="5276850" y="5257800"/>
          <p14:tracePt t="238312" x="5270500" y="5257800"/>
          <p14:tracePt t="238325" x="5257800" y="5251450"/>
          <p14:tracePt t="238342" x="5232400" y="5251450"/>
          <p14:tracePt t="238359" x="5124450" y="5226050"/>
          <p14:tracePt t="238376" x="4921250" y="5194300"/>
          <p14:tracePt t="238392" x="4806950" y="5187950"/>
          <p14:tracePt t="238408" x="4667250" y="5187950"/>
          <p14:tracePt t="238426" x="4413250" y="5175250"/>
          <p14:tracePt t="238442" x="4210050" y="5175250"/>
          <p14:tracePt t="238458" x="4146550" y="5175250"/>
          <p14:tracePt t="238461" x="4108450" y="5175250"/>
          <p14:tracePt t="238476" x="4070350" y="5175250"/>
          <p14:tracePt t="238492" x="4057650" y="5175250"/>
          <p14:tracePt t="238508" x="4044950" y="5175250"/>
          <p14:tracePt t="238525" x="4038600" y="5181600"/>
          <p14:tracePt t="238542" x="4070350" y="5187950"/>
          <p14:tracePt t="238558" x="4095750" y="5187950"/>
          <p14:tracePt t="238575" x="4178300" y="5194300"/>
          <p14:tracePt t="238592" x="4248150" y="5207000"/>
          <p14:tracePt t="238609" x="4413250" y="5207000"/>
          <p14:tracePt t="238625" x="4508500" y="5207000"/>
          <p14:tracePt t="238641" x="4616450" y="5200650"/>
          <p14:tracePt t="238658" x="4705350" y="5200650"/>
          <p14:tracePt t="238675" x="4768850" y="5194300"/>
          <p14:tracePt t="238692" x="4826000" y="5194300"/>
          <p14:tracePt t="238707" x="4832350" y="5194300"/>
          <p14:tracePt t="238724" x="4832350" y="5187950"/>
          <p14:tracePt t="238757" x="4819650" y="5181600"/>
          <p14:tracePt t="238774" x="4794250" y="5175250"/>
          <p14:tracePt t="238792" x="4667250" y="5187950"/>
          <p14:tracePt t="238807" x="4578350" y="5187950"/>
          <p14:tracePt t="238824" x="4381500" y="5226050"/>
          <p14:tracePt t="238840" x="4203700" y="5270500"/>
          <p14:tracePt t="238857" x="4121150" y="5289550"/>
          <p14:tracePt t="238874" x="4044950" y="5314950"/>
          <p14:tracePt t="238890" x="3917950" y="5372100"/>
          <p14:tracePt t="238907" x="3860800" y="5391150"/>
          <p14:tracePt t="238924" x="3810000" y="5416550"/>
          <p14:tracePt t="238940" x="3797300" y="5416550"/>
          <p14:tracePt t="238957" x="3797300" y="5422900"/>
          <p14:tracePt t="238974" x="3790950" y="5422900"/>
          <p14:tracePt t="239008" x="3797300" y="5422900"/>
          <p14:tracePt t="239015" x="3803650" y="5422900"/>
          <p14:tracePt t="239026" x="3829050" y="5422900"/>
          <p14:tracePt t="239040" x="3835400" y="5422900"/>
          <p14:tracePt t="239514" x="3797300" y="5410200"/>
          <p14:tracePt t="239528" x="3727450" y="5378450"/>
          <p14:tracePt t="239542" x="3651250" y="5353050"/>
          <p14:tracePt t="239549" x="3556000" y="5321300"/>
          <p14:tracePt t="239563" x="3454400" y="5302250"/>
          <p14:tracePt t="239573" x="3340100" y="5289550"/>
          <p14:tracePt t="239588" x="3200400" y="5276850"/>
          <p14:tracePt t="239604" x="2908300" y="5276850"/>
          <p14:tracePt t="239621" x="2571750" y="5308600"/>
          <p14:tracePt t="239637" x="2400300" y="5334000"/>
          <p14:tracePt t="239657" x="2101850" y="5365750"/>
          <p14:tracePt t="239671" x="1974850" y="5365750"/>
          <p14:tracePt t="239687" x="1784350" y="5384800"/>
          <p14:tracePt t="239705" x="1695450" y="5397500"/>
          <p14:tracePt t="239721" x="1651000" y="5403850"/>
          <p14:tracePt t="239737" x="1644650" y="5403850"/>
          <p14:tracePt t="239754" x="1638300" y="5403850"/>
          <p14:tracePt t="240847" x="1631950" y="5397500"/>
          <p14:tracePt t="240861" x="1606550" y="5397500"/>
          <p14:tracePt t="240869" x="1581150" y="5391150"/>
          <p14:tracePt t="240884" x="1549400" y="5391150"/>
          <p14:tracePt t="240900" x="1530350" y="5384800"/>
          <p14:tracePt t="240918" x="1473200" y="5384800"/>
          <p14:tracePt t="240933" x="1428750" y="5391150"/>
          <p14:tracePt t="240950" x="1416050" y="5391150"/>
          <p14:tracePt t="240967" x="1403350" y="5397500"/>
          <p14:tracePt t="240983" x="1397000" y="5397500"/>
          <p14:tracePt t="241064" x="1409700" y="5397500"/>
          <p14:tracePt t="241071" x="1416050" y="5397500"/>
          <p14:tracePt t="241086" x="1428750" y="5397500"/>
          <p14:tracePt t="241100" x="1447800" y="5397500"/>
          <p14:tracePt t="241116" x="1498600" y="5397500"/>
          <p14:tracePt t="241132" x="1536700" y="5397500"/>
          <p14:tracePt t="241150" x="1638300" y="5397500"/>
          <p14:tracePt t="241166" x="1701800" y="5397500"/>
          <p14:tracePt t="241183" x="1778000" y="5403850"/>
          <p14:tracePt t="241199" x="1943100" y="5403850"/>
          <p14:tracePt t="241216" x="2089150" y="5403850"/>
          <p14:tracePt t="241232" x="2139950" y="5397500"/>
          <p14:tracePt t="241249" x="2235200" y="5378450"/>
          <p14:tracePt t="241265" x="2260600" y="5378450"/>
          <p14:tracePt t="241282" x="2305050" y="5365750"/>
          <p14:tracePt t="241299" x="2336800" y="5359400"/>
          <p14:tracePt t="241315" x="2362200" y="5353050"/>
          <p14:tracePt t="241332" x="2400300" y="5340350"/>
          <p14:tracePt t="241348" x="2438400" y="5334000"/>
          <p14:tracePt t="241365" x="2482850" y="5314950"/>
          <p14:tracePt t="241382" x="2603500" y="5270500"/>
          <p14:tracePt t="241399" x="2698750" y="5238750"/>
          <p14:tracePt t="241417" x="2787650" y="5213350"/>
          <p14:tracePt t="241431" x="3073400" y="5149850"/>
          <p14:tracePt t="241448" x="3340100" y="5105400"/>
          <p14:tracePt t="241466" x="3613150" y="5060950"/>
          <p14:tracePt t="241481" x="3740150" y="5041900"/>
          <p14:tracePt t="241498" x="3854450" y="5029200"/>
          <p14:tracePt t="241501" x="3962400" y="5010150"/>
          <p14:tracePt t="241515" x="4064000" y="5010150"/>
          <p14:tracePt t="241531" x="4229100" y="5035550"/>
          <p14:tracePt t="241548" x="4311650" y="5054600"/>
          <p14:tracePt t="241564" x="4419600" y="5111750"/>
          <p14:tracePt t="241581" x="4451350" y="5118100"/>
          <p14:tracePt t="241599" x="4483100" y="5137150"/>
          <p14:tracePt t="241614" x="4502150" y="5143500"/>
          <p14:tracePt t="241631" x="4508500" y="5149850"/>
          <p14:tracePt t="241648" x="4527550" y="5156200"/>
          <p14:tracePt t="241664" x="4527550" y="5162550"/>
          <p14:tracePt t="241680" x="4533900" y="5162550"/>
          <p14:tracePt t="241697" x="4546600" y="5168900"/>
          <p14:tracePt t="241714" x="4546600" y="5175250"/>
          <p14:tracePt t="241731" x="4552950" y="5181600"/>
          <p14:tracePt t="241747" x="4572000" y="5181600"/>
          <p14:tracePt t="241764" x="4578350" y="5181600"/>
          <p14:tracePt t="241781" x="4591050" y="5181600"/>
          <p14:tracePt t="242086" x="4578350" y="5207000"/>
          <p14:tracePt t="242100" x="4540250" y="5264150"/>
          <p14:tracePt t="242115" x="4514850" y="5321300"/>
          <p14:tracePt t="242121" x="4483100" y="5378450"/>
          <p14:tracePt t="242135" x="4457700" y="5422900"/>
          <p14:tracePt t="242145" x="4432300" y="5480050"/>
          <p14:tracePt t="242162" x="4413250" y="5518150"/>
          <p14:tracePt t="242180" x="4368800" y="5632450"/>
          <p14:tracePt t="242195" x="4337050" y="5676900"/>
          <p14:tracePt t="242212" x="4311650" y="5727700"/>
          <p14:tracePt t="242229" x="4267200" y="5791200"/>
          <p14:tracePt t="242245" x="4222750" y="5848350"/>
          <p14:tracePt t="242264" x="4184650" y="5892800"/>
          <p14:tracePt t="242278" x="4171950" y="5911850"/>
          <p14:tracePt t="242295" x="4140200" y="5943600"/>
          <p14:tracePt t="242313" x="4095750" y="5969000"/>
          <p14:tracePt t="242328" x="4076700" y="5975350"/>
          <p14:tracePt t="242346" x="4064000" y="5981700"/>
          <p14:tracePt t="242362" x="4019550" y="6000750"/>
          <p14:tracePt t="242378" x="4000500" y="6007100"/>
          <p14:tracePt t="242395" x="3987800" y="6007100"/>
          <p14:tracePt t="242411" x="3975100" y="6013450"/>
          <p14:tracePt t="242428" x="3968750" y="6013450"/>
          <p14:tracePt t="242445" x="3949700" y="6013450"/>
          <p14:tracePt t="242461" x="3937000" y="6019800"/>
          <p14:tracePt t="242478" x="3905250" y="6019800"/>
          <p14:tracePt t="242495" x="3886200" y="6019800"/>
          <p14:tracePt t="242511" x="3835400" y="6007100"/>
          <p14:tracePt t="242528" x="3790950" y="6000750"/>
          <p14:tracePt t="242545" x="3689350" y="5969000"/>
          <p14:tracePt t="242561" x="3663950" y="5969000"/>
          <p14:tracePt t="242578" x="3619500" y="5956300"/>
          <p14:tracePt t="242594" x="3594100" y="5949950"/>
          <p14:tracePt t="242611" x="3581400" y="5943600"/>
          <p14:tracePt t="242628" x="3581400" y="5937250"/>
          <p14:tracePt t="242661" x="3581400" y="5930900"/>
          <p14:tracePt t="242680" x="3575050" y="5930900"/>
          <p14:tracePt t="242704" x="3568700" y="5930900"/>
          <p14:tracePt t="242725" x="3562350" y="5930900"/>
          <p14:tracePt t="242760" x="3556000" y="5930900"/>
          <p14:tracePt t="243048" x="3562350" y="5930900"/>
          <p14:tracePt t="243062" x="3568700" y="5930900"/>
          <p14:tracePt t="243069" x="3575050" y="5930900"/>
          <p14:tracePt t="243083" x="3600450" y="5930900"/>
          <p14:tracePt t="243092" x="3625850" y="5930900"/>
          <p14:tracePt t="243109" x="3676650" y="5924550"/>
          <p14:tracePt t="243127" x="3803650" y="5924550"/>
          <p14:tracePt t="243142" x="3879850" y="5911850"/>
          <p14:tracePt t="243159" x="3968750" y="5911850"/>
          <p14:tracePt t="243176" x="4159250" y="5911850"/>
          <p14:tracePt t="243192" x="4248150" y="5911850"/>
          <p14:tracePt t="243209" x="4324350" y="5911850"/>
          <p14:tracePt t="243225" x="4375150" y="5911850"/>
          <p14:tracePt t="243242" x="4425950" y="5911850"/>
          <p14:tracePt t="243258" x="4470400" y="5911850"/>
          <p14:tracePt t="243275" x="4495800" y="5911850"/>
          <p14:tracePt t="243291" x="4514850" y="5911850"/>
          <p14:tracePt t="243309" x="4533900" y="5905500"/>
          <p14:tracePt t="243325" x="4540250" y="5905500"/>
          <p14:tracePt t="243413" x="4533900" y="5905500"/>
          <p14:tracePt t="243434" x="4527550" y="5899150"/>
          <p14:tracePt t="243442" x="4527550" y="5892800"/>
          <p14:tracePt t="243469" x="4527550" y="5886450"/>
          <p14:tracePt t="243955" x="4546600" y="5886450"/>
          <p14:tracePt t="243962" x="4597400" y="5886450"/>
          <p14:tracePt t="243976" x="4673600" y="5886450"/>
          <p14:tracePt t="243989" x="4762500" y="5886450"/>
          <p14:tracePt t="244006" x="4927600" y="5886450"/>
          <p14:tracePt t="244022" x="5003800" y="5886450"/>
          <p14:tracePt t="244040" x="5080000" y="5886450"/>
          <p14:tracePt t="244056" x="5187950" y="5867400"/>
          <p14:tracePt t="244073" x="5270500" y="5842000"/>
          <p14:tracePt t="244091" x="5327650" y="5829300"/>
          <p14:tracePt t="244106" x="5353050" y="5822950"/>
          <p14:tracePt t="244122" x="5365750" y="5822950"/>
          <p14:tracePt t="244139" x="5378450" y="5822950"/>
          <p14:tracePt t="244172" x="5384800" y="5822950"/>
          <p14:tracePt t="244222" x="5391150" y="5822950"/>
          <p14:tracePt t="244264" x="5397500" y="5822950"/>
          <p14:tracePt t="244292" x="5403850" y="5822950"/>
          <p14:tracePt t="244320" x="5416550" y="5822950"/>
          <p14:tracePt t="244341" x="5429250" y="5822950"/>
          <p14:tracePt t="244369" x="5448300" y="5822950"/>
          <p14:tracePt t="244376" x="5461000" y="5829300"/>
          <p14:tracePt t="244391" x="5492750" y="5829300"/>
          <p14:tracePt t="244405" x="5543550" y="5842000"/>
          <p14:tracePt t="244421" x="5657850" y="5861050"/>
          <p14:tracePt t="244438" x="5753100" y="5880100"/>
          <p14:tracePt t="244455" x="5956300" y="5886450"/>
          <p14:tracePt t="244471" x="6057900" y="5899150"/>
          <p14:tracePt t="244488" x="6172200" y="5911850"/>
          <p14:tracePt t="244505" x="6388100" y="5911850"/>
          <p14:tracePt t="244521" x="6553200" y="5911850"/>
          <p14:tracePt t="244537" x="6604000" y="5905500"/>
          <p14:tracePt t="244554" x="6686550" y="5899150"/>
          <p14:tracePt t="244571" x="6705600" y="5899150"/>
          <p14:tracePt t="244574" x="6724650" y="5899150"/>
          <p14:tracePt t="244588" x="6737350" y="5899150"/>
          <p14:tracePt t="244604" x="6750050" y="5892800"/>
          <p14:tracePt t="244620" x="6756400" y="5892800"/>
          <p14:tracePt t="244637" x="6762750" y="5892800"/>
          <p14:tracePt t="244654" x="6769100" y="5892800"/>
          <p14:tracePt t="244670" x="6775450" y="5892800"/>
          <p14:tracePt t="244687" x="6800850" y="5873750"/>
          <p14:tracePt t="244703" x="6807200" y="5861050"/>
          <p14:tracePt t="244720" x="6826250" y="5842000"/>
          <p14:tracePt t="248885" x="6781800" y="5791200"/>
          <p14:tracePt t="248898" x="6686550" y="5708650"/>
          <p14:tracePt t="248908" x="6572250" y="5588000"/>
          <p14:tracePt t="248921" x="6400800" y="5435600"/>
          <p14:tracePt t="248938" x="6235700" y="5295900"/>
          <p14:tracePt t="248955" x="5835650" y="4984750"/>
          <p14:tracePt t="248971" x="5645150" y="4826000"/>
          <p14:tracePt t="248989" x="5270500" y="4533900"/>
          <p14:tracePt t="249005" x="4940300" y="4337050"/>
          <p14:tracePt t="249022" x="4806950" y="4254500"/>
          <p14:tracePt t="249039" x="4641850" y="4178300"/>
          <p14:tracePt t="249055" x="4413250" y="4044950"/>
          <p14:tracePt t="249071" x="4191000" y="3943350"/>
          <p14:tracePt t="249089" x="4013200" y="3829050"/>
          <p14:tracePt t="249105" x="3930650" y="3765550"/>
          <p14:tracePt t="249121" x="3778250" y="3676650"/>
          <p14:tracePt t="249138" x="3676650" y="3606800"/>
          <p14:tracePt t="249155" x="3619500" y="3549650"/>
          <p14:tracePt t="249171" x="3460750" y="3403600"/>
          <p14:tracePt t="249187" x="3340100" y="3225800"/>
          <p14:tracePt t="249204" x="3276600" y="3136900"/>
          <p14:tracePt t="249222" x="3155950" y="2990850"/>
          <p14:tracePt t="249238" x="2978150" y="2857500"/>
          <p14:tracePt t="249254" x="2895600" y="2781300"/>
          <p14:tracePt t="249271" x="2813050" y="2730500"/>
          <p14:tracePt t="249287" x="2641600" y="2628900"/>
          <p14:tracePt t="249304" x="2609850" y="2622550"/>
          <p14:tracePt t="249808" x="2590800" y="2622550"/>
          <p14:tracePt t="249815" x="2546350" y="2635250"/>
          <p14:tracePt t="249829" x="2514600" y="2654300"/>
          <p14:tracePt t="249838" x="2476500" y="2667000"/>
          <p14:tracePt t="249852" x="2432050" y="2686050"/>
          <p14:tracePt t="249869" x="2387600" y="2717800"/>
          <p14:tracePt t="249886" x="2355850" y="2736850"/>
          <p14:tracePt t="249902" x="2336800" y="2755900"/>
          <p14:tracePt t="249919" x="2324100" y="2768600"/>
          <p14:tracePt t="249935" x="2305050" y="2794000"/>
          <p14:tracePt t="249952" x="2298700" y="2806700"/>
          <p14:tracePt t="249969" x="2292350" y="2819400"/>
          <p14:tracePt t="249985" x="2286000" y="2832100"/>
          <p14:tracePt t="250002" x="2273300" y="2838450"/>
          <p14:tracePt t="250034" x="2273300" y="2844800"/>
          <p14:tracePt t="250075" x="2273300" y="2851150"/>
          <p14:tracePt t="250300" x="2273300" y="2857500"/>
          <p14:tracePt t="250313" x="2279650" y="2863850"/>
          <p14:tracePt t="250321" x="2286000" y="2870200"/>
          <p14:tracePt t="250336" x="2292350" y="2882900"/>
          <p14:tracePt t="250350" x="2298700" y="2895600"/>
          <p14:tracePt t="250366" x="2330450" y="2927350"/>
          <p14:tracePt t="250384" x="2400300" y="2997200"/>
          <p14:tracePt t="250400" x="2444750" y="3028950"/>
          <p14:tracePt t="250417" x="2489200" y="3067050"/>
          <p14:tracePt t="250433" x="2590800" y="3143250"/>
          <p14:tracePt t="250451" x="2698750" y="3219450"/>
          <p14:tracePt t="250467" x="2755900" y="3257550"/>
          <p14:tracePt t="250483" x="2851150" y="3314700"/>
          <p14:tracePt t="250499" x="2908300" y="3327400"/>
          <p14:tracePt t="250517" x="2997200" y="3365500"/>
          <p14:tracePt t="250533" x="3041650" y="3390900"/>
          <p14:tracePt t="250550" x="3149600" y="3448050"/>
          <p14:tracePt t="250567" x="3314700" y="3536950"/>
          <p14:tracePt t="250583" x="3409950" y="3587750"/>
          <p14:tracePt t="250600" x="3498850" y="3644900"/>
          <p14:tracePt t="250616" x="3733800" y="3740150"/>
          <p14:tracePt t="250633" x="3841750" y="3790950"/>
          <p14:tracePt t="250650" x="3949700" y="3841750"/>
          <p14:tracePt t="250666" x="4203700" y="3968750"/>
          <p14:tracePt t="250683" x="4425950" y="4076700"/>
          <p14:tracePt t="250700" x="4591050" y="4152900"/>
          <p14:tracePt t="250715" x="4667250" y="4184650"/>
          <p14:tracePt t="250733" x="4724400" y="4210050"/>
          <p14:tracePt t="250750" x="4813300" y="4235450"/>
          <p14:tracePt t="250765" x="4832350" y="4254500"/>
          <p14:tracePt t="250782" x="4864100" y="4260850"/>
          <p14:tracePt t="250799" x="4889500" y="4260850"/>
          <p14:tracePt t="250816" x="4921250" y="4241800"/>
          <p14:tracePt t="251339" x="4953000" y="4254500"/>
          <p14:tracePt t="251353" x="5010150" y="4260850"/>
          <p14:tracePt t="251361" x="5048250" y="4279900"/>
          <p14:tracePt t="251374" x="5092700" y="4286250"/>
          <p14:tracePt t="251389" x="5149850" y="4305300"/>
          <p14:tracePt t="251397" x="5200650" y="4305300"/>
          <p14:tracePt t="251413" x="5251450" y="4311650"/>
          <p14:tracePt t="251431" x="5372100" y="4324350"/>
          <p14:tracePt t="251447" x="5422900" y="4330700"/>
          <p14:tracePt t="251463" x="5530850" y="4343400"/>
          <p14:tracePt t="251480" x="5588000" y="4356100"/>
          <p14:tracePt t="251496" x="5600700" y="4356100"/>
          <p14:tracePt t="251513" x="5613400" y="4362450"/>
          <p14:tracePt t="251530" x="5626100" y="4368800"/>
          <p14:tracePt t="251547" x="5632450" y="4368800"/>
          <p14:tracePt t="251580" x="5638800" y="4368800"/>
          <p14:tracePt t="251599" x="5638800" y="4362450"/>
          <p14:tracePt t="251691" x="5638800" y="4356100"/>
          <p14:tracePt t="252617" x="5626100" y="4362450"/>
          <p14:tracePt t="252631" x="5613400" y="4375150"/>
          <p14:tracePt t="252638" x="5588000" y="4400550"/>
          <p14:tracePt t="252652" x="5575300" y="4413250"/>
          <p14:tracePt t="252661" x="5556250" y="4432300"/>
          <p14:tracePt t="252676" x="5543550" y="4451350"/>
          <p14:tracePt t="252693" x="5524500" y="4470400"/>
          <p14:tracePt t="252709" x="5505450" y="4495800"/>
          <p14:tracePt t="252725" x="5486400" y="4521200"/>
          <p14:tracePt t="252742" x="5486400" y="4527550"/>
          <p14:tracePt t="252758" x="5480050" y="4533900"/>
          <p14:tracePt t="252795" x="5480050" y="4540250"/>
          <p14:tracePt t="252809" x="5480050" y="4546600"/>
          <p14:tracePt t="252825" x="5480050" y="4552950"/>
          <p14:tracePt t="252842" x="5492750" y="4552950"/>
          <p14:tracePt t="252875" x="5499100" y="4552950"/>
          <p14:tracePt t="252892" x="5511800" y="4552950"/>
          <p14:tracePt t="252908" x="5524500" y="4546600"/>
          <p14:tracePt t="252925" x="5537200" y="4540250"/>
          <p14:tracePt t="252941" x="5562600" y="4514850"/>
          <p14:tracePt t="252958" x="5575300" y="4502150"/>
          <p14:tracePt t="252975" x="5607050" y="4464050"/>
          <p14:tracePt t="252991" x="5613400" y="4451350"/>
          <p14:tracePt t="253008" x="5619750" y="4419600"/>
          <p14:tracePt t="253025" x="5600700" y="4368800"/>
          <p14:tracePt t="253041" x="5568950" y="4343400"/>
          <p14:tracePt t="253058" x="5454650" y="4235450"/>
          <p14:tracePt t="253074" x="5238750" y="4127500"/>
          <p14:tracePt t="253091" x="5124450" y="4076700"/>
          <p14:tracePt t="253108" x="4819650" y="3994150"/>
          <p14:tracePt t="253124" x="4565650" y="3949700"/>
          <p14:tracePt t="253141" x="4464050" y="3943350"/>
          <p14:tracePt t="253158" x="4311650" y="3930650"/>
          <p14:tracePt t="253174" x="4229100" y="3930650"/>
          <p14:tracePt t="253681" x="4171950" y="3917950"/>
          <p14:tracePt t="253696" x="4108450" y="3892550"/>
          <p14:tracePt t="253703" x="4013200" y="3860800"/>
          <p14:tracePt t="253717" x="3943350" y="3829050"/>
          <p14:tracePt t="253725" x="3879850" y="3803650"/>
          <p14:tracePt t="253739" x="3797300" y="3759200"/>
          <p14:tracePt t="253755" x="3727450" y="3733800"/>
          <p14:tracePt t="253773" x="3600450" y="3663950"/>
          <p14:tracePt t="253789" x="3492500" y="3625850"/>
          <p14:tracePt t="253805" x="3429000" y="3606800"/>
          <p14:tracePt t="253822" x="3295650" y="3581400"/>
          <p14:tracePt t="253838" x="3244850" y="3581400"/>
          <p14:tracePt t="253855" x="3187700" y="3575050"/>
          <p14:tracePt t="253872" x="3117850" y="3556000"/>
          <p14:tracePt t="253888" x="3060700" y="3549650"/>
          <p14:tracePt t="253905" x="3041650" y="3543300"/>
          <p14:tracePt t="253922" x="2978150" y="3536950"/>
          <p14:tracePt t="253938" x="2959100" y="3536950"/>
          <p14:tracePt t="253955" x="2927350" y="3536950"/>
          <p14:tracePt t="253971" x="2921000" y="3530600"/>
          <p14:tracePt t="255088" x="2927350" y="3530600"/>
          <p14:tracePt t="255095" x="2933700" y="3530600"/>
          <p14:tracePt t="255108" x="2940050" y="3536950"/>
          <p14:tracePt t="255117" x="2952750" y="3543300"/>
          <p14:tracePt t="255133" x="2971800" y="3556000"/>
          <p14:tracePt t="255151" x="3035300" y="3594100"/>
          <p14:tracePt t="255167" x="3092450" y="3625850"/>
          <p14:tracePt t="255184" x="3251200" y="3695700"/>
          <p14:tracePt t="255200" x="3371850" y="3733800"/>
          <p14:tracePt t="255217" x="3644900" y="3803650"/>
          <p14:tracePt t="255233" x="3873500" y="3848100"/>
          <p14:tracePt t="255250" x="4324350" y="3860800"/>
          <p14:tracePt t="255266" x="4527550" y="3860800"/>
          <p14:tracePt t="255283" x="4914900" y="3829050"/>
          <p14:tracePt t="255300" x="5207000" y="3790950"/>
          <p14:tracePt t="255316" x="5308600" y="3765550"/>
          <p14:tracePt t="255334" x="5480050" y="3702050"/>
          <p14:tracePt t="255349" x="5549900" y="3663950"/>
          <p14:tracePt t="255367" x="5619750" y="3625850"/>
          <p14:tracePt t="255383" x="5721350" y="3556000"/>
          <p14:tracePt t="255399" x="5797550" y="3505200"/>
          <p14:tracePt t="255416" x="5835650" y="3479800"/>
          <p14:tracePt t="255433" x="5886450" y="3441700"/>
          <p14:tracePt t="255449" x="5918200" y="3416300"/>
          <p14:tracePt t="255468" x="5962650" y="3371850"/>
          <p14:tracePt t="255482" x="5988050" y="3352800"/>
          <p14:tracePt t="255499" x="6000750" y="3308350"/>
          <p14:tracePt t="255517" x="6038850" y="3263900"/>
          <p14:tracePt t="255532" x="6051550" y="3244850"/>
          <p14:tracePt t="255549" x="6070600" y="3225800"/>
          <p14:tracePt t="255566" x="6089650" y="3162300"/>
          <p14:tracePt t="255582" x="6127750" y="3054350"/>
          <p14:tracePt t="255599" x="6146800" y="2984500"/>
          <p14:tracePt t="255616" x="6223000" y="2768600"/>
          <p14:tracePt t="256198" x="6229350" y="2768600"/>
          <p14:tracePt t="256211" x="6235700" y="2768600"/>
          <p14:tracePt t="256218" x="6242050" y="2768600"/>
          <p14:tracePt t="256233" x="6248400" y="2768600"/>
          <p14:tracePt t="256247" x="6261100" y="2768600"/>
          <p14:tracePt t="256263" x="6286500" y="2768600"/>
          <p14:tracePt t="256280" x="6311900" y="2781300"/>
          <p14:tracePt t="256297" x="6343650" y="2781300"/>
          <p14:tracePt t="256313" x="6356350" y="2787650"/>
          <p14:tracePt t="256330" x="6381750" y="2787650"/>
          <p14:tracePt t="256346" x="6394450" y="2787650"/>
          <p14:tracePt t="256363" x="6400800" y="2787650"/>
          <p14:tracePt t="256380" x="6407150" y="2787650"/>
          <p14:tracePt t="256402" x="6413500" y="2787650"/>
          <p14:tracePt t="256983" x="6369050" y="2787650"/>
          <p14:tracePt t="256991" x="6280150" y="2787650"/>
          <p14:tracePt t="257005" x="6191250" y="2781300"/>
          <p14:tracePt t="257013" x="6064250" y="2768600"/>
          <p14:tracePt t="257027" x="5899150" y="2749550"/>
          <p14:tracePt t="257044" x="5702300" y="2705100"/>
          <p14:tracePt t="257061" x="5251450" y="2622550"/>
          <p14:tracePt t="257077" x="4718050" y="2501900"/>
          <p14:tracePt t="257094" x="4438650" y="2438400"/>
          <p14:tracePt t="257110" x="3778250" y="2305050"/>
          <p14:tracePt t="257127" x="3435350" y="2286000"/>
          <p14:tracePt t="257143" x="2806700" y="2273300"/>
          <p14:tracePt t="257160" x="2139950" y="2349500"/>
          <p14:tracePt t="257177" x="1936750" y="2387600"/>
          <p14:tracePt t="257194" x="1784350" y="2425700"/>
          <p14:tracePt t="257626" x="1778000" y="2438400"/>
          <p14:tracePt t="257633" x="1771650" y="2457450"/>
          <p14:tracePt t="257647" x="1765300" y="2476500"/>
          <p14:tracePt t="257658" x="1752600" y="2501900"/>
          <p14:tracePt t="257676" x="1739900" y="2552700"/>
          <p14:tracePt t="257692" x="1733550" y="2565400"/>
          <p14:tracePt t="257708" x="1714500" y="2584450"/>
          <p14:tracePt t="257725" x="1708150" y="2628900"/>
          <p14:tracePt t="257741" x="1701800" y="2667000"/>
          <p14:tracePt t="257758" x="1695450" y="2686050"/>
          <p14:tracePt t="257775" x="1689100" y="2743200"/>
          <p14:tracePt t="257791" x="1689100" y="2755900"/>
          <p14:tracePt t="257809" x="1682750" y="2768600"/>
          <p14:tracePt t="257825" x="1682750" y="2774950"/>
          <p14:tracePt t="257842" x="1682750" y="2781300"/>
          <p14:tracePt t="257874" x="1695450" y="2800350"/>
          <p14:tracePt t="257891" x="1708150" y="2806700"/>
          <p14:tracePt t="257908" x="1739900" y="2851150"/>
          <p14:tracePt t="257925" x="1784350" y="2889250"/>
          <p14:tracePt t="257941" x="1885950" y="2990850"/>
          <p14:tracePt t="257957" x="2038350" y="3149600"/>
          <p14:tracePt t="257974" x="2133600" y="3244850"/>
          <p14:tracePt t="257991" x="2343150" y="3429000"/>
          <p14:tracePt t="258007" x="2438400" y="3511550"/>
          <p14:tracePt t="258024" x="2628900" y="3651250"/>
          <p14:tracePt t="258041" x="2711450" y="3714750"/>
          <p14:tracePt t="258057" x="2832100" y="3771900"/>
          <p14:tracePt t="258074" x="2863850" y="3784600"/>
          <p14:tracePt t="258090" x="2914650" y="3803650"/>
          <p14:tracePt t="258107" x="2940050" y="3803650"/>
          <p14:tracePt t="258124" x="2952750" y="3803650"/>
          <p14:tracePt t="258141" x="2959100" y="3790950"/>
          <p14:tracePt t="258156" x="2965450" y="3790950"/>
          <p14:tracePt t="258174" x="2971800" y="3778250"/>
          <p14:tracePt t="258190" x="2978150" y="3771900"/>
          <p14:tracePt t="258206" x="2965450" y="3689350"/>
          <p14:tracePt t="258224" x="2927350" y="3568700"/>
          <p14:tracePt t="258240" x="2901950" y="3498850"/>
          <p14:tracePt t="258256" x="2863850" y="3429000"/>
          <p14:tracePt t="258273" x="2749550" y="3289300"/>
          <p14:tracePt t="258289" x="2692400" y="3232150"/>
          <p14:tracePt t="258307" x="2552700" y="3130550"/>
          <p14:tracePt t="258323" x="2400300" y="3048000"/>
          <p14:tracePt t="258339" x="2324100" y="3028950"/>
          <p14:tracePt t="258357" x="2165350" y="3009900"/>
          <p14:tracePt t="258372" x="2089150" y="3009900"/>
          <p14:tracePt t="258389" x="1955800" y="3054350"/>
          <p14:tracePt t="258406" x="1866900" y="3124200"/>
          <p14:tracePt t="258422" x="1828800" y="3162300"/>
          <p14:tracePt t="258440" x="1803400" y="3206750"/>
          <p14:tracePt t="258456" x="1778000" y="3289300"/>
          <p14:tracePt t="258472" x="1771650" y="3327400"/>
          <p14:tracePt t="258489" x="1771650" y="3409950"/>
          <p14:tracePt t="258506" x="1797050" y="3486150"/>
          <p14:tracePt t="258522" x="1803400" y="3524250"/>
          <p14:tracePt t="258539" x="1866900" y="3613150"/>
          <p14:tracePt t="258555" x="1911350" y="3663950"/>
          <p14:tracePt t="258572" x="2019300" y="3759200"/>
          <p14:tracePt t="258589" x="2159000" y="3860800"/>
          <p14:tracePt t="258605" x="2216150" y="3898900"/>
          <p14:tracePt t="258622" x="2286000" y="3937000"/>
          <p14:tracePt t="258638" x="2400300" y="4000500"/>
          <p14:tracePt t="258655" x="2501900" y="4057650"/>
          <p14:tracePt t="258673" x="2584450" y="4089400"/>
          <p14:tracePt t="258688" x="2628900" y="4102100"/>
          <p14:tracePt t="258705" x="2679700" y="4102100"/>
          <p14:tracePt t="258722" x="2749550" y="4108450"/>
          <p14:tracePt t="258738" x="2774950" y="4108450"/>
          <p14:tracePt t="258754" x="2819400" y="4102100"/>
          <p14:tracePt t="258772" x="2844800" y="4083050"/>
          <p14:tracePt t="258788" x="2857500" y="4076700"/>
          <p14:tracePt t="258805" x="2863850" y="4064000"/>
          <p14:tracePt t="258821" x="2895600" y="3987800"/>
          <p14:tracePt t="258838" x="2927350" y="3816350"/>
          <p14:tracePt t="258854" x="2927350" y="3702050"/>
          <p14:tracePt t="258871" x="2901950" y="3448050"/>
          <p14:tracePt t="258887" x="2857500" y="3346450"/>
          <p14:tracePt t="258905" x="2743200" y="3181350"/>
          <p14:tracePt t="258921" x="2686050" y="3130550"/>
          <p14:tracePt t="258937" x="2552700" y="3092450"/>
          <p14:tracePt t="258955" x="2438400" y="3092450"/>
          <p14:tracePt t="258970" x="2381250" y="3130550"/>
          <p14:tracePt t="258987" x="2330450" y="3168650"/>
          <p14:tracePt t="259004" x="2247900" y="3263900"/>
          <p14:tracePt t="259020" x="2222500" y="3384550"/>
          <p14:tracePt t="259037" x="2222500" y="3448050"/>
          <p14:tracePt t="259053" x="2222500" y="3625850"/>
          <p14:tracePt t="259070" x="2254250" y="3740150"/>
          <p14:tracePt t="259088" x="2330450" y="3930650"/>
          <p14:tracePt t="259103" x="2393950" y="4051300"/>
          <p14:tracePt t="259120" x="2432050" y="4102100"/>
          <p14:tracePt t="259137" x="2501900" y="4159250"/>
          <p14:tracePt t="259153" x="2533650" y="4171950"/>
          <p14:tracePt t="259170" x="2565400" y="4191000"/>
          <p14:tracePt t="259186" x="2628900" y="4197350"/>
          <p14:tracePt t="259203" x="2692400" y="4191000"/>
          <p14:tracePt t="259220" x="2717800" y="4178300"/>
          <p14:tracePt t="259236" x="2755900" y="4165600"/>
          <p14:tracePt t="259253" x="2768600" y="4159250"/>
          <p14:tracePt t="259256" x="2781300" y="4152900"/>
          <p14:tracePt t="259270" x="2787650" y="4146550"/>
          <p14:tracePt t="259286" x="2787650" y="4140200"/>
          <p14:tracePt t="259303" x="2794000" y="4133850"/>
          <p14:tracePt t="259320" x="2794000" y="4108450"/>
          <p14:tracePt t="259336" x="2794000" y="4089400"/>
          <p14:tracePt t="259353" x="2794000" y="4057650"/>
          <p14:tracePt t="259369" x="2749550" y="4013200"/>
          <p14:tracePt t="259386" x="2717800" y="3994150"/>
          <p14:tracePt t="262102" x="2692400" y="4013200"/>
          <p14:tracePt t="262110" x="2654300" y="4070350"/>
          <p14:tracePt t="262123" x="2616200" y="4127500"/>
          <p14:tracePt t="262130" x="2590800" y="4191000"/>
          <p14:tracePt t="262146" x="2559050" y="4235450"/>
          <p14:tracePt t="262159" x="2495550" y="4349750"/>
          <p14:tracePt t="262176" x="2463800" y="4419600"/>
          <p14:tracePt t="262194" x="2413000" y="4610100"/>
          <p14:tracePt t="262210" x="2381250" y="4686300"/>
          <p14:tracePt t="262226" x="2368550" y="4756150"/>
          <p14:tracePt t="262243" x="2330450" y="4889500"/>
          <p14:tracePt t="262259" x="2292350" y="5035550"/>
          <p14:tracePt t="262276" x="2286000" y="5111750"/>
          <p14:tracePt t="262292" x="2241550" y="5283200"/>
          <p14:tracePt t="262309" x="2228850" y="5384800"/>
          <p14:tracePt t="262326" x="2216150" y="5416550"/>
          <p14:tracePt t="262342" x="2209800" y="5448300"/>
          <p14:tracePt t="262359" x="2209800" y="5461000"/>
          <p14:tracePt t="262376" x="2209800" y="5467350"/>
          <p14:tracePt t="262426" x="2209800" y="5454650"/>
          <p14:tracePt t="262439" x="2184400" y="5448300"/>
          <p14:tracePt t="264392" x="2190750" y="5448300"/>
          <p14:tracePt t="264406" x="2197100" y="5448300"/>
          <p14:tracePt t="264413" x="2209800" y="5448300"/>
          <p14:tracePt t="264427" x="2216150" y="5454650"/>
          <p14:tracePt t="264436" x="2228850" y="5454650"/>
          <p14:tracePt t="264451" x="2241550" y="5461000"/>
          <p14:tracePt t="264468" x="2266950" y="5461000"/>
          <p14:tracePt t="264485" x="2336800" y="5486400"/>
          <p14:tracePt t="264501" x="2381250" y="5492750"/>
          <p14:tracePt t="264519" x="2527300" y="5530850"/>
          <p14:tracePt t="264535" x="2667000" y="5549900"/>
          <p14:tracePt t="264551" x="2762250" y="5562600"/>
          <p14:tracePt t="264568" x="2851150" y="5562600"/>
          <p14:tracePt t="264584" x="3054350" y="5575300"/>
          <p14:tracePt t="264601" x="3244850" y="5568950"/>
          <p14:tracePt t="264618" x="3448050" y="5549900"/>
          <p14:tracePt t="264634" x="3536950" y="5524500"/>
          <p14:tracePt t="264650" x="3632200" y="5505450"/>
          <p14:tracePt t="264667" x="3822700" y="5454650"/>
          <p14:tracePt t="264684" x="3917950" y="5422900"/>
          <p14:tracePt t="264701" x="4089400" y="5384800"/>
          <p14:tracePt t="264717" x="4152900" y="5365750"/>
          <p14:tracePt t="264734" x="4222750" y="5334000"/>
          <p14:tracePt t="264751" x="4343400" y="5289550"/>
          <p14:tracePt t="264767" x="4413250" y="5270500"/>
          <p14:tracePt t="264784" x="4483100" y="5238750"/>
          <p14:tracePt t="264801" x="4572000" y="5187950"/>
          <p14:tracePt t="264817" x="4603750" y="5168900"/>
          <p14:tracePt t="264821" x="4616450" y="5149850"/>
          <p14:tracePt t="264837" x="4622800" y="5137150"/>
          <p14:tracePt t="264850" x="4635500" y="5105400"/>
          <p14:tracePt t="264867" x="4654550" y="5035550"/>
          <p14:tracePt t="264885" x="4679950" y="4902200"/>
          <p14:tracePt t="266315" x="4692650" y="4889500"/>
          <p14:tracePt t="266322" x="4711700" y="4870450"/>
          <p14:tracePt t="266336" x="4737100" y="4851400"/>
          <p14:tracePt t="266344" x="4762500" y="4819650"/>
          <p14:tracePt t="266361" x="4787900" y="4787900"/>
          <p14:tracePt t="266379" x="4845050" y="4705350"/>
          <p14:tracePt t="266395" x="4883150" y="4660900"/>
          <p14:tracePt t="266412" x="4908550" y="4629150"/>
          <p14:tracePt t="266428" x="4959350" y="4540250"/>
          <p14:tracePt t="266445" x="4991100" y="4495800"/>
          <p14:tracePt t="266461" x="5054600" y="4356100"/>
          <p14:tracePt t="266478" x="5118100" y="4197350"/>
          <p14:tracePt t="266495" x="5137150" y="4114800"/>
          <p14:tracePt t="266512" x="5194300" y="3968750"/>
          <p14:tracePt t="266528" x="5213350" y="3905250"/>
          <p14:tracePt t="266544" x="5245100" y="3841750"/>
          <p14:tracePt t="266561" x="5251450" y="3829050"/>
          <p14:tracePt t="266577" x="5251450" y="3822700"/>
          <p14:tracePt t="266765" x="5251450" y="3829050"/>
          <p14:tracePt t="266792" x="5245100" y="3829050"/>
          <p14:tracePt t="266814" x="5238750" y="3829050"/>
          <p14:tracePt t="266821" x="5232400" y="3829050"/>
          <p14:tracePt t="266841" x="5219700" y="3829050"/>
          <p14:tracePt t="266856" x="5213350" y="3829050"/>
          <p14:tracePt t="266863" x="5200650" y="3829050"/>
          <p14:tracePt t="266879" x="5187950" y="3829050"/>
          <p14:tracePt t="266893" x="5168900" y="3829050"/>
          <p14:tracePt t="266909" x="5130800" y="3841750"/>
          <p14:tracePt t="266927" x="5067300" y="3860800"/>
          <p14:tracePt t="266943" x="5035550" y="3873500"/>
          <p14:tracePt t="266959" x="5010150" y="3879850"/>
          <p14:tracePt t="266976" x="4946650" y="3911600"/>
          <p14:tracePt t="266993" x="4914900" y="3930650"/>
          <p14:tracePt t="267010" x="4864100" y="3968750"/>
          <p14:tracePt t="267026" x="4819650" y="4006850"/>
          <p14:tracePt t="267042" x="4800600" y="4032250"/>
          <p14:tracePt t="267060" x="4781550" y="4057650"/>
          <p14:tracePt t="267076" x="4768850" y="4076700"/>
          <p14:tracePt t="267092" x="4749800" y="4095750"/>
          <p14:tracePt t="267109" x="4737100" y="4114800"/>
          <p14:tracePt t="267126" x="4737100" y="4121150"/>
          <p14:tracePt t="267142" x="4730750" y="4127500"/>
          <p14:tracePt t="267159" x="4718050" y="4140200"/>
          <p14:tracePt t="267175" x="4711700" y="4159250"/>
          <p14:tracePt t="267193" x="4705350" y="4178300"/>
          <p14:tracePt t="267225" x="4705350" y="4184650"/>
          <p14:tracePt t="267245" x="4705350" y="4191000"/>
          <p14:tracePt t="267270" x="4705350" y="4197350"/>
          <p14:tracePt t="267278" x="4711700" y="4203700"/>
          <p14:tracePt t="267299" x="4724400" y="4210050"/>
          <p14:tracePt t="267312" x="4730750" y="4216400"/>
          <p14:tracePt t="267325" x="4749800" y="4222750"/>
          <p14:tracePt t="267341" x="4800600" y="4241800"/>
          <p14:tracePt t="267358" x="4845050" y="4248150"/>
          <p14:tracePt t="267361" x="4889500" y="4267200"/>
          <p14:tracePt t="267377" x="4953000" y="4267200"/>
          <p14:tracePt t="267391" x="5022850" y="4279900"/>
          <p14:tracePt t="267408" x="5086350" y="4279900"/>
          <p14:tracePt t="267425" x="5200650" y="4273550"/>
          <p14:tracePt t="267441" x="5257800" y="4254500"/>
          <p14:tracePt t="267458" x="5308600" y="4235450"/>
          <p14:tracePt t="267475" x="5384800" y="4203700"/>
          <p14:tracePt t="267491" x="5429250" y="4191000"/>
          <p14:tracePt t="267508" x="5441950" y="4178300"/>
          <p14:tracePt t="267525" x="5454650" y="4171950"/>
          <p14:tracePt t="267541" x="5454650" y="4165600"/>
          <p14:tracePt t="267615" x="5448300" y="4165600"/>
          <p14:tracePt t="267706" x="5441950" y="4165600"/>
          <p14:tracePt t="267755" x="5435600" y="4165600"/>
          <p14:tracePt t="267790" x="5429250" y="4171950"/>
          <p14:tracePt t="267811" x="5422900" y="4171950"/>
          <p14:tracePt t="267832" x="5416550" y="4178300"/>
          <p14:tracePt t="267839" x="5403850" y="4178300"/>
          <p14:tracePt t="267853" x="5397500" y="4184650"/>
          <p14:tracePt t="267861" x="5378450" y="4191000"/>
          <p14:tracePt t="267876" x="5353050" y="4191000"/>
          <p14:tracePt t="267889" x="5321300" y="4203700"/>
          <p14:tracePt t="267906" x="5238750" y="4229100"/>
          <p14:tracePt t="267924" x="5111750" y="4267200"/>
          <p14:tracePt t="267939" x="5060950" y="4286250"/>
          <p14:tracePt t="267956" x="4991100" y="4311650"/>
          <p14:tracePt t="267973" x="4895850" y="4349750"/>
          <p14:tracePt t="267989" x="4851400" y="4368800"/>
          <p14:tracePt t="268006" x="4806950" y="4387850"/>
          <p14:tracePt t="268023" x="4775200" y="4400550"/>
          <p14:tracePt t="268039" x="4768850" y="4406900"/>
          <p14:tracePt t="268056" x="4762500" y="4413250"/>
          <p14:tracePt t="268073" x="4762500" y="4419600"/>
          <p14:tracePt t="268089" x="4762500" y="4425950"/>
          <p14:tracePt t="268108" x="4762500" y="4432300"/>
          <p14:tracePt t="268128" x="4768850" y="4432300"/>
          <p14:tracePt t="268142" x="4781550" y="4432300"/>
          <p14:tracePt t="268156" x="4794250" y="4432300"/>
          <p14:tracePt t="268172" x="4813300" y="4432300"/>
          <p14:tracePt t="268189" x="4838700" y="4432300"/>
          <p14:tracePt t="268206" x="4902200" y="4432300"/>
          <p14:tracePt t="268223" x="4940300" y="4432300"/>
          <p14:tracePt t="268238" x="4997450" y="4432300"/>
          <p14:tracePt t="268255" x="5080000" y="4406900"/>
          <p14:tracePt t="268272" x="5168900" y="4368800"/>
          <p14:tracePt t="268289" x="5213350" y="4343400"/>
          <p14:tracePt t="268305" x="5232400" y="4324350"/>
          <p14:tracePt t="268321" x="5283200" y="4267200"/>
          <p14:tracePt t="268339" x="5302250" y="4216400"/>
          <p14:tracePt t="268355" x="5302250" y="4197350"/>
          <p14:tracePt t="268371" x="5302250" y="4184650"/>
          <p14:tracePt t="268388" x="5302250" y="4152900"/>
          <p14:tracePt t="268404" x="5289550" y="4133850"/>
          <p14:tracePt t="268421" x="5270500" y="4121150"/>
          <p14:tracePt t="268438" x="5245100" y="4102100"/>
          <p14:tracePt t="268455" x="5226050" y="4083050"/>
          <p14:tracePt t="268472" x="5168900" y="4083050"/>
          <p14:tracePt t="268488" x="5137150" y="4083050"/>
          <p14:tracePt t="268505" x="5073650" y="4083050"/>
          <p14:tracePt t="268521" x="4984750" y="4121150"/>
          <p14:tracePt t="268537" x="4965700" y="4133850"/>
          <p14:tracePt t="268554" x="4933950" y="4159250"/>
          <p14:tracePt t="268571" x="4895850" y="4203700"/>
          <p14:tracePt t="268587" x="4883150" y="4229100"/>
          <p14:tracePt t="268604" x="4876800" y="4273550"/>
          <p14:tracePt t="268621" x="4876800" y="4298950"/>
          <p14:tracePt t="268637" x="4883150" y="4311650"/>
          <p14:tracePt t="268653" x="4889500" y="4324350"/>
          <p14:tracePt t="268670" x="4921250" y="4337050"/>
          <p14:tracePt t="268687" x="4953000" y="4356100"/>
          <p14:tracePt t="268704" x="5016500" y="4375150"/>
          <p14:tracePt t="268720" x="5041900" y="4375150"/>
          <p14:tracePt t="268736" x="5073650" y="4375150"/>
          <p14:tracePt t="268753" x="5143500" y="4362450"/>
          <p14:tracePt t="268770" x="5168900" y="4356100"/>
          <p14:tracePt t="268787" x="5200650" y="4337050"/>
          <p14:tracePt t="268803" x="5264150" y="4298950"/>
          <p14:tracePt t="268820" x="5302250" y="4267200"/>
          <p14:tracePt t="268837" x="5346700" y="4191000"/>
          <p14:tracePt t="268853" x="5372100" y="4102100"/>
          <p14:tracePt t="268870" x="5378450" y="4038600"/>
          <p14:tracePt t="268872" x="5384800" y="3987800"/>
          <p14:tracePt t="268889" x="5384800" y="3924300"/>
          <p14:tracePt t="268903" x="5384800" y="3860800"/>
          <p14:tracePt t="268919" x="5365750" y="3740150"/>
          <p14:tracePt t="268936" x="5327650" y="3613150"/>
          <p14:tracePt t="268953" x="5302250" y="3568700"/>
          <p14:tracePt t="268970" x="5276850" y="3524250"/>
          <p14:tracePt t="268986" x="5181600" y="3422650"/>
          <p14:tracePt t="269003" x="5130800" y="3378200"/>
          <p14:tracePt t="269020" x="5029200" y="3302000"/>
          <p14:tracePt t="269036" x="4883150" y="3263900"/>
          <p14:tracePt t="269053" x="4806950" y="3238500"/>
          <p14:tracePt t="269069" x="4673600" y="3213100"/>
          <p14:tracePt t="269085" x="4603750" y="3206750"/>
          <p14:tracePt t="269103" x="4489450" y="3187700"/>
          <p14:tracePt t="269119" x="4394200" y="3187700"/>
          <p14:tracePt t="269135" x="4343400" y="3194050"/>
          <p14:tracePt t="269152" x="4286250" y="3206750"/>
          <p14:tracePt t="269168" x="4210050" y="3244850"/>
          <p14:tracePt t="269186" x="4152900" y="3276600"/>
          <p14:tracePt t="269202" x="4089400" y="3333750"/>
          <p14:tracePt t="269218" x="4051300" y="3390900"/>
          <p14:tracePt t="269235" x="4044950" y="3416300"/>
          <p14:tracePt t="269252" x="4025900" y="3498850"/>
          <p14:tracePt t="269268" x="4032250" y="3556000"/>
          <p14:tracePt t="269285" x="4057650" y="3708400"/>
          <p14:tracePt t="269301" x="4133850" y="3886200"/>
          <p14:tracePt t="269318" x="4184650" y="3975100"/>
          <p14:tracePt t="269335" x="4235450" y="4044950"/>
          <p14:tracePt t="269351" x="4330700" y="4178300"/>
          <p14:tracePt t="269368" x="4457700" y="4273550"/>
          <p14:tracePt t="269386" x="4622800" y="4337050"/>
          <p14:tracePt t="269401" x="4686300" y="4356100"/>
          <p14:tracePt t="269418" x="4737100" y="4362450"/>
          <p14:tracePt t="269435" x="4832350" y="4368800"/>
          <p14:tracePt t="269451" x="4864100" y="4368800"/>
          <p14:tracePt t="269468" x="4921250" y="4368800"/>
          <p14:tracePt t="269485" x="4972050" y="4368800"/>
          <p14:tracePt t="269501" x="4984750" y="4362450"/>
          <p14:tracePt t="269518" x="4997450" y="4356100"/>
          <p14:tracePt t="269534" x="5003800" y="4356100"/>
          <p14:tracePt t="269569" x="5003800" y="4349750"/>
          <p14:tracePt t="269687" x="4997450" y="4349750"/>
          <p14:tracePt t="269694" x="4997450" y="4343400"/>
          <p14:tracePt t="269723" x="4997450" y="4337050"/>
          <p14:tracePt t="269730" x="4997450" y="4330700"/>
          <p14:tracePt t="270058" x="4997450" y="4337050"/>
          <p14:tracePt t="270072" x="4997450" y="4356100"/>
          <p14:tracePt t="270078" x="4984750" y="4375150"/>
          <p14:tracePt t="270093" x="4972050" y="4406900"/>
          <p14:tracePt t="270101" x="4965700" y="4438650"/>
          <p14:tracePt t="270115" x="4953000" y="4502150"/>
          <p14:tracePt t="270132" x="4946650" y="4546600"/>
          <p14:tracePt t="270149" x="4927600" y="4660900"/>
          <p14:tracePt t="270165" x="4921250" y="4743450"/>
          <p14:tracePt t="270182" x="4921250" y="4781550"/>
          <p14:tracePt t="270199" x="4914900" y="4838700"/>
          <p14:tracePt t="270215" x="4914900" y="4870450"/>
          <p14:tracePt t="270232" x="4914900" y="4895850"/>
          <p14:tracePt t="270248" x="4914900" y="4953000"/>
          <p14:tracePt t="270265" x="4908550" y="5010150"/>
          <p14:tracePt t="270281" x="4908550" y="5035550"/>
          <p14:tracePt t="270298" x="4908550" y="5067300"/>
          <p14:tracePt t="270314" x="4902200" y="5086350"/>
          <p14:tracePt t="270332" x="4902200" y="5111750"/>
          <p14:tracePt t="270348" x="4895850" y="5130800"/>
          <p14:tracePt t="270364" x="4889500" y="5137150"/>
          <p14:tracePt t="270382" x="4883150" y="5149850"/>
          <p14:tracePt t="270397" x="4883150" y="5156200"/>
          <p14:tracePt t="270414" x="4883150" y="5162550"/>
          <p14:tracePt t="270444" x="4876800" y="5168900"/>
          <p14:tracePt t="270466" x="4870450" y="5175250"/>
          <p14:tracePt t="270486" x="4864100" y="5175250"/>
          <p14:tracePt t="270507" x="4857750" y="5181600"/>
          <p14:tracePt t="270529" x="4857750" y="5187950"/>
          <p14:tracePt t="270535" x="4851400" y="5187950"/>
          <p14:tracePt t="270550" x="4851400" y="5194300"/>
          <p14:tracePt t="270571" x="4845050" y="5200650"/>
          <p14:tracePt t="270585" x="4845050" y="5207000"/>
          <p14:tracePt t="270597" x="4838700" y="5213350"/>
          <p14:tracePt t="270614" x="4832350" y="5219700"/>
          <p14:tracePt t="270630" x="4826000" y="5226050"/>
          <p14:tracePt t="270647" x="4819650" y="5238750"/>
          <p14:tracePt t="270664" x="4800600" y="5276850"/>
          <p14:tracePt t="270680" x="4800600" y="5308600"/>
          <p14:tracePt t="271155" x="4787900" y="5308600"/>
          <p14:tracePt t="271170" x="4762500" y="5308600"/>
          <p14:tracePt t="271176" x="4730750" y="5308600"/>
          <p14:tracePt t="271191" x="4705350" y="5308600"/>
          <p14:tracePt t="271198" x="4673600" y="5308600"/>
          <p14:tracePt t="271214" x="4648200" y="5308600"/>
          <p14:tracePt t="271228" x="4635500" y="5308600"/>
          <p14:tracePt t="271245" x="4597400" y="5308600"/>
          <p14:tracePt t="271262" x="4572000" y="5302250"/>
          <p14:tracePt t="271278" x="4559300" y="5302250"/>
          <p14:tracePt t="271295" x="4546600" y="5302250"/>
          <p14:tracePt t="271311" x="4502150" y="5289550"/>
          <p14:tracePt t="271328" x="4483100" y="5283200"/>
          <p14:tracePt t="271345" x="4432300" y="5276850"/>
          <p14:tracePt t="271361" x="4381500" y="5270500"/>
          <p14:tracePt t="271378" x="4362450" y="5257800"/>
          <p14:tracePt t="271396" x="4324350" y="5257800"/>
          <p14:tracePt t="271411" x="4311650" y="5257800"/>
          <p14:tracePt t="271427" x="4286250" y="5251450"/>
          <p14:tracePt t="271445" x="4260850" y="5251450"/>
          <p14:tracePt t="271461" x="4254500" y="5251450"/>
          <p14:tracePt t="271477" x="4248150" y="5251450"/>
          <p14:tracePt t="271494" x="4222750" y="5251450"/>
          <p14:tracePt t="271510" x="4210050" y="5251450"/>
          <p14:tracePt t="271527" x="4197350" y="5257800"/>
          <p14:tracePt t="271543" x="4165600" y="5264150"/>
          <p14:tracePt t="271560" x="4146550" y="5264150"/>
          <p14:tracePt t="271578" x="4140200" y="5264150"/>
          <p14:tracePt t="272022" x="4108450" y="5264150"/>
          <p14:tracePt t="272029" x="4076700" y="5264150"/>
          <p14:tracePt t="272044" x="4019550" y="5264150"/>
          <p14:tracePt t="272059" x="3956050" y="5264150"/>
          <p14:tracePt t="272075" x="3816350" y="5264150"/>
          <p14:tracePt t="272094" x="3644900" y="5245100"/>
          <p14:tracePt t="272108" x="3543300" y="5219700"/>
          <p14:tracePt t="272125" x="3441700" y="5219700"/>
          <p14:tracePt t="272142" x="3143250" y="5181600"/>
          <p14:tracePt t="272158" x="3067050" y="5168900"/>
          <p14:tracePt t="272175" x="3003550" y="5162550"/>
          <p14:tracePt t="272191" x="2870200" y="5156200"/>
          <p14:tracePt t="272208" x="2806700" y="5162550"/>
          <p14:tracePt t="272225" x="2673350" y="5181600"/>
          <p14:tracePt t="272242" x="2546350" y="5194300"/>
          <p14:tracePt t="272258" x="2495550" y="5194300"/>
          <p14:tracePt t="272275" x="2432050" y="5200650"/>
          <p14:tracePt t="272291" x="2413000" y="5207000"/>
          <p14:tracePt t="272307" x="2381250" y="5226050"/>
          <p14:tracePt t="272325" x="2362200" y="5238750"/>
          <p14:tracePt t="272341" x="2349500" y="5245100"/>
          <p14:tracePt t="272358" x="2343150" y="5251450"/>
          <p14:tracePt t="272374" x="2336800" y="5257800"/>
          <p14:tracePt t="272391" x="2330450" y="5264150"/>
          <p14:tracePt t="272408" x="2324100" y="5270500"/>
          <p14:tracePt t="272424" x="2311400" y="5283200"/>
          <p14:tracePt t="272440" x="2298700" y="5289550"/>
          <p14:tracePt t="272444" x="2286000" y="5295900"/>
          <p14:tracePt t="272460" x="2279650" y="5295900"/>
          <p14:tracePt t="272474" x="2273300" y="5302250"/>
          <p14:tracePt t="272490" x="2260600" y="5308600"/>
          <p14:tracePt t="272507" x="2260600" y="5314950"/>
          <p14:tracePt t="272540" x="2254250" y="5321300"/>
          <p14:tracePt t="272605" x="2260600" y="5321300"/>
          <p14:tracePt t="272619" x="2273300" y="5321300"/>
          <p14:tracePt t="272626" x="2298700" y="5327650"/>
          <p14:tracePt t="272643" x="2317750" y="5334000"/>
          <p14:tracePt t="272656" x="2355850" y="5334000"/>
          <p14:tracePt t="272673" x="2514600" y="5365750"/>
          <p14:tracePt t="272690" x="2705100" y="5397500"/>
          <p14:tracePt t="272706" x="2832100" y="5397500"/>
          <p14:tracePt t="272723" x="2946400" y="5416550"/>
          <p14:tracePt t="272740" x="3225800" y="5435600"/>
          <p14:tracePt t="272756" x="3524250" y="5461000"/>
          <p14:tracePt t="272774" x="3663950" y="5467350"/>
          <p14:tracePt t="272789" x="3924300" y="5480050"/>
          <p14:tracePt t="272806" x="4051300" y="5492750"/>
          <p14:tracePt t="272823" x="4267200" y="5492750"/>
          <p14:tracePt t="272839" x="4356100" y="5492750"/>
          <p14:tracePt t="272856" x="4495800" y="5499100"/>
          <p14:tracePt t="272873" x="4603750" y="5511800"/>
          <p14:tracePt t="272889" x="4641850" y="5511800"/>
          <p14:tracePt t="272906" x="4679950" y="5511800"/>
          <p14:tracePt t="272922" x="4724400" y="5511800"/>
          <p14:tracePt t="272939" x="4749800" y="5511800"/>
          <p14:tracePt t="272956" x="4762500" y="5511800"/>
          <p14:tracePt t="272959" x="4775200" y="5511800"/>
          <p14:tracePt t="272978" x="4781550" y="5511800"/>
          <p14:tracePt t="272992" x="4794250" y="5511800"/>
          <p14:tracePt t="273006" x="4806950" y="5511800"/>
          <p14:tracePt t="273022" x="4838700" y="5505450"/>
          <p14:tracePt t="273038" x="4857750" y="5505450"/>
          <p14:tracePt t="273055" x="4908550" y="5492750"/>
          <p14:tracePt t="273072" x="4953000" y="5486400"/>
          <p14:tracePt t="273088" x="4991100" y="5480050"/>
          <p14:tracePt t="273105" x="5086350" y="5461000"/>
          <p14:tracePt t="273121" x="5194300" y="5454650"/>
          <p14:tracePt t="273139" x="5289550" y="5435600"/>
          <p14:tracePt t="273155" x="5327650" y="5429250"/>
          <p14:tracePt t="273171" x="5372100" y="5416550"/>
          <p14:tracePt t="273189" x="5403850" y="5410200"/>
          <p14:tracePt t="273205" x="5422900" y="5410200"/>
          <p14:tracePt t="273222" x="5429250" y="5410200"/>
          <p14:tracePt t="273301" x="5422900" y="5410200"/>
          <p14:tracePt t="273329" x="5416550" y="5410200"/>
          <p14:tracePt t="274129" x="5422900" y="5410200"/>
          <p14:tracePt t="274143" x="5435600" y="5403850"/>
          <p14:tracePt t="274164" x="5454650" y="5397500"/>
          <p14:tracePt t="274177" x="5480050" y="5378450"/>
          <p14:tracePt t="274187" x="5505450" y="5365750"/>
          <p14:tracePt t="274201" x="5537200" y="5353050"/>
          <p14:tracePt t="274218" x="5581650" y="5321300"/>
          <p14:tracePt t="274235" x="5664200" y="5264150"/>
          <p14:tracePt t="274251" x="5740400" y="5213350"/>
          <p14:tracePt t="274268" x="5765800" y="5187950"/>
          <p14:tracePt t="274284" x="5803900" y="5149850"/>
          <p14:tracePt t="274300" x="5822950" y="5130800"/>
          <p14:tracePt t="274319" x="5848350" y="5105400"/>
          <p14:tracePt t="274334" x="5867400" y="5086350"/>
          <p14:tracePt t="274350" x="5867400" y="5080000"/>
          <p14:tracePt t="274368" x="5880100" y="5067300"/>
          <p14:tracePt t="274384" x="5880100" y="5060950"/>
          <p14:tracePt t="274417" x="5886450" y="5060950"/>
          <p14:tracePt t="274466" x="5892800" y="5054600"/>
          <p14:tracePt t="274585" x="5899150" y="5054600"/>
          <p14:tracePt t="274677" x="5892800" y="5054600"/>
          <p14:tracePt t="274712" x="5886450" y="5054600"/>
          <p14:tracePt t="274761" x="5880100" y="5054600"/>
          <p14:tracePt t="274775" x="5873750" y="5054600"/>
          <p14:tracePt t="274789" x="5867400" y="5054600"/>
          <p14:tracePt t="274796" x="5861050" y="5054600"/>
          <p14:tracePt t="274810" x="5854700" y="5048250"/>
          <p14:tracePt t="274832" x="5842000" y="5048250"/>
          <p14:tracePt t="274838" x="5829300" y="5041900"/>
          <p14:tracePt t="274852" x="5816600" y="5035550"/>
          <p14:tracePt t="274866" x="5797550" y="5029200"/>
          <p14:tracePt t="274882" x="5753100" y="5003800"/>
          <p14:tracePt t="274899" x="5734050" y="4997450"/>
          <p14:tracePt t="274916" x="5676900" y="4978400"/>
          <p14:tracePt t="274932" x="5645150" y="4959350"/>
          <p14:tracePt t="274949" x="5568950" y="4933950"/>
          <p14:tracePt t="274966" x="5492750" y="4902200"/>
          <p14:tracePt t="274982" x="5467350" y="4895850"/>
          <p14:tracePt t="274998" x="5422900" y="4876800"/>
          <p14:tracePt t="275001" x="5391150" y="4864100"/>
          <p14:tracePt t="275016" x="5346700" y="4845050"/>
          <p14:tracePt t="275032" x="5308600" y="4838700"/>
          <p14:tracePt t="275050" x="5219700" y="4813300"/>
          <p14:tracePt t="275065" x="5149850" y="4794250"/>
          <p14:tracePt t="275081" x="5124450" y="4787900"/>
          <p14:tracePt t="275099" x="5073650" y="4775200"/>
          <p14:tracePt t="275115" x="5054600" y="4775200"/>
          <p14:tracePt t="275132" x="5035550" y="4768850"/>
          <p14:tracePt t="275149" x="5029200" y="4768850"/>
          <p14:tracePt t="275470" x="5022850" y="4768850"/>
          <p14:tracePt t="275485" x="5016500" y="4775200"/>
          <p14:tracePt t="275492" x="5003800" y="4775200"/>
          <p14:tracePt t="275506" x="4991100" y="4781550"/>
          <p14:tracePt t="275516" x="4978400" y="4787900"/>
          <p14:tracePt t="275529" x="4959350" y="4794250"/>
          <p14:tracePt t="275547" x="4927600" y="4800600"/>
          <p14:tracePt t="275563" x="4845050" y="4826000"/>
          <p14:tracePt t="275580" x="4762500" y="4845050"/>
          <p14:tracePt t="275596" x="4711700" y="4851400"/>
          <p14:tracePt t="275612" x="4654550" y="4857750"/>
          <p14:tracePt t="275629" x="4629150" y="4864100"/>
          <p14:tracePt t="275647" x="4610100" y="4864100"/>
          <p14:tracePt t="275663" x="4591050" y="4864100"/>
          <p14:tracePt t="275679" x="4578350" y="4864100"/>
          <p14:tracePt t="275731" x="4584700" y="4857750"/>
          <p14:tracePt t="275738" x="4591050" y="4857750"/>
          <p14:tracePt t="275752" x="4597400" y="4851400"/>
          <p14:tracePt t="275762" x="4603750" y="4845050"/>
          <p14:tracePt t="275780" x="4610100" y="4832350"/>
          <p14:tracePt t="275795" x="4629150" y="4813300"/>
          <p14:tracePt t="275812" x="4641850" y="4806950"/>
          <p14:tracePt t="275830" x="4660900" y="4775200"/>
          <p14:tracePt t="275845" x="4673600" y="4749800"/>
          <p14:tracePt t="275862" x="4699000" y="4711700"/>
          <p14:tracePt t="275879" x="4711700" y="4673600"/>
          <p14:tracePt t="275895" x="4711700" y="4660900"/>
          <p14:tracePt t="275912" x="4718050" y="4660900"/>
          <p14:tracePt t="275929" x="4718050" y="4648200"/>
          <p14:tracePt t="275956" x="4711700" y="4648200"/>
          <p14:tracePt t="275965" x="4705350" y="4648200"/>
          <p14:tracePt t="275984" x="4699000" y="4648200"/>
          <p14:tracePt t="276005" x="4692650" y="4648200"/>
          <p14:tracePt t="276018" x="4686300" y="4648200"/>
          <p14:tracePt t="276033" x="4679950" y="4648200"/>
          <p14:tracePt t="276045" x="4673600" y="4648200"/>
          <p14:tracePt t="276062" x="4648200" y="4648200"/>
          <p14:tracePt t="276077" x="4635500" y="4648200"/>
          <p14:tracePt t="276095" x="4616450" y="4654550"/>
          <p14:tracePt t="276111" x="4584700" y="4660900"/>
          <p14:tracePt t="276128" x="4546600" y="4673600"/>
          <p14:tracePt t="276145" x="4521200" y="4692650"/>
          <p14:tracePt t="276161" x="4508500" y="4705350"/>
          <p14:tracePt t="276178" x="4495800" y="4711700"/>
          <p14:tracePt t="276195" x="4483100" y="4730750"/>
          <p14:tracePt t="276211" x="4476750" y="4737100"/>
          <p14:tracePt t="276244" x="4476750" y="4743450"/>
          <p14:tracePt t="276265" x="4476750" y="4749800"/>
          <p14:tracePt t="276307" x="4470400" y="4749800"/>
          <p14:tracePt t="276363" x="4470400" y="4756150"/>
          <p14:tracePt t="276504" x="4470400" y="4762500"/>
          <p14:tracePt t="276546" x="4483100" y="4768850"/>
          <p14:tracePt t="276552" x="4489450" y="4775200"/>
          <p14:tracePt t="276567" x="4502150" y="4775200"/>
          <p14:tracePt t="276576" x="4514850" y="4781550"/>
          <p14:tracePt t="276592" x="4533900" y="4787900"/>
          <p14:tracePt t="276610" x="4603750" y="4806950"/>
          <p14:tracePt t="276626" x="4660900" y="4813300"/>
          <p14:tracePt t="276643" x="4711700" y="4819650"/>
          <p14:tracePt t="276659" x="4832350" y="4838700"/>
          <p14:tracePt t="276676" x="4921250" y="4851400"/>
          <p14:tracePt t="276693" x="4953000" y="4851400"/>
          <p14:tracePt t="276709" x="4991100" y="4857750"/>
          <p14:tracePt t="276726" x="4997450" y="4857750"/>
          <p14:tracePt t="276743" x="5016500" y="4864100"/>
          <p14:tracePt t="277051" x="5029200" y="4864100"/>
          <p14:tracePt t="277059" x="5048250" y="4851400"/>
          <p14:tracePt t="277073" x="5073650" y="4832350"/>
          <p14:tracePt t="277080" x="5099050" y="4819650"/>
          <p14:tracePt t="277094" x="5137150" y="4781550"/>
          <p14:tracePt t="277108" x="5168900" y="4762500"/>
          <p14:tracePt t="277124" x="5238750" y="4699000"/>
          <p14:tracePt t="277141" x="5264150" y="4667250"/>
          <p14:tracePt t="277158" x="5314950" y="4610100"/>
          <p14:tracePt t="277174" x="5334000" y="4591050"/>
          <p14:tracePt t="277191" x="5359400" y="4559300"/>
          <p14:tracePt t="277207" x="5378450" y="4533900"/>
          <p14:tracePt t="277224" x="5391150" y="4527550"/>
          <p14:tracePt t="277242" x="5410200" y="4508500"/>
          <p14:tracePt t="277257" x="5416550" y="4502150"/>
          <p14:tracePt t="277274" x="5422900" y="4495800"/>
          <p14:tracePt t="277291" x="5441950" y="4495800"/>
          <p14:tracePt t="277307" x="5448300" y="4483100"/>
          <p14:tracePt t="277324" x="5461000" y="4483100"/>
          <p14:tracePt t="277340" x="5467350" y="4470400"/>
          <p14:tracePt t="277357" x="5473700" y="4464050"/>
          <p14:tracePt t="277374" x="5480050" y="4464050"/>
          <p14:tracePt t="277390" x="5486400" y="4464050"/>
          <p14:tracePt t="277431" x="5486400" y="4457700"/>
          <p14:tracePt t="277487" x="5480050" y="4457700"/>
          <p14:tracePt t="277501" x="5473700" y="4457700"/>
          <p14:tracePt t="277530" x="5467350" y="4464050"/>
          <p14:tracePt t="277543" x="5461000" y="4470400"/>
          <p14:tracePt t="277551" x="5448300" y="4476750"/>
          <p14:tracePt t="277565" x="5435600" y="4495800"/>
          <p14:tracePt t="277573" x="5422900" y="4521200"/>
          <p14:tracePt t="277590" x="5397500" y="4552950"/>
          <p14:tracePt t="277608" x="5321300" y="4654550"/>
          <p14:tracePt t="277623" x="5283200" y="4711700"/>
          <p14:tracePt t="277639" x="5213350" y="4857750"/>
          <p14:tracePt t="277656" x="5156200" y="5010150"/>
          <p14:tracePt t="277673" x="5149850" y="5060950"/>
          <p14:tracePt t="277689" x="5149850" y="5124450"/>
          <p14:tracePt t="277706" x="5162550" y="5245100"/>
          <p14:tracePt t="277722" x="5175250" y="5276850"/>
          <p14:tracePt t="277739" x="5238750" y="5353050"/>
          <p14:tracePt t="277756" x="5314950" y="5403850"/>
          <p14:tracePt t="277772" x="5346700" y="5422900"/>
          <p14:tracePt t="277790" x="5403850" y="5435600"/>
          <p14:tracePt t="277806" x="5429250" y="5435600"/>
          <p14:tracePt t="277822" x="5461000" y="5435600"/>
          <p14:tracePt t="277839" x="5505450" y="5435600"/>
          <p14:tracePt t="277855" x="5505450" y="5429250"/>
          <p14:tracePt t="277872" x="5511800" y="5429250"/>
          <p14:tracePt t="277889" x="5524500" y="5422900"/>
          <p14:tracePt t="277972" x="5524500" y="5416550"/>
          <p14:tracePt t="278015" x="5530850" y="5416550"/>
          <p14:tracePt t="278022" x="5530850" y="5410200"/>
          <p14:tracePt t="278043" x="5537200" y="5410200"/>
          <p14:tracePt t="278057" x="5543550" y="5410200"/>
          <p14:tracePt t="278064" x="5543550" y="5403850"/>
          <p14:tracePt t="278077" x="5549900" y="5397500"/>
          <p14:tracePt t="278088" x="5556250" y="5391150"/>
          <p14:tracePt t="278105" x="5568950" y="5378450"/>
          <p14:tracePt t="278121" x="5613400" y="5334000"/>
          <p14:tracePt t="278137" x="5638800" y="5289550"/>
          <p14:tracePt t="278156" x="5727700" y="5187950"/>
          <p14:tracePt t="278171" x="5778500" y="5130800"/>
          <p14:tracePt t="278187" x="5854700" y="5016500"/>
          <p14:tracePt t="278205" x="5892800" y="4946650"/>
          <p14:tracePt t="278221" x="5905500" y="4927600"/>
          <p14:tracePt t="278237" x="5911850" y="4914900"/>
          <p14:tracePt t="278254" x="5918200" y="4895850"/>
          <p14:tracePt t="278270" x="5924550" y="4895850"/>
          <p14:tracePt t="278366" x="5918200" y="4902200"/>
          <p14:tracePt t="278394" x="5918200" y="4908550"/>
          <p14:tracePt t="278415" x="5918200" y="4914900"/>
          <p14:tracePt t="279002" x="5930900" y="4914900"/>
          <p14:tracePt t="279016" x="5937250" y="4914900"/>
          <p14:tracePt t="279023" x="5949950" y="4914900"/>
          <p14:tracePt t="279038" x="5956300" y="4914900"/>
          <p14:tracePt t="279052" x="5975350" y="4914900"/>
          <p14:tracePt t="279068" x="6007100" y="4914900"/>
          <p14:tracePt t="279084" x="6026150" y="4914900"/>
          <p14:tracePt t="279101" x="6083300" y="4914900"/>
          <p14:tracePt t="279117" x="6121400" y="4914900"/>
          <p14:tracePt t="279134" x="6159500" y="4914900"/>
          <p14:tracePt t="279151" x="6242050" y="4914900"/>
          <p14:tracePt t="279167" x="6311900" y="4914900"/>
          <p14:tracePt t="279185" x="6350000" y="4908550"/>
          <p14:tracePt t="279200" x="6362700" y="4902200"/>
          <p14:tracePt t="279217" x="6369050" y="4902200"/>
          <p14:tracePt t="279234" x="6381750" y="4902200"/>
          <p14:tracePt t="280261" x="6388100" y="4902200"/>
          <p14:tracePt t="280268" x="6400800" y="4902200"/>
          <p14:tracePt t="280283" x="6426200" y="4902200"/>
          <p14:tracePt t="280296" x="6445250" y="4902200"/>
          <p14:tracePt t="280313" x="6502400" y="4902200"/>
          <p14:tracePt t="280331" x="6527800" y="4902200"/>
          <p14:tracePt t="280346" x="6597650" y="4883150"/>
          <p14:tracePt t="280363" x="6635750" y="4883150"/>
          <p14:tracePt t="280380" x="6692900" y="4876800"/>
          <p14:tracePt t="280396" x="6756400" y="4864100"/>
          <p14:tracePt t="280413" x="6775450" y="4864100"/>
          <p14:tracePt t="280430" x="6800850" y="4864100"/>
          <p14:tracePt t="280446" x="6813550" y="4857750"/>
          <p14:tracePt t="280463" x="6826250" y="4857750"/>
          <p14:tracePt t="280479" x="6838950" y="4857750"/>
          <p14:tracePt t="280496" x="6851650" y="4851400"/>
          <p14:tracePt t="280529" x="6858000" y="4851400"/>
          <p14:tracePt t="280546" x="6864350" y="4851400"/>
          <p14:tracePt t="280591" x="6870700" y="4845050"/>
          <p14:tracePt t="281394" x="6883400" y="4845050"/>
          <p14:tracePt t="281408" x="6896100" y="4845050"/>
          <p14:tracePt t="281429" x="6902450" y="4845050"/>
          <p14:tracePt t="281436" x="6915150" y="4845050"/>
          <p14:tracePt t="281450" x="6934200" y="4851400"/>
          <p14:tracePt t="281459" x="6959600" y="4857750"/>
          <p14:tracePt t="281476" x="6991350" y="4864100"/>
          <p14:tracePt t="281493" x="7023100" y="4883150"/>
          <p14:tracePt t="281509" x="7048500" y="4889500"/>
          <p14:tracePt t="281525" x="7092950" y="4895850"/>
          <p14:tracePt t="281542" x="7200900" y="4927600"/>
          <p14:tracePt t="281559" x="7239000" y="4933950"/>
          <p14:tracePt t="281576" x="7334250" y="4940300"/>
          <p14:tracePt t="281592" x="7385050" y="4946650"/>
          <p14:tracePt t="281609" x="7404100" y="4946650"/>
          <p14:tracePt t="281626" x="7416800" y="4946650"/>
          <p14:tracePt t="281642" x="7429500" y="4946650"/>
          <p14:tracePt t="281659" x="7435850" y="4946650"/>
          <p14:tracePt t="281696" x="7442200" y="4946650"/>
          <p14:tracePt t="281808" x="7435850" y="4946650"/>
          <p14:tracePt t="282069" x="7442200" y="4946650"/>
          <p14:tracePt t="282082" x="7467600" y="4946650"/>
          <p14:tracePt t="282096" x="7505700" y="4946650"/>
          <p14:tracePt t="282111" x="7543800" y="4946650"/>
          <p14:tracePt t="282125" x="7600950" y="4933950"/>
          <p14:tracePt t="282139" x="7639050" y="4933950"/>
          <p14:tracePt t="282153" x="7677150" y="4933950"/>
          <p14:tracePt t="282167" x="7734300" y="4927600"/>
          <p14:tracePt t="282181" x="7759700" y="4927600"/>
          <p14:tracePt t="282195" x="7791450" y="4921250"/>
          <p14:tracePt t="282210" x="7816850" y="4921250"/>
          <p14:tracePt t="282226" x="7835900" y="4914900"/>
          <p14:tracePt t="282239" x="7848600" y="4914900"/>
          <p14:tracePt t="282258" x="7861300" y="4914900"/>
          <p14:tracePt t="282273" x="7867650" y="4914900"/>
          <p14:tracePt t="282290" x="7874000" y="4914900"/>
          <p14:tracePt t="282309" x="7880350" y="4914900"/>
          <p14:tracePt t="282687" x="7874000" y="4908550"/>
          <p14:tracePt t="282715" x="7867650" y="4908550"/>
          <p14:tracePt t="282757" x="7861300" y="4908550"/>
          <p14:tracePt t="282806" x="7861300" y="4902200"/>
          <p14:tracePt t="282856" x="7861300" y="4895850"/>
          <p14:tracePt t="282884" x="7861300" y="4883150"/>
          <p14:tracePt t="282898" x="7861300" y="4876800"/>
          <p14:tracePt t="282919" x="7861300" y="4870450"/>
          <p14:tracePt t="282940" x="7861300" y="4851400"/>
          <p14:tracePt t="282947" x="7861300" y="4819650"/>
          <p14:tracePt t="282961" x="7861300" y="4794250"/>
          <p14:tracePt t="282970" x="7854950" y="4756150"/>
          <p14:tracePt t="282987" x="7854950" y="4711700"/>
          <p14:tracePt t="283004" x="7842250" y="4629150"/>
          <p14:tracePt t="283021" x="7829550" y="4578350"/>
          <p14:tracePt t="283038" x="7810500" y="4483100"/>
          <p14:tracePt t="283054" x="7797800" y="4438650"/>
          <p14:tracePt t="283070" x="7772400" y="4356100"/>
          <p14:tracePt t="283088" x="7753350" y="4286250"/>
          <p14:tracePt t="283104" x="7740650" y="4273550"/>
          <p14:tracePt t="283121" x="7734300" y="4248150"/>
          <p14:tracePt t="283137" x="7734300" y="4235450"/>
          <p14:tracePt t="283169" x="7747000" y="4235450"/>
          <p14:tracePt t="283186" x="7766050" y="4254500"/>
          <p14:tracePt t="283203" x="7778750" y="4267200"/>
          <p14:tracePt t="283221" x="7816850" y="4318000"/>
          <p14:tracePt t="283236" x="7861300" y="4375150"/>
          <p14:tracePt t="283253" x="7893050" y="4419600"/>
          <p14:tracePt t="283271" x="7937500" y="4489450"/>
          <p14:tracePt t="283286" x="7950200" y="4508500"/>
          <p14:tracePt t="283303" x="7962900" y="4540250"/>
          <p14:tracePt t="283320" x="7981950" y="4597400"/>
          <p14:tracePt t="283336" x="7988300" y="4648200"/>
          <p14:tracePt t="283353" x="7988300" y="4667250"/>
          <p14:tracePt t="283370" x="7981950" y="4699000"/>
          <p14:tracePt t="283386" x="7975600" y="4718050"/>
          <p14:tracePt t="283403" x="7950200" y="4743450"/>
          <p14:tracePt t="283419" x="7924800" y="4762500"/>
          <p14:tracePt t="283436" x="7899400" y="4768850"/>
          <p14:tracePt t="283453" x="7861300" y="4787900"/>
          <p14:tracePt t="283469" x="7835900" y="4794250"/>
          <p14:tracePt t="283486" x="7816850" y="4794250"/>
          <p14:tracePt t="283502" x="7778750" y="4806950"/>
          <p14:tracePt t="283519" x="7759700" y="4806950"/>
          <p14:tracePt t="283535" x="7753350" y="4806950"/>
          <p14:tracePt t="283552" x="7747000" y="4806950"/>
          <p14:tracePt t="283762" x="7747000" y="4794250"/>
          <p14:tracePt t="283783" x="7747000" y="4787900"/>
          <p14:tracePt t="283797" x="7747000" y="4775200"/>
          <p14:tracePt t="283804" x="7747000" y="4768850"/>
          <p14:tracePt t="283821" x="7747000" y="4756150"/>
          <p14:tracePt t="283834" x="7734300" y="4737100"/>
          <p14:tracePt t="283851" x="7708900" y="4673600"/>
          <p14:tracePt t="283868" x="7677150" y="4622800"/>
          <p14:tracePt t="283884" x="7594600" y="4527550"/>
          <p14:tracePt t="283902" x="7537450" y="4470400"/>
          <p14:tracePt t="283918" x="7385050" y="4387850"/>
          <p14:tracePt t="283934" x="7302500" y="4356100"/>
          <p14:tracePt t="283951" x="7124700" y="4305300"/>
          <p14:tracePt t="283968" x="6940550" y="4298950"/>
          <p14:tracePt t="283984" x="6851650" y="4298950"/>
          <p14:tracePt t="284002" x="6673850" y="4318000"/>
          <p14:tracePt t="284017" x="6604000" y="4337050"/>
          <p14:tracePt t="284034" x="6477000" y="4368800"/>
          <p14:tracePt t="284051" x="6350000" y="4413250"/>
          <p14:tracePt t="284067" x="6305550" y="4445000"/>
          <p14:tracePt t="284084" x="6261100" y="4470400"/>
          <p14:tracePt t="284100" x="6172200" y="4533900"/>
          <p14:tracePt t="284117" x="6140450" y="4559300"/>
          <p14:tracePt t="284134" x="6038850" y="4635500"/>
          <p14:tracePt t="284150" x="6019800" y="4654550"/>
          <p14:tracePt t="284770" x="6019800" y="4667250"/>
          <p14:tracePt t="284798" x="6019800" y="4673600"/>
          <p14:tracePt t="284805" x="6026150" y="4679950"/>
          <p14:tracePt t="284819" x="6038850" y="4692650"/>
          <p14:tracePt t="284831" x="6051550" y="4705350"/>
          <p14:tracePt t="284848" x="6064250" y="4718050"/>
          <p14:tracePt t="284864" x="6096000" y="4743450"/>
          <p14:tracePt t="284883" x="6127750" y="4756150"/>
          <p14:tracePt t="284898" x="6254750" y="4838700"/>
          <p14:tracePt t="284914" x="6337300" y="4864100"/>
          <p14:tracePt t="284932" x="6540500" y="4908550"/>
          <p14:tracePt t="284947" x="6667500" y="4927600"/>
          <p14:tracePt t="284964" x="6775450" y="4940300"/>
          <p14:tracePt t="284981" x="6870700" y="4940300"/>
          <p14:tracePt t="284997" x="6965950" y="4933950"/>
          <p14:tracePt t="285014" x="7042150" y="4933950"/>
          <p14:tracePt t="285030" x="7137400" y="4914900"/>
          <p14:tracePt t="285047" x="7175500" y="4908550"/>
          <p14:tracePt t="285065" x="7194550" y="4908550"/>
          <p14:tracePt t="285080" x="7200900" y="4902200"/>
          <p14:tracePt t="285097" x="7213600" y="4902200"/>
          <p14:tracePt t="285135" x="7207250" y="4895850"/>
          <p14:tracePt t="285142" x="7200900" y="4895850"/>
          <p14:tracePt t="285156" x="7194550" y="4895850"/>
          <p14:tracePt t="285166" x="7181850" y="4895850"/>
          <p14:tracePt t="285179" x="7162800" y="4889500"/>
          <p14:tracePt t="285197" x="7137400" y="4889500"/>
          <p14:tracePt t="285213" x="7042150" y="4883150"/>
          <p14:tracePt t="285230" x="6927850" y="4883150"/>
          <p14:tracePt t="285246" x="6851650" y="4870450"/>
          <p14:tracePt t="285263" x="6699250" y="4870450"/>
          <p14:tracePt t="285279" x="6623050" y="4870450"/>
          <p14:tracePt t="285297" x="6470650" y="4870450"/>
          <p14:tracePt t="285313" x="6381750" y="4870450"/>
          <p14:tracePt t="285330" x="6223000" y="4883150"/>
          <p14:tracePt t="285347" x="6096000" y="4883150"/>
          <p14:tracePt t="285363" x="6064250" y="4883150"/>
          <p14:tracePt t="285379" x="6038850" y="4889500"/>
          <p14:tracePt t="285396" x="6013450" y="4889500"/>
          <p14:tracePt t="285412" x="6000750" y="4889500"/>
          <p14:tracePt t="285429" x="5994400" y="4889500"/>
          <p14:tracePt t="285507" x="5994400" y="4895850"/>
          <p14:tracePt t="285528" x="6000750" y="4895850"/>
          <p14:tracePt t="285542" x="6013450" y="4895850"/>
          <p14:tracePt t="285550" x="6032500" y="4895850"/>
          <p14:tracePt t="285565" x="6051550" y="4895850"/>
          <p14:tracePt t="285579" x="6083300" y="4895850"/>
          <p14:tracePt t="285595" x="6121400" y="4895850"/>
          <p14:tracePt t="285612" x="6197600" y="4902200"/>
          <p14:tracePt t="285629" x="6299200" y="4914900"/>
          <p14:tracePt t="285645" x="6413500" y="4914900"/>
          <p14:tracePt t="285662" x="6667500" y="4921250"/>
          <p14:tracePt t="285678" x="6781800" y="4921250"/>
          <p14:tracePt t="285695" x="6870700" y="4921250"/>
          <p14:tracePt t="285712" x="6934200" y="4921250"/>
          <p14:tracePt t="285728" x="6965950" y="4921250"/>
          <p14:tracePt t="285745" x="6985000" y="4921250"/>
          <p14:tracePt t="285762" x="6997700" y="4921250"/>
          <p14:tracePt t="285795" x="6997700" y="4914900"/>
          <p14:tracePt t="285811" x="6991350" y="4914900"/>
          <p14:tracePt t="285828" x="6985000" y="4908550"/>
          <p14:tracePt t="285845" x="6959600" y="4908550"/>
          <p14:tracePt t="285861" x="6896100" y="4902200"/>
          <p14:tracePt t="285877" x="6832600" y="4902200"/>
          <p14:tracePt t="285894" x="6673850" y="4883150"/>
          <p14:tracePt t="285911" x="6572250" y="4870450"/>
          <p14:tracePt t="285927" x="6381750" y="4864100"/>
          <p14:tracePt t="285944" x="6178550" y="4851400"/>
          <p14:tracePt t="285961" x="6108700" y="4845050"/>
          <p14:tracePt t="285978" x="6007100" y="4826000"/>
          <p14:tracePt t="285994" x="5956300" y="4826000"/>
          <p14:tracePt t="286010" x="5911850" y="4826000"/>
          <p14:tracePt t="286027" x="5873750" y="4813300"/>
          <p14:tracePt t="286043" x="5861050" y="4806950"/>
          <p14:tracePt t="286060" x="5854700" y="4781550"/>
          <p14:tracePt t="286077" x="5861050" y="4775200"/>
          <p14:tracePt t="286388" x="5848350" y="4756150"/>
          <p14:tracePt t="286395" x="5791200" y="4705350"/>
          <p14:tracePt t="286411" x="5721350" y="4654550"/>
          <p14:tracePt t="286425" x="5670550" y="4610100"/>
          <p14:tracePt t="286442" x="5530850" y="4521200"/>
          <p14:tracePt t="286460" x="5372100" y="4406900"/>
          <p14:tracePt t="286475" x="5289550" y="4356100"/>
          <p14:tracePt t="286492" x="5207000" y="4318000"/>
          <p14:tracePt t="286509" x="5060950" y="4254500"/>
          <p14:tracePt t="286525" x="4914900" y="4216400"/>
          <p14:tracePt t="286542" x="4838700" y="4216400"/>
          <p14:tracePt t="286558" x="4667250" y="4229100"/>
          <p14:tracePt t="286575" x="4591050" y="4241800"/>
          <p14:tracePt t="286593" x="4470400" y="4267200"/>
          <p14:tracePt t="286608" x="4425950" y="4286250"/>
          <p14:tracePt t="286625" x="4324350" y="4343400"/>
          <p14:tracePt t="286642" x="4248150" y="4413250"/>
          <p14:tracePt t="286658" x="4222750" y="4432300"/>
          <p14:tracePt t="286675" x="4197350" y="4483100"/>
          <p14:tracePt t="286692" x="4184650" y="4514850"/>
          <p14:tracePt t="286708" x="4178300" y="4527550"/>
          <p14:tracePt t="286725" x="4178300" y="4533900"/>
          <p14:tracePt t="286757" x="4184650" y="4533900"/>
          <p14:tracePt t="286775" x="4197350" y="4533900"/>
          <p14:tracePt t="286791" x="4203700" y="4533900"/>
          <p14:tracePt t="286808" x="4216400" y="4533900"/>
          <p14:tracePt t="286825" x="4248150" y="4527550"/>
          <p14:tracePt t="286841" x="4279900" y="4527550"/>
          <p14:tracePt t="286857" x="4305300" y="4527550"/>
          <p14:tracePt t="286874" x="4375150" y="4527550"/>
          <p14:tracePt t="286890" x="4476750" y="4527550"/>
          <p14:tracePt t="286907" x="4527550" y="4527550"/>
          <p14:tracePt t="286923" x="4641850" y="4533900"/>
          <p14:tracePt t="286940" x="4699000" y="4540250"/>
          <p14:tracePt t="286958" x="4826000" y="4559300"/>
          <p14:tracePt t="286974" x="4946650" y="4578350"/>
          <p14:tracePt t="286990" x="5016500" y="4597400"/>
          <p14:tracePt t="287007" x="5149850" y="4635500"/>
          <p14:tracePt t="287024" x="5213350" y="4654550"/>
          <p14:tracePt t="287040" x="5346700" y="4705350"/>
          <p14:tracePt t="287057" x="5473700" y="4762500"/>
          <p14:tracePt t="287074" x="5530850" y="4800600"/>
          <p14:tracePt t="287090" x="5556250" y="4832350"/>
          <p14:tracePt t="287106" x="5594350" y="4870450"/>
          <p14:tracePt t="287123" x="5600700" y="4883150"/>
          <p14:tracePt t="287140" x="5607050" y="4902200"/>
          <p14:tracePt t="287156" x="5607050" y="4908550"/>
          <p14:tracePt t="287190" x="5607050" y="4914900"/>
          <p14:tracePt t="287330" x="5600700" y="4908550"/>
          <p14:tracePt t="287421" x="5594350" y="4902200"/>
          <p14:tracePt t="287456" x="5594350" y="4895850"/>
          <p14:tracePt t="287492" x="5594350" y="4889500"/>
          <p14:tracePt t="287498" x="5594350" y="4883150"/>
          <p14:tracePt t="287520" x="5594350" y="4870450"/>
          <p14:tracePt t="289257" x="5588000" y="4883150"/>
          <p14:tracePt t="289264" x="5575300" y="4889500"/>
          <p14:tracePt t="289278" x="5562600" y="4902200"/>
          <p14:tracePt t="289291" x="5556250" y="4914900"/>
          <p14:tracePt t="289302" x="5549900" y="4921250"/>
          <p14:tracePt t="289315" x="5543550" y="4933950"/>
          <p14:tracePt t="289332" x="5537200" y="4946650"/>
          <p14:tracePt t="289349" x="5518150" y="4965700"/>
          <p14:tracePt t="289366" x="5511800" y="4991100"/>
          <p14:tracePt t="289382" x="5505450" y="4991100"/>
          <p14:tracePt t="289398" x="5499100" y="5003800"/>
          <p14:tracePt t="289415" x="5492750" y="5010150"/>
          <p14:tracePt t="289432" x="5492750" y="5016500"/>
          <p14:tracePt t="289448" x="5486400" y="5016500"/>
          <p14:tracePt t="289496" x="5486400" y="5022850"/>
          <p14:tracePt t="289537" x="5486400" y="5029200"/>
          <p14:tracePt t="289566" x="5486400" y="5035550"/>
          <p14:tracePt t="289601" x="5492750" y="5035550"/>
          <p14:tracePt t="289608" x="5499100" y="5035550"/>
          <p14:tracePt t="289622" x="5505450" y="5035550"/>
          <p14:tracePt t="289631" x="5511800" y="5035550"/>
          <p14:tracePt t="289647" x="5518150" y="5035550"/>
          <p14:tracePt t="289665" x="5537200" y="5022850"/>
          <p14:tracePt t="289681" x="5549900" y="5022850"/>
          <p14:tracePt t="289698" x="5581650" y="5010150"/>
          <p14:tracePt t="289714" x="5645150" y="4984750"/>
          <p14:tracePt t="289731" x="5683250" y="4984750"/>
          <p14:tracePt t="289748" x="5727700" y="4965700"/>
          <p14:tracePt t="289764" x="5810250" y="4953000"/>
          <p14:tracePt t="289781" x="5854700" y="4933950"/>
          <p14:tracePt t="289798" x="5892800" y="4933950"/>
          <p14:tracePt t="289814" x="5943600" y="4914900"/>
          <p14:tracePt t="289830" x="5988050" y="4914900"/>
          <p14:tracePt t="289847" x="6038850" y="4908550"/>
          <p14:tracePt t="289864" x="6089650" y="4908550"/>
          <p14:tracePt t="289880" x="6140450" y="4908550"/>
          <p14:tracePt t="289897" x="6191250" y="4908550"/>
          <p14:tracePt t="289931" x="6248400" y="4895850"/>
          <p14:tracePt t="289946" x="6362700" y="4895850"/>
          <p14:tracePt t="289963" x="6426200" y="4889500"/>
          <p14:tracePt t="289980" x="6483350" y="4883150"/>
          <p14:tracePt t="289996" x="6508750" y="4883150"/>
          <p14:tracePt t="290013" x="6540500" y="4870450"/>
          <p14:tracePt t="290030" x="6565900" y="4864100"/>
          <p14:tracePt t="290063" x="6572250" y="4864100"/>
          <p14:tracePt t="290100" x="6565900" y="4857750"/>
          <p14:tracePt t="290114" x="6553200" y="4857750"/>
          <p14:tracePt t="290128" x="6534150" y="4851400"/>
          <p14:tracePt t="290142" x="6496050" y="4851400"/>
          <p14:tracePt t="290149" x="6451600" y="4845050"/>
          <p14:tracePt t="290165" x="6362700" y="4838700"/>
          <p14:tracePt t="290179" x="6286500" y="4826000"/>
          <p14:tracePt t="290196" x="6108700" y="4813300"/>
          <p14:tracePt t="290213" x="5943600" y="4813300"/>
          <p14:tracePt t="290229" x="5873750" y="4813300"/>
          <p14:tracePt t="290246" x="5822950" y="4813300"/>
          <p14:tracePt t="290262" x="5734050" y="4819650"/>
          <p14:tracePt t="290279" x="5683250" y="4826000"/>
          <p14:tracePt t="290296" x="5664200" y="4832350"/>
          <p14:tracePt t="290312" x="5645150" y="4832350"/>
          <p14:tracePt t="290328" x="5638800" y="4832350"/>
          <p14:tracePt t="290362" x="5632450" y="4838700"/>
          <p14:tracePt t="290378" x="5626100" y="4838700"/>
          <p14:tracePt t="290662" x="5626100" y="4832350"/>
          <p14:tracePt t="290676" x="5613400" y="4826000"/>
          <p14:tracePt t="290683" x="5607050" y="4819650"/>
          <p14:tracePt t="290697" x="5600700" y="4813300"/>
          <p14:tracePt t="290711" x="5581650" y="4794250"/>
          <p14:tracePt t="290727" x="5505450" y="4737100"/>
          <p14:tracePt t="290744" x="5448300" y="4686300"/>
          <p14:tracePt t="290761" x="5283200" y="4572000"/>
          <p14:tracePt t="290777" x="5175250" y="4508500"/>
          <p14:tracePt t="290795" x="5067300" y="4457700"/>
          <p14:tracePt t="290810" x="4832350" y="4356100"/>
          <p14:tracePt t="290827" x="4610100" y="4286250"/>
          <p14:tracePt t="290844" x="4406900" y="4241800"/>
          <p14:tracePt t="290860" x="4318000" y="4241800"/>
          <p14:tracePt t="290877" x="4241800" y="4241800"/>
          <p14:tracePt t="290894" x="4083050" y="4267200"/>
          <p14:tracePt t="290910" x="3937000" y="4324350"/>
          <p14:tracePt t="290927" x="3810000" y="4406900"/>
          <p14:tracePt t="290943" x="3702050" y="4476750"/>
          <p14:tracePt t="290960" x="3670300" y="4527550"/>
          <p14:tracePt t="290977" x="3600450" y="4629150"/>
          <p14:tracePt t="290993" x="3549650" y="4705350"/>
          <p14:tracePt t="291010" x="3536950" y="4724400"/>
          <p14:tracePt t="291027" x="3524250" y="4756150"/>
          <p14:tracePt t="291043" x="3517900" y="4775200"/>
          <p14:tracePt t="291059" x="3517900" y="4781550"/>
          <p14:tracePt t="291077" x="3524250" y="4781550"/>
          <p14:tracePt t="292022" x="3524250" y="4775200"/>
          <p14:tracePt t="292029" x="3530600" y="4775200"/>
          <p14:tracePt t="292043" x="3543300" y="4768850"/>
          <p14:tracePt t="292056" x="3549650" y="4768850"/>
          <p14:tracePt t="292073" x="3562350" y="4762500"/>
          <p14:tracePt t="292089" x="3568700" y="4756150"/>
          <p14:tracePt t="292107" x="3575050" y="4756150"/>
          <p14:tracePt t="292122" x="3587750" y="4749800"/>
          <p14:tracePt t="292139" x="3619500" y="4749800"/>
          <p14:tracePt t="292157" x="3651250" y="4749800"/>
          <p14:tracePt t="292172" x="3670300" y="4749800"/>
          <p14:tracePt t="292189" x="3683000" y="4749800"/>
          <p14:tracePt t="292206" x="3721100" y="4749800"/>
          <p14:tracePt t="292222" x="3746500" y="4749800"/>
          <p14:tracePt t="292239" x="3803650" y="4749800"/>
          <p14:tracePt t="292255" x="3860800" y="4762500"/>
          <p14:tracePt t="292272" x="3898900" y="4775200"/>
          <p14:tracePt t="292290" x="3981450" y="4787900"/>
          <p14:tracePt t="292305" x="4038600" y="4806950"/>
          <p14:tracePt t="292322" x="4146550" y="4845050"/>
          <p14:tracePt t="292339" x="4229100" y="4864100"/>
          <p14:tracePt t="292355" x="4375150" y="4895850"/>
          <p14:tracePt t="292372" x="4438650" y="4914900"/>
          <p14:tracePt t="292388" x="4572000" y="4959350"/>
          <p14:tracePt t="292405" x="4629150" y="4991100"/>
          <p14:tracePt t="292421" x="4730750" y="5022850"/>
          <p14:tracePt t="292438" x="4768850" y="5048250"/>
          <p14:tracePt t="292455" x="4781550" y="5048250"/>
          <p14:tracePt t="292472" x="4794250" y="5048250"/>
          <p14:tracePt t="292535" x="4794250" y="5054600"/>
          <p14:tracePt t="292563" x="4787900" y="5054600"/>
          <p14:tracePt t="292585" x="4781550" y="5054600"/>
          <p14:tracePt t="292619" x="4775200" y="5054600"/>
          <p14:tracePt t="292676" x="4775200" y="5048250"/>
          <p14:tracePt t="292717" x="4768850" y="5048250"/>
          <p14:tracePt t="292760" x="4762500" y="5041900"/>
          <p14:tracePt t="292788" x="4756150" y="5035550"/>
          <p14:tracePt t="292837" x="4756150" y="5029200"/>
          <p14:tracePt t="292879" x="4756150" y="5022850"/>
          <p14:tracePt t="292907" x="4756150" y="5016500"/>
          <p14:tracePt t="292921" x="4756150" y="5010150"/>
          <p14:tracePt t="292928" x="4756150" y="5003800"/>
          <p14:tracePt t="292942" x="4756150" y="4997450"/>
          <p14:tracePt t="292952" x="4749800" y="4984750"/>
          <p14:tracePt t="292971" x="4743450" y="4965700"/>
          <p14:tracePt t="292986" x="4737100" y="4946650"/>
          <p14:tracePt t="293003" x="4730750" y="4933950"/>
          <p14:tracePt t="293020" x="4711700" y="4908550"/>
          <p14:tracePt t="293036" x="4705350" y="4895850"/>
          <p14:tracePt t="293053" x="4686300" y="4883150"/>
          <p14:tracePt t="293069" x="4673600" y="4883150"/>
          <p14:tracePt t="293102" x="4667250" y="4876800"/>
          <p14:tracePt t="293125" x="4667250" y="4870450"/>
          <p14:tracePt t="293230" x="4667250" y="4876800"/>
          <p14:tracePt t="293265" x="4673600" y="4876800"/>
          <p14:tracePt t="293273" x="4679950" y="4876800"/>
          <p14:tracePt t="293288" x="4699000" y="4876800"/>
          <p14:tracePt t="293302" x="4718050" y="4876800"/>
          <p14:tracePt t="293318" x="4756150" y="4883150"/>
          <p14:tracePt t="293336" x="4889500" y="4895850"/>
          <p14:tracePt t="293352" x="5003800" y="4902200"/>
          <p14:tracePt t="293368" x="5232400" y="4927600"/>
          <p14:tracePt t="293385" x="5486400" y="4946650"/>
          <p14:tracePt t="293401" x="5613400" y="4959350"/>
          <p14:tracePt t="293418" x="5740400" y="4959350"/>
          <p14:tracePt t="293435" x="5981700" y="4978400"/>
          <p14:tracePt t="293451" x="6083300" y="4978400"/>
          <p14:tracePt t="293468" x="6273800" y="4997450"/>
          <p14:tracePt t="293485" x="6394450" y="5016500"/>
          <p14:tracePt t="293501" x="6432550" y="5022850"/>
          <p14:tracePt t="293519" x="6477000" y="5029200"/>
          <p14:tracePt t="293551" x="6483350" y="5029200"/>
          <p14:tracePt t="293624" x="6483350" y="5022850"/>
          <p14:tracePt t="293631" x="6477000" y="5022850"/>
          <p14:tracePt t="293645" x="6464300" y="5016500"/>
          <p14:tracePt t="293659" x="6432550" y="5010150"/>
          <p14:tracePt t="293668" x="6407150" y="5003800"/>
          <p14:tracePt t="293683" x="6350000" y="4991100"/>
          <p14:tracePt t="293701" x="6197600" y="4984750"/>
          <p14:tracePt t="293717" x="6096000" y="4972050"/>
          <p14:tracePt t="293734" x="5880100" y="4959350"/>
          <p14:tracePt t="293751" x="5765800" y="4959350"/>
          <p14:tracePt t="293767" x="5575300" y="4978400"/>
          <p14:tracePt t="293783" x="5473700" y="4978400"/>
          <p14:tracePt t="293800" x="5334000" y="4978400"/>
          <p14:tracePt t="293816" x="5289550" y="4978400"/>
          <p14:tracePt t="293834" x="5232400" y="4984750"/>
          <p14:tracePt t="293850" x="5213350" y="4984750"/>
          <p14:tracePt t="293866" x="5200650" y="4984750"/>
          <p14:tracePt t="293884" x="5200650" y="4991100"/>
          <p14:tracePt t="293900" x="5207000" y="4991100"/>
          <p14:tracePt t="293916" x="5213350" y="4991100"/>
          <p14:tracePt t="293934" x="5251450" y="4991100"/>
          <p14:tracePt t="293950" x="5270500" y="4991100"/>
          <p14:tracePt t="293966" x="5302250" y="4997450"/>
          <p14:tracePt t="293982" x="5429250" y="5003800"/>
          <p14:tracePt t="293999" x="5619750" y="5016500"/>
          <p14:tracePt t="294016" x="5708650" y="5016500"/>
          <p14:tracePt t="294032" x="5905500" y="5035550"/>
          <p14:tracePt t="294049" x="5981700" y="5048250"/>
          <p14:tracePt t="294066" x="6083300" y="5048250"/>
          <p14:tracePt t="294082" x="6134100" y="5048250"/>
          <p14:tracePt t="294099" x="6146800" y="5048250"/>
          <p14:tracePt t="294116" x="6153150" y="5048250"/>
          <p14:tracePt t="294149" x="6153150" y="5041900"/>
          <p14:tracePt t="294172" x="6153150" y="5035550"/>
          <p14:tracePt t="294214" x="6153150" y="5029200"/>
          <p14:tracePt t="294221" x="6140450" y="5022850"/>
          <p14:tracePt t="294235" x="6108700" y="5016500"/>
          <p14:tracePt t="294249" x="6070600" y="5016500"/>
          <p14:tracePt t="294265" x="5924550" y="4997450"/>
          <p14:tracePt t="294282" x="5848350" y="4984750"/>
          <p14:tracePt t="294299" x="5759450" y="4984750"/>
          <p14:tracePt t="294315" x="5581650" y="4991100"/>
          <p14:tracePt t="294332" x="5505450" y="4997450"/>
          <p14:tracePt t="294348" x="5372100" y="5010150"/>
          <p14:tracePt t="294365" x="5302250" y="5016500"/>
          <p14:tracePt t="294382" x="5289550" y="5022850"/>
          <p14:tracePt t="294398" x="5270500" y="5029200"/>
          <p14:tracePt t="294415" x="5264150" y="5029200"/>
          <p14:tracePt t="294432" x="5264150" y="5041900"/>
          <p14:tracePt t="294464" x="5276850" y="5041900"/>
          <p14:tracePt t="294481" x="5289550" y="5048250"/>
          <p14:tracePt t="294498" x="5340350" y="5048250"/>
          <p14:tracePt t="294516" x="5397500" y="5054600"/>
          <p14:tracePt t="294531" x="5568950" y="5067300"/>
          <p14:tracePt t="294547" x="5670550" y="5086350"/>
          <p14:tracePt t="294564" x="5772150" y="5099050"/>
          <p14:tracePt t="294581" x="5949950" y="5105400"/>
          <p14:tracePt t="294597" x="6064250" y="5105400"/>
          <p14:tracePt t="294615" x="6115050" y="5105400"/>
          <p14:tracePt t="294630" x="6127750" y="5105400"/>
          <p14:tracePt t="294647" x="6134100" y="5105400"/>
          <p14:tracePt t="294664" x="6140450" y="5099050"/>
          <p14:tracePt t="294680" x="6140450" y="5092700"/>
          <p14:tracePt t="294741" x="6134100" y="5092700"/>
          <p14:tracePt t="295149" x="6096000" y="5092700"/>
          <p14:tracePt t="295156" x="6038850" y="5092700"/>
          <p14:tracePt t="295171" x="5975350" y="5092700"/>
          <p14:tracePt t="295180" x="5911850" y="5092700"/>
          <p14:tracePt t="295195" x="5848350" y="5092700"/>
          <p14:tracePt t="295213" x="5708650" y="5092700"/>
          <p14:tracePt t="295228" x="5645150" y="5092700"/>
          <p14:tracePt t="295245" x="5524500" y="5105400"/>
          <p14:tracePt t="295263" x="5429250" y="5118100"/>
          <p14:tracePt t="295278" x="5397500" y="5137150"/>
          <p14:tracePt t="295295" x="5365750" y="5149850"/>
          <p14:tracePt t="295312" x="5340350" y="5156200"/>
          <p14:tracePt t="295328" x="5327650" y="5156200"/>
          <p14:tracePt t="295345" x="5327650" y="5149850"/>
          <p14:tracePt t="319410" x="5334000" y="5149850"/>
          <p14:tracePt t="319417" x="5359400" y="5149850"/>
          <p14:tracePt t="319427" x="5372100" y="5143500"/>
          <p14:tracePt t="319446" x="5448300" y="5124450"/>
          <p14:tracePt t="319462" x="5505450" y="5111750"/>
          <p14:tracePt t="319478" x="5600700" y="5086350"/>
          <p14:tracePt t="319495" x="5727700" y="5060950"/>
          <p14:tracePt t="319511" x="5784850" y="5048250"/>
          <p14:tracePt t="319528" x="5842000" y="5041900"/>
          <p14:tracePt t="319544" x="5918200" y="5041900"/>
          <p14:tracePt t="319561" x="5949950" y="5041900"/>
          <p14:tracePt t="319578" x="5975350" y="5041900"/>
          <p14:tracePt t="319594" x="6007100" y="5035550"/>
          <p14:tracePt t="319611" x="6019800" y="5035550"/>
          <p14:tracePt t="319629" x="6045200" y="5029200"/>
          <p14:tracePt t="319644" x="6057900" y="5029200"/>
          <p14:tracePt t="319660" x="6070600" y="5022850"/>
          <p14:tracePt t="319678" x="6076950" y="5022850"/>
          <p14:tracePt t="319694" x="6083300" y="5022850"/>
          <p14:tracePt t="319710" x="6089650" y="5022850"/>
          <p14:tracePt t="319761" x="6089650" y="5016500"/>
          <p14:tracePt t="319881" x="6083300" y="5016500"/>
          <p14:tracePt t="319909" x="6076950" y="5016500"/>
          <p14:tracePt t="319951" x="6076950" y="5010150"/>
          <p14:tracePt t="319958" x="6070600" y="5010150"/>
          <p14:tracePt t="319972" x="6064250" y="5010150"/>
          <p14:tracePt t="319979" x="6057900" y="5010150"/>
          <p14:tracePt t="319993" x="6038850" y="5010150"/>
          <p14:tracePt t="320009" x="6007100" y="5010150"/>
          <p14:tracePt t="320026" x="5969000" y="5010150"/>
          <p14:tracePt t="320043" x="5880100" y="5010150"/>
          <p14:tracePt t="320059" x="5816600" y="5010150"/>
          <p14:tracePt t="320062" x="5765800" y="5010150"/>
          <p14:tracePt t="320076" x="5721350" y="5010150"/>
          <p14:tracePt t="320092" x="5613400" y="5029200"/>
          <p14:tracePt t="320109" x="5530850" y="5035550"/>
          <p14:tracePt t="320126" x="5435600" y="5041900"/>
          <p14:tracePt t="320142" x="5384800" y="5041900"/>
          <p14:tracePt t="320159" x="5346700" y="5048250"/>
          <p14:tracePt t="320176" x="5314950" y="5048250"/>
          <p14:tracePt t="320192" x="5308600" y="5048250"/>
          <p14:tracePt t="320209" x="5308600" y="5054600"/>
          <p14:tracePt t="321565" x="5308600" y="5060950"/>
          <p14:tracePt t="321572" x="5302250" y="5060950"/>
          <p14:tracePt t="321579" x="5295900" y="5067300"/>
          <p14:tracePt t="321593" x="5289550" y="5073650"/>
          <p14:tracePt t="321607" x="5283200" y="5080000"/>
          <p14:tracePt t="321656" x="5276850" y="5086350"/>
          <p14:tracePt t="321672" x="5276850" y="5092700"/>
          <p14:tracePt t="321678" x="5270500" y="5099050"/>
          <p14:tracePt t="321692" x="5270500" y="5105400"/>
          <p14:tracePt t="321703" x="5264150" y="5111750"/>
          <p14:tracePt t="321723" x="5257800" y="5118100"/>
          <p14:tracePt t="321737" x="5251450" y="5124450"/>
          <p14:tracePt t="321770" x="5245100" y="5124450"/>
          <p14:tracePt t="321797" x="5245100" y="5130800"/>
          <p14:tracePt t="321811" x="5245100" y="5137150"/>
          <p14:tracePt t="321818" x="5238750" y="5137150"/>
          <p14:tracePt t="321839" x="5238750" y="5143500"/>
          <p14:tracePt t="321860" x="5232400" y="5149850"/>
          <p14:tracePt t="321868" x="5232400" y="5156200"/>
          <p14:tracePt t="321889" x="5226050" y="5162550"/>
          <p14:tracePt t="323620" x="5226050" y="5168900"/>
          <p14:tracePt t="323627" x="5226050" y="5175250"/>
          <p14:tracePt t="323634" x="5226050" y="5194300"/>
          <p14:tracePt t="323646" x="5226050" y="5213350"/>
          <p14:tracePt t="323663" x="5219700" y="5270500"/>
          <p14:tracePt t="323680" x="5219700" y="5295900"/>
          <p14:tracePt t="323698" x="5226050" y="5340350"/>
          <p14:tracePt t="323714" x="5226050" y="5372100"/>
          <p14:tracePt t="323730" x="5238750" y="5403850"/>
          <p14:tracePt t="323747" x="5257800" y="5448300"/>
          <p14:tracePt t="323763" x="5270500" y="5473700"/>
          <p14:tracePt t="323780" x="5289550" y="5492750"/>
          <p14:tracePt t="323797" x="5334000" y="5511800"/>
          <p14:tracePt t="323813" x="5372100" y="5524500"/>
          <p14:tracePt t="323830" x="5403850" y="5530850"/>
          <p14:tracePt t="323846" x="5454650" y="5530850"/>
          <p14:tracePt t="323863" x="5486400" y="5530850"/>
          <p14:tracePt t="323880" x="5518150" y="5524500"/>
          <p14:tracePt t="323896" x="5537200" y="5511800"/>
          <p14:tracePt t="323913" x="5556250" y="5499100"/>
          <p14:tracePt t="323930" x="5568950" y="5461000"/>
          <p14:tracePt t="323946" x="5575300" y="5429250"/>
          <p14:tracePt t="323963" x="5581650" y="5384800"/>
          <p14:tracePt t="323980" x="5568950" y="5308600"/>
          <p14:tracePt t="323996" x="5549900" y="5264150"/>
          <p14:tracePt t="324014" x="5511800" y="5207000"/>
          <p14:tracePt t="324029" x="5473700" y="5187950"/>
          <p14:tracePt t="324045" x="5435600" y="5175250"/>
          <p14:tracePt t="324063" x="5378450" y="5168900"/>
          <p14:tracePt t="324079" x="5340350" y="5200650"/>
          <p14:tracePt t="324095" x="5283200" y="5238750"/>
          <p14:tracePt t="324098" x="5264150" y="5257800"/>
          <p14:tracePt t="324112" x="5219700" y="5321300"/>
          <p14:tracePt t="324128" x="5175250" y="5422900"/>
          <p14:tracePt t="324145" x="5143500" y="5505450"/>
          <p14:tracePt t="324162" x="5137150" y="5600700"/>
          <p14:tracePt t="324178" x="5143500" y="5651500"/>
          <p14:tracePt t="324197" x="5175250" y="5734050"/>
          <p14:tracePt t="324212" x="5187950" y="5765800"/>
          <p14:tracePt t="324228" x="5232400" y="5810250"/>
          <p14:tracePt t="324246" x="5289550" y="5848350"/>
          <p14:tracePt t="324261" x="5327650" y="5867400"/>
          <p14:tracePt t="324278" x="5365750" y="5873750"/>
          <p14:tracePt t="324295" x="5416550" y="5880100"/>
          <p14:tracePt t="324311" x="5454650" y="5880100"/>
          <p14:tracePt t="324328" x="5499100" y="5867400"/>
          <p14:tracePt t="324345" x="5556250" y="5842000"/>
          <p14:tracePt t="324361" x="5581650" y="5822950"/>
          <p14:tracePt t="324378" x="5613400" y="5778500"/>
          <p14:tracePt t="324395" x="5626100" y="5740400"/>
          <p14:tracePt t="324411" x="5651500" y="5676900"/>
          <p14:tracePt t="324428" x="5676900" y="5588000"/>
          <p14:tracePt t="324444" x="5676900" y="5530850"/>
          <p14:tracePt t="324461" x="5670550" y="5461000"/>
          <p14:tracePt t="324477" x="5645150" y="5359400"/>
          <p14:tracePt t="324494" x="5600700" y="5283200"/>
          <p14:tracePt t="324511" x="5556250" y="5238750"/>
          <p14:tracePt t="324527" x="5448300" y="5200650"/>
          <p14:tracePt t="324544" x="5391150" y="5194300"/>
          <p14:tracePt t="324561" x="5276850" y="5219700"/>
          <p14:tracePt t="324577" x="5226050" y="5257800"/>
          <p14:tracePt t="324594" x="5168900" y="5314950"/>
          <p14:tracePt t="324597" x="5143500" y="5340350"/>
          <p14:tracePt t="324611" x="5111750" y="5397500"/>
          <p14:tracePt t="324627" x="5080000" y="5467350"/>
          <p14:tracePt t="324643" x="5048250" y="5524500"/>
          <p14:tracePt t="324660" x="5041900" y="5581650"/>
          <p14:tracePt t="324676" x="5041900" y="5619750"/>
          <p14:tracePt t="324695" x="5067300" y="5657850"/>
          <p14:tracePt t="324709" x="5080000" y="5689600"/>
          <p14:tracePt t="324726" x="5099050" y="5721350"/>
          <p14:tracePt t="324744" x="5162550" y="5759450"/>
          <p14:tracePt t="324760" x="5207000" y="5784850"/>
          <p14:tracePt t="324776" x="5257800" y="5797550"/>
          <p14:tracePt t="324793" x="5353050" y="5803900"/>
          <p14:tracePt t="324810" x="5422900" y="5791200"/>
          <p14:tracePt t="324826" x="5505450" y="5778500"/>
          <p14:tracePt t="324843" x="5594350" y="5746750"/>
          <p14:tracePt t="324859" x="5632450" y="5727700"/>
          <p14:tracePt t="324876" x="5657850" y="5702300"/>
          <p14:tracePt t="324892" x="5670550" y="5676900"/>
          <p14:tracePt t="324909" x="5676900" y="5651500"/>
          <p14:tracePt t="324927" x="5689600" y="5619750"/>
          <p14:tracePt t="324942" x="5683250" y="5594350"/>
          <p14:tracePt t="324959" x="5683250" y="5575300"/>
          <p14:tracePt t="324976" x="5657850" y="5524500"/>
          <p14:tracePt t="324992" x="5638800" y="5480050"/>
          <p14:tracePt t="325009" x="5607050" y="5448300"/>
          <p14:tracePt t="325026" x="5568950" y="5410200"/>
          <p14:tracePt t="325042" x="5537200" y="5397500"/>
          <p14:tracePt t="326433" x="5537200" y="5384800"/>
          <p14:tracePt t="326440" x="5530850" y="5384800"/>
          <p14:tracePt t="326455" x="5530850" y="5353050"/>
          <p14:tracePt t="326470" x="5530850" y="5327650"/>
          <p14:tracePt t="326487" x="5530850" y="5302250"/>
          <p14:tracePt t="326504" x="5524500" y="5257800"/>
          <p14:tracePt t="326520" x="5524500" y="5232400"/>
          <p14:tracePt t="326537" x="5524500" y="5213350"/>
          <p14:tracePt t="326553" x="5524500" y="5194300"/>
          <p14:tracePt t="326570" x="5524500" y="5187950"/>
          <p14:tracePt t="326587" x="5524500" y="5181600"/>
          <p14:tracePt t="326619" x="5524500" y="5175250"/>
          <p14:tracePt t="326875" x="5518150" y="5175250"/>
          <p14:tracePt t="327184" x="5524500" y="5175250"/>
          <p14:tracePt t="327248" x="5537200" y="5175250"/>
          <p14:tracePt t="327255" x="5543550" y="5175250"/>
          <p14:tracePt t="327270" x="5543550" y="5168900"/>
          <p14:tracePt t="327284" x="5556250" y="5156200"/>
          <p14:tracePt t="327301" x="5568950" y="5137150"/>
          <p14:tracePt t="327318" x="5594350" y="5124450"/>
          <p14:tracePt t="327334" x="5613400" y="5105400"/>
          <p14:tracePt t="327351" x="5632450" y="5099050"/>
          <p14:tracePt t="327368" x="5645150" y="5080000"/>
          <p14:tracePt t="327384" x="5657850" y="5073650"/>
          <p14:tracePt t="327401" x="5670550" y="5060950"/>
          <p14:tracePt t="327417" x="5695950" y="5022850"/>
          <p14:tracePt t="327434" x="5708650" y="5010150"/>
          <p14:tracePt t="327451" x="5721350" y="4991100"/>
          <p14:tracePt t="327467" x="5734050" y="4972050"/>
          <p14:tracePt t="327484" x="5740400" y="4972050"/>
          <p14:tracePt t="327521" x="5746750" y="4972050"/>
          <p14:tracePt t="328572" x="5753100" y="4972050"/>
          <p14:tracePt t="328601" x="5759450" y="4972050"/>
          <p14:tracePt t="328615" x="5772150" y="4965700"/>
          <p14:tracePt t="328622" x="5778500" y="4965700"/>
          <p14:tracePt t="328630" x="5784850" y="4965700"/>
          <p14:tracePt t="328646" x="5803900" y="4965700"/>
          <p14:tracePt t="328663" x="5822950" y="4965700"/>
          <p14:tracePt t="328666" x="5829300" y="4965700"/>
          <p14:tracePt t="328679" x="5854700" y="4965700"/>
          <p14:tracePt t="328696" x="5880100" y="4965700"/>
          <p14:tracePt t="328713" x="5918200" y="4972050"/>
          <p14:tracePt t="328729" x="5930900" y="4978400"/>
          <p14:tracePt t="328746" x="5949950" y="4978400"/>
          <p14:tracePt t="328763" x="5969000" y="4978400"/>
          <p14:tracePt t="328779" x="5981700" y="4978400"/>
          <p14:tracePt t="328973" x="5975350" y="4978400"/>
          <p14:tracePt t="329022" x="5969000" y="4978400"/>
          <p14:tracePt t="329050" x="5962650" y="4978400"/>
          <p14:tracePt t="329064" x="5956300" y="4978400"/>
          <p14:tracePt t="329071" x="5943600" y="4978400"/>
          <p14:tracePt t="329085" x="5937250" y="4978400"/>
          <p14:tracePt t="329095" x="5924550" y="4978400"/>
          <p14:tracePt t="329111" x="5905500" y="4978400"/>
          <p14:tracePt t="329128" x="5854700" y="4978400"/>
          <p14:tracePt t="329144" x="5822950" y="4978400"/>
          <p14:tracePt t="329161" x="5778500" y="4978400"/>
          <p14:tracePt t="329178" x="5727700" y="4978400"/>
          <p14:tracePt t="329194" x="5702300" y="4984750"/>
          <p14:tracePt t="329211" x="5676900" y="4991100"/>
          <p14:tracePt t="329227" x="5670550" y="4991100"/>
          <p14:tracePt t="329275" x="5664200" y="4991100"/>
          <p14:tracePt t="329289" x="5657850" y="4984750"/>
          <p14:tracePt t="329303" x="5651500" y="4984750"/>
          <p14:tracePt t="329311" x="5651500" y="4978400"/>
          <p14:tracePt t="329966" x="5651500" y="4984750"/>
          <p14:tracePt t="329973" x="5645150" y="4997450"/>
          <p14:tracePt t="329980" x="5638800" y="5010150"/>
          <p14:tracePt t="329991" x="5632450" y="5022850"/>
          <p14:tracePt t="330009" x="5619750" y="5048250"/>
          <p14:tracePt t="330025" x="5613400" y="5067300"/>
          <p14:tracePt t="330041" x="5600700" y="5086350"/>
          <p14:tracePt t="330058" x="5588000" y="5111750"/>
          <p14:tracePt t="330074" x="5581650" y="5118100"/>
          <p14:tracePt t="330106" x="5575300" y="5124450"/>
          <p14:tracePt t="330113" x="5575300" y="5130800"/>
          <p14:tracePt t="330177" x="5575300" y="5137150"/>
          <p14:tracePt t="330289" x="5568950" y="5137150"/>
          <p14:tracePt t="330387" x="5575300" y="5137150"/>
          <p14:tracePt t="330394" x="5581650" y="5137150"/>
          <p14:tracePt t="330410" x="5588000" y="5137150"/>
          <p14:tracePt t="330423" x="5607050" y="5137150"/>
          <p14:tracePt t="330440" x="5613400" y="5137150"/>
          <p14:tracePt t="330457" x="5664200" y="5124450"/>
          <p14:tracePt t="330473" x="5702300" y="5118100"/>
          <p14:tracePt t="330490" x="5759450" y="5111750"/>
          <p14:tracePt t="330508" x="5861050" y="5092700"/>
          <p14:tracePt t="330523" x="5918200" y="5086350"/>
          <p14:tracePt t="330540" x="5975350" y="5086350"/>
          <p14:tracePt t="330556" x="6057900" y="5086350"/>
          <p14:tracePt t="330573" x="6096000" y="5086350"/>
          <p14:tracePt t="330590" x="6127750" y="5092700"/>
          <p14:tracePt t="330606" x="6165850" y="5092700"/>
          <p14:tracePt t="330623" x="6184900" y="5092700"/>
          <p14:tracePt t="330641" x="6197600" y="5092700"/>
          <p14:tracePt t="330656" x="6216650" y="5092700"/>
          <p14:tracePt t="330672" x="6223000" y="5092700"/>
          <p14:tracePt t="330689" x="6235700" y="5092700"/>
          <p14:tracePt t="330717" x="6242050" y="5092700"/>
          <p14:tracePt t="330745" x="6242050" y="5086350"/>
          <p14:tracePt t="330871" x="6235700" y="5086350"/>
          <p14:tracePt t="330878" x="6229350" y="5086350"/>
          <p14:tracePt t="330888" x="6216650" y="5086350"/>
          <p14:tracePt t="330905" x="6197600" y="5086350"/>
          <p14:tracePt t="330922" x="6140450" y="5092700"/>
          <p14:tracePt t="330938" x="6083300" y="5099050"/>
          <p14:tracePt t="330956" x="5943600" y="5124450"/>
          <p14:tracePt t="330971" x="5861050" y="5143500"/>
          <p14:tracePt t="330988" x="5791200" y="5162550"/>
          <p14:tracePt t="331005" x="5708650" y="5187950"/>
          <p14:tracePt t="331021" x="5676900" y="5194300"/>
          <p14:tracePt t="331038" x="5651500" y="5200650"/>
          <p14:tracePt t="331055" x="5638800" y="5207000"/>
          <p14:tracePt t="331071" x="5632450" y="5207000"/>
          <p14:tracePt t="331110" x="5638800" y="5207000"/>
          <p14:tracePt t="331124" x="5645150" y="5207000"/>
          <p14:tracePt t="331556" x="5638800" y="5207000"/>
          <p14:tracePt t="331563" x="5626100" y="5207000"/>
          <p14:tracePt t="331572" x="5619750" y="5207000"/>
          <p14:tracePt t="331586" x="5600700" y="5207000"/>
          <p14:tracePt t="331603" x="5575300" y="5207000"/>
          <p14:tracePt t="331620" x="5524500" y="5207000"/>
          <p14:tracePt t="331636" x="5454650" y="5207000"/>
          <p14:tracePt t="331652" x="5403850" y="5187950"/>
          <p14:tracePt t="331670" x="5308600" y="5156200"/>
          <p14:tracePt t="331686" x="5251450" y="5137150"/>
          <p14:tracePt t="331702" x="5175250" y="5111750"/>
          <p14:tracePt t="331719" x="5086350" y="5080000"/>
          <p14:tracePt t="331735" x="5029200" y="5060950"/>
          <p14:tracePt t="331752" x="4978400" y="5041900"/>
          <p14:tracePt t="331769" x="4895850" y="5029200"/>
          <p14:tracePt t="331785" x="4857750" y="5016500"/>
          <p14:tracePt t="331803" x="4813300" y="5010150"/>
          <p14:tracePt t="331818" x="4762500" y="5010150"/>
          <p14:tracePt t="331835" x="4724400" y="5003800"/>
          <p14:tracePt t="331852" x="4673600" y="5003800"/>
          <p14:tracePt t="331868" x="4648200" y="5003800"/>
          <p14:tracePt t="331885" x="4578350" y="5003800"/>
          <p14:tracePt t="331902" x="4508500" y="5010150"/>
          <p14:tracePt t="331918" x="4457700" y="5016500"/>
          <p14:tracePt t="331935" x="4349750" y="5016500"/>
          <p14:tracePt t="331951" x="4248150" y="5029200"/>
          <p14:tracePt t="331968" x="4191000" y="5035550"/>
          <p14:tracePt t="331985" x="4064000" y="5035550"/>
          <p14:tracePt t="332001" x="3937000" y="5035550"/>
          <p14:tracePt t="332018" x="3873500" y="5035550"/>
          <p14:tracePt t="332035" x="3740150" y="5035550"/>
          <p14:tracePt t="332051" x="3676650" y="5035550"/>
          <p14:tracePt t="332068" x="3587750" y="5022850"/>
          <p14:tracePt t="332084" x="3486150" y="5022850"/>
          <p14:tracePt t="332101" x="3429000" y="5016500"/>
          <p14:tracePt t="332118" x="3333750" y="5016500"/>
          <p14:tracePt t="332134" x="3244850" y="5029200"/>
          <p14:tracePt t="332151" x="3213100" y="5035550"/>
          <p14:tracePt t="332168" x="3155950" y="5041900"/>
          <p14:tracePt t="332184" x="3124200" y="5048250"/>
          <p14:tracePt t="332200" x="3111500" y="5054600"/>
          <p14:tracePt t="332217" x="3092450" y="5054600"/>
          <p14:tracePt t="332234" x="3073400" y="5060950"/>
          <p14:tracePt t="332267" x="3060700" y="5060950"/>
          <p14:tracePt t="332283" x="3054350" y="5060950"/>
          <p14:tracePt t="332302" x="3048000" y="5067300"/>
          <p14:tracePt t="332336" x="3041650" y="5067300"/>
          <p14:tracePt t="332991" x="3041650" y="5060950"/>
          <p14:tracePt t="333006" x="3041650" y="5041900"/>
          <p14:tracePt t="333013" x="3035300" y="5029200"/>
          <p14:tracePt t="333027" x="3028950" y="5016500"/>
          <p14:tracePt t="333034" x="3016250" y="5003800"/>
          <p14:tracePt t="333050" x="3009900" y="4984750"/>
          <p14:tracePt t="333064" x="3003550" y="4984750"/>
          <p14:tracePt t="333081" x="2997200" y="4972050"/>
          <p14:tracePt t="333098" x="2990850" y="4959350"/>
          <p14:tracePt t="333131" x="2984500" y="4953000"/>
          <p14:tracePt t="333216" x="2984500" y="4946650"/>
          <p14:tracePt t="333223" x="2997200" y="4946650"/>
          <p14:tracePt t="333237" x="3003550" y="4940300"/>
          <p14:tracePt t="333247" x="3009900" y="4940300"/>
          <p14:tracePt t="333264" x="3022600" y="4933950"/>
          <p14:tracePt t="333280" x="3041650" y="4921250"/>
          <p14:tracePt t="333297" x="3086100" y="4902200"/>
          <p14:tracePt t="333313" x="3111500" y="4883150"/>
          <p14:tracePt t="333330" x="3162300" y="4870450"/>
          <p14:tracePt t="333347" x="3187700" y="4864100"/>
          <p14:tracePt t="333364" x="3263900" y="4857750"/>
          <p14:tracePt t="333380" x="3289300" y="4857750"/>
          <p14:tracePt t="333397" x="3308350" y="4857750"/>
          <p14:tracePt t="333414" x="3333750" y="4864100"/>
          <p14:tracePt t="333430" x="3346450" y="4864100"/>
          <p14:tracePt t="333617" x="3340100" y="4864100"/>
          <p14:tracePt t="333645" x="3333750" y="4864100"/>
          <p14:tracePt t="333666" x="3327400" y="4864100"/>
          <p14:tracePt t="333708" x="3321050" y="4864100"/>
          <p14:tracePt t="333714" x="3314700" y="4864100"/>
          <p14:tracePt t="333731" x="3314700" y="4870450"/>
          <p14:tracePt t="333745" x="3314700" y="4876800"/>
          <p14:tracePt t="333762" x="3314700" y="4883150"/>
          <p14:tracePt t="333779" x="3314700" y="4908550"/>
          <p14:tracePt t="333795" x="3308350" y="4927600"/>
          <p14:tracePt t="333812" x="3308350" y="4965700"/>
          <p14:tracePt t="333828" x="3295650" y="4997450"/>
          <p14:tracePt t="333845" x="3289300" y="5010150"/>
          <p14:tracePt t="333862" x="3276600" y="5022850"/>
          <p14:tracePt t="333878" x="3225800" y="5029200"/>
          <p14:tracePt t="333895" x="3175000" y="5029200"/>
          <p14:tracePt t="333912" x="3041650" y="4997450"/>
          <p14:tracePt t="333928" x="2857500" y="4946650"/>
          <p14:tracePt t="333945" x="2755900" y="4914900"/>
          <p14:tracePt t="333962" x="2533650" y="4864100"/>
          <p14:tracePt t="333978" x="2432050" y="4845050"/>
          <p14:tracePt t="333994" x="2228850" y="4819650"/>
          <p14:tracePt t="334011" x="2025650" y="4819650"/>
          <p14:tracePt t="334027" x="1943100" y="4838700"/>
          <p14:tracePt t="334047" x="1708150" y="4914900"/>
          <p14:tracePt t="334060" x="1638300" y="4946650"/>
          <p14:tracePt t="334077" x="1593850" y="4978400"/>
          <p14:tracePt t="334095" x="1511300" y="5041900"/>
          <p14:tracePt t="334111" x="1460500" y="5086350"/>
          <p14:tracePt t="334127" x="1441450" y="5105400"/>
          <p14:tracePt t="334144" x="1435100" y="5118100"/>
          <p14:tracePt t="334161" x="1428750" y="5124450"/>
          <p14:tracePt t="334221" x="1428750" y="5130800"/>
          <p14:tracePt t="334368" x="1435100" y="5137150"/>
          <p14:tracePt t="334382" x="1441450" y="5137150"/>
          <p14:tracePt t="334389" x="1447800" y="5137150"/>
          <p14:tracePt t="334404" x="1454150" y="5143500"/>
          <p14:tracePt t="334412" x="1460500" y="5143500"/>
          <p14:tracePt t="334426" x="1460500" y="5149850"/>
          <p14:tracePt t="334443" x="1485900" y="5156200"/>
          <p14:tracePt t="334460" x="1511300" y="5168900"/>
          <p14:tracePt t="334476" x="1536700" y="5175250"/>
          <p14:tracePt t="334492" x="1562100" y="5187950"/>
          <p14:tracePt t="334510" x="1574800" y="5194300"/>
          <p14:tracePt t="334526" x="1581150" y="5194300"/>
          <p14:tracePt t="334542" x="1587500" y="5194300"/>
          <p14:tracePt t="334559" x="1600200" y="5181600"/>
          <p14:tracePt t="334575" x="1600200" y="5168900"/>
          <p14:tracePt t="334593" x="1606550" y="5130800"/>
          <p14:tracePt t="334609" x="1606550" y="5105400"/>
          <p14:tracePt t="334625" x="1606550" y="5060950"/>
          <p14:tracePt t="334643" x="1612900" y="5029200"/>
          <p14:tracePt t="334659" x="1612900" y="4972050"/>
          <p14:tracePt t="334675" x="1625600" y="4927600"/>
          <p14:tracePt t="334692" x="1651000" y="4895850"/>
          <p14:tracePt t="334708" x="1663700" y="4883150"/>
          <p14:tracePt t="334725" x="1689100" y="4876800"/>
          <p14:tracePt t="334742" x="1727200" y="4876800"/>
          <p14:tracePt t="334758" x="1739900" y="4876800"/>
          <p14:tracePt t="334776" x="1790700" y="4876800"/>
          <p14:tracePt t="334792" x="1822450" y="4883150"/>
          <p14:tracePt t="334808" x="1841500" y="4883150"/>
          <p14:tracePt t="334826" x="1892300" y="4876800"/>
          <p14:tracePt t="334842" x="1943100" y="4864100"/>
          <p14:tracePt t="334858" x="1974850" y="4851400"/>
          <p14:tracePt t="334875" x="2025650" y="4813300"/>
          <p14:tracePt t="334891" x="2044700" y="4800600"/>
          <p14:tracePt t="334908" x="2089150" y="4775200"/>
          <p14:tracePt t="334924" x="2114550" y="4756150"/>
          <p14:tracePt t="334941" x="2120900" y="4749800"/>
          <p14:tracePt t="334959" x="2133600" y="4737100"/>
          <p14:tracePt t="335022" x="2127250" y="4737100"/>
          <p14:tracePt t="335043" x="2120900" y="4737100"/>
          <p14:tracePt t="335049" x="2120900" y="4743450"/>
          <p14:tracePt t="335071" x="2114550" y="4749800"/>
          <p14:tracePt t="335084" x="2108200" y="4749800"/>
          <p14:tracePt t="335093" x="2108200" y="4756150"/>
          <p14:tracePt t="335108" x="2101850" y="4762500"/>
          <p14:tracePt t="335124" x="2095500" y="4781550"/>
          <p14:tracePt t="335141" x="2089150" y="4813300"/>
          <p14:tracePt t="335157" x="2089150" y="4832350"/>
          <p14:tracePt t="335174" x="2082800" y="4864100"/>
          <p14:tracePt t="335191" x="2082800" y="4889500"/>
          <p14:tracePt t="335207" x="2101850" y="4927600"/>
          <p14:tracePt t="335224" x="2120900" y="4953000"/>
          <p14:tracePt t="335240" x="2152650" y="4984750"/>
          <p14:tracePt t="335256" x="2197100" y="5010150"/>
          <p14:tracePt t="335274" x="2216150" y="5022850"/>
          <p14:tracePt t="335290" x="2260600" y="5029200"/>
          <p14:tracePt t="335306" x="2292350" y="5029200"/>
          <p14:tracePt t="335324" x="2311400" y="5029200"/>
          <p14:tracePt t="335339" x="2311400" y="5022850"/>
          <p14:tracePt t="335356" x="2317750" y="5016500"/>
          <p14:tracePt t="335422" x="2317750" y="5010150"/>
          <p14:tracePt t="335471" x="2317750" y="5003800"/>
          <p14:tracePt t="335492" x="2317750" y="4997450"/>
          <p14:tracePt t="335507" x="2317750" y="4991100"/>
          <p14:tracePt t="335528" x="2324100" y="4984750"/>
          <p14:tracePt t="335535" x="2324100" y="4978400"/>
          <p14:tracePt t="335563" x="2324100" y="4972050"/>
          <p14:tracePt t="335605" x="2324100" y="4965700"/>
          <p14:tracePt t="335612" x="2330450" y="4959350"/>
          <p14:tracePt t="335633" x="2336800" y="4953000"/>
          <p14:tracePt t="335647" x="2343150" y="4946650"/>
          <p14:tracePt t="335655" x="2355850" y="4940300"/>
          <p14:tracePt t="335672" x="2368550" y="4940300"/>
          <p14:tracePt t="335689" x="2413000" y="4914900"/>
          <p14:tracePt t="335705" x="2476500" y="4883150"/>
          <p14:tracePt t="335721" x="2501900" y="4870450"/>
          <p14:tracePt t="335739" x="2584450" y="4845050"/>
          <p14:tracePt t="335755" x="2679700" y="4832350"/>
          <p14:tracePt t="335771" x="2724150" y="4832350"/>
          <p14:tracePt t="335788" x="2787650" y="4832350"/>
          <p14:tracePt t="335805" x="2819400" y="4832350"/>
          <p14:tracePt t="335822" x="2851150" y="4832350"/>
          <p14:tracePt t="335838" x="2863850" y="4832350"/>
          <p14:tracePt t="335855" x="2870200" y="4832350"/>
          <p14:tracePt t="335956" x="2876550" y="4832350"/>
          <p14:tracePt t="335963" x="2882900" y="4832350"/>
          <p14:tracePt t="335977" x="2889250" y="4832350"/>
          <p14:tracePt t="335987" x="2895600" y="4832350"/>
          <p14:tracePt t="336004" x="2901950" y="4838700"/>
          <p14:tracePt t="336021" x="2914650" y="4838700"/>
          <p14:tracePt t="336037" x="2946400" y="4845050"/>
          <p14:tracePt t="336055" x="2990850" y="4857750"/>
          <p14:tracePt t="336071" x="3009900" y="4864100"/>
          <p14:tracePt t="336087" x="3035300" y="4876800"/>
          <p14:tracePt t="336104" x="3060700" y="4889500"/>
          <p14:tracePt t="336120" x="3073400" y="4895850"/>
          <p14:tracePt t="336137" x="3079750" y="4908550"/>
          <p14:tracePt t="336170" x="3079750" y="4914900"/>
          <p14:tracePt t="336187" x="3079750" y="4921250"/>
          <p14:tracePt t="336203" x="3073400" y="4921250"/>
          <p14:tracePt t="336220" x="3067050" y="4927600"/>
          <p14:tracePt t="336300" x="3067050" y="4933950"/>
          <p14:tracePt t="336314" x="3073400" y="4933950"/>
          <p14:tracePt t="336328" x="3079750" y="4933950"/>
          <p14:tracePt t="336337" x="3086100" y="4933950"/>
          <p14:tracePt t="336353" x="3098800" y="4933950"/>
          <p14:tracePt t="336370" x="3143250" y="4933950"/>
          <p14:tracePt t="336386" x="3206750" y="4933950"/>
          <p14:tracePt t="336403" x="3251200" y="4927600"/>
          <p14:tracePt t="336420" x="3314700" y="4921250"/>
          <p14:tracePt t="336436" x="3340100" y="4921250"/>
          <p14:tracePt t="336453" x="3378200" y="4921250"/>
          <p14:tracePt t="336470" x="3397250" y="4921250"/>
          <p14:tracePt t="336486" x="3403600" y="4921250"/>
          <p14:tracePt t="336519" x="3403600" y="4927600"/>
          <p14:tracePt t="336553" x="3397250" y="4933950"/>
          <p14:tracePt t="336560" x="3390900" y="4940300"/>
          <p14:tracePt t="336574" x="3384550" y="4940300"/>
          <p14:tracePt t="336585" x="3378200" y="4946650"/>
          <p14:tracePt t="336603" x="3365500" y="4953000"/>
          <p14:tracePt t="336619" x="3346450" y="4972050"/>
          <p14:tracePt t="336635" x="3321050" y="4978400"/>
          <p14:tracePt t="336652" x="3289300" y="5003800"/>
          <p14:tracePt t="336668" x="3244850" y="5029200"/>
          <p14:tracePt t="336685" x="3225800" y="5048250"/>
          <p14:tracePt t="336702" x="3200400" y="5067300"/>
          <p14:tracePt t="336718" x="3194050" y="5080000"/>
          <p14:tracePt t="336735" x="3194050" y="5092700"/>
          <p14:tracePt t="336751" x="3194050" y="5099050"/>
          <p14:tracePt t="336768" x="3200400" y="5099050"/>
          <p14:tracePt t="336785" x="3225800" y="5099050"/>
          <p14:tracePt t="336801" x="3276600" y="5099050"/>
          <p14:tracePt t="336818" x="3314700" y="5099050"/>
          <p14:tracePt t="336835" x="3429000" y="5086350"/>
          <p14:tracePt t="336851" x="3562350" y="5080000"/>
          <p14:tracePt t="336868" x="3625850" y="5060950"/>
          <p14:tracePt t="336884" x="3708400" y="5048250"/>
          <p14:tracePt t="336901" x="3778250" y="5035550"/>
          <p14:tracePt t="336918" x="3797300" y="5035550"/>
          <p14:tracePt t="336934" x="3816350" y="5035550"/>
          <p14:tracePt t="336951" x="3835400" y="5029200"/>
          <p14:tracePt t="336968" x="3848100" y="5029200"/>
          <p14:tracePt t="337000" x="3854450" y="5029200"/>
          <p14:tracePt t="337017" x="3892550" y="5048250"/>
          <p14:tracePt t="337034" x="3905250" y="5054600"/>
          <p14:tracePt t="337051" x="3930650" y="5060950"/>
          <p14:tracePt t="337067" x="3968750" y="5086350"/>
          <p14:tracePt t="337084" x="4019550" y="5099050"/>
          <p14:tracePt t="337101" x="4051300" y="5118100"/>
          <p14:tracePt t="337117" x="4102100" y="5130800"/>
          <p14:tracePt t="337133" x="4152900" y="5143500"/>
          <p14:tracePt t="337151" x="4197350" y="5162550"/>
          <p14:tracePt t="337167" x="4203700" y="5162550"/>
          <p14:tracePt t="337184" x="4222750" y="5168900"/>
          <p14:tracePt t="337200" x="4235450" y="5175250"/>
          <p14:tracePt t="337233" x="4241800" y="5175250"/>
          <p14:tracePt t="337284" x="4241800" y="5168900"/>
          <p14:tracePt t="337333" x="4241800" y="5162550"/>
          <p14:tracePt t="337403" x="4235450" y="5162550"/>
          <p14:tracePt t="337459" x="4235450" y="5156200"/>
          <p14:tracePt t="337551" x="4229100" y="5149850"/>
          <p14:tracePt t="337593" x="4222750" y="5149850"/>
          <p14:tracePt t="337642" x="4216400" y="5149850"/>
          <p14:tracePt t="337684" x="4210050" y="5149850"/>
          <p14:tracePt t="337712" x="4203700" y="5149850"/>
          <p14:tracePt t="337733" x="4197350" y="5149850"/>
          <p14:tracePt t="337740" x="4197350" y="5143500"/>
          <p14:tracePt t="337755" x="4191000" y="5143500"/>
          <p14:tracePt t="337776" x="4178300" y="5143500"/>
          <p14:tracePt t="337784" x="4159250" y="5137150"/>
          <p14:tracePt t="337798" x="4133850" y="5124450"/>
          <p14:tracePt t="337814" x="4051300" y="5105400"/>
          <p14:tracePt t="337832" x="3987800" y="5086350"/>
          <p14:tracePt t="337848" x="3829050" y="5041900"/>
          <p14:tracePt t="337864" x="3606800" y="4978400"/>
          <p14:tracePt t="337881" x="3390900" y="4927600"/>
          <p14:tracePt t="337898" x="3282950" y="4895850"/>
          <p14:tracePt t="337915" x="3098800" y="4845050"/>
          <p14:tracePt t="337930" x="2971800" y="4819650"/>
          <p14:tracePt t="337947" x="2927350" y="4800600"/>
          <p14:tracePt t="337964" x="2895600" y="4794250"/>
          <p14:tracePt t="337981" x="2851150" y="4775200"/>
          <p14:tracePt t="337997" x="2844800" y="4775200"/>
          <p14:tracePt t="338015" x="2832100" y="4768850"/>
          <p14:tracePt t="338030" x="2825750" y="4768850"/>
          <p14:tracePt t="338047" x="2819400" y="4756150"/>
          <p14:tracePt t="338064" x="2819400" y="4749800"/>
          <p14:tracePt t="338080" x="2813050" y="4743450"/>
          <p14:tracePt t="338114" x="2813050" y="4737100"/>
          <p14:tracePt t="338155" x="2819400" y="4737100"/>
          <p14:tracePt t="338161" x="2825750" y="4737100"/>
          <p14:tracePt t="338176" x="2832100" y="4737100"/>
          <p14:tracePt t="338183" x="2844800" y="4737100"/>
          <p14:tracePt t="338199" x="2863850" y="4737100"/>
          <p14:tracePt t="338213" x="2914650" y="4743450"/>
          <p14:tracePt t="338230" x="2946400" y="4749800"/>
          <p14:tracePt t="338247" x="3035300" y="4768850"/>
          <p14:tracePt t="338263" x="3105150" y="4768850"/>
          <p14:tracePt t="338280" x="3244850" y="4787900"/>
          <p14:tracePt t="338296" x="3416300" y="4806950"/>
          <p14:tracePt t="338312" x="3505200" y="4813300"/>
          <p14:tracePt t="338331" x="3683000" y="4845050"/>
          <p14:tracePt t="338346" x="3759200" y="4857750"/>
          <p14:tracePt t="338363" x="3841750" y="4864100"/>
          <p14:tracePt t="338380" x="3930650" y="4876800"/>
          <p14:tracePt t="338396" x="3949700" y="4876800"/>
          <p14:tracePt t="338412" x="3968750" y="4883150"/>
          <p14:tracePt t="338471" x="3968750" y="4876800"/>
          <p14:tracePt t="338485" x="3962400" y="4876800"/>
          <p14:tracePt t="338492" x="3949700" y="4876800"/>
          <p14:tracePt t="338499" x="3937000" y="4870450"/>
          <p14:tracePt t="338515" x="3924300" y="4870450"/>
          <p14:tracePt t="338529" x="3854450" y="4864100"/>
          <p14:tracePt t="338545" x="3803650" y="4851400"/>
          <p14:tracePt t="338563" x="3594100" y="4826000"/>
          <p14:tracePt t="338578" x="3517900" y="4826000"/>
          <p14:tracePt t="338595" x="3441700" y="4813300"/>
          <p14:tracePt t="338612" x="3302000" y="4813300"/>
          <p14:tracePt t="338628" x="3194050" y="4806950"/>
          <p14:tracePt t="338646" x="3155950" y="4806950"/>
          <p14:tracePt t="338662" x="3111500" y="4806950"/>
          <p14:tracePt t="338678" x="3098800" y="4806950"/>
          <p14:tracePt t="338696" x="3092450" y="4806950"/>
          <p14:tracePt t="338728" x="3098800" y="4813300"/>
          <p14:tracePt t="338745" x="3124200" y="4813300"/>
          <p14:tracePt t="338761" x="3149600" y="4813300"/>
          <p14:tracePt t="338778" x="3213100" y="4819650"/>
          <p14:tracePt t="338795" x="3327400" y="4819650"/>
          <p14:tracePt t="338811" x="3403600" y="4819650"/>
          <p14:tracePt t="338828" x="3492500" y="4819650"/>
          <p14:tracePt t="338844" x="3746500" y="4819650"/>
          <p14:tracePt t="338861" x="3816350" y="4819650"/>
          <p14:tracePt t="338879" x="3917950" y="4819650"/>
          <p14:tracePt t="338894" x="3949700" y="4819650"/>
          <p14:tracePt t="338911" x="3981450" y="4813300"/>
          <p14:tracePt t="338928" x="3987800" y="4813300"/>
          <p14:tracePt t="338977" x="3981450" y="4806950"/>
          <p14:tracePt t="339005" x="3968750" y="4806950"/>
          <p14:tracePt t="339018" x="3956050" y="4806950"/>
          <p14:tracePt t="339027" x="3943350" y="4806950"/>
          <p14:tracePt t="339040" x="3924300" y="4806950"/>
          <p14:tracePt t="339047" x="3905250" y="4806950"/>
          <p14:tracePt t="339060" x="3867150" y="4806950"/>
          <p14:tracePt t="339077" x="3765550" y="4800600"/>
          <p14:tracePt t="339093" x="3695700" y="4787900"/>
          <p14:tracePt t="339111" x="3556000" y="4781550"/>
          <p14:tracePt t="339127" x="3416300" y="4781550"/>
          <p14:tracePt t="339143" x="3352800" y="4781550"/>
          <p14:tracePt t="339160" x="3244850" y="4781550"/>
          <p14:tracePt t="339176" x="3194050" y="4781550"/>
          <p14:tracePt t="339193" x="3130550" y="4781550"/>
          <p14:tracePt t="339210" x="3086100" y="4781550"/>
          <p14:tracePt t="339226" x="3079750" y="4781550"/>
          <p14:tracePt t="339244" x="3073400" y="4768850"/>
          <p14:tracePt t="339259" x="3073400" y="4756150"/>
          <p14:tracePt t="339276" x="3092450" y="4749800"/>
          <p14:tracePt t="342097" x="3105150" y="4749800"/>
          <p14:tracePt t="342104" x="3130550" y="4749800"/>
          <p14:tracePt t="342119" x="3168650" y="4749800"/>
          <p14:tracePt t="342133" x="3213100" y="4749800"/>
          <p14:tracePt t="342150" x="3327400" y="4749800"/>
          <p14:tracePt t="342167" x="3390900" y="4749800"/>
          <p14:tracePt t="342182" x="3536950" y="4768850"/>
          <p14:tracePt t="342199" x="3689350" y="4781550"/>
          <p14:tracePt t="342217" x="3854450" y="4781550"/>
          <p14:tracePt t="342232" x="3917950" y="4781550"/>
          <p14:tracePt t="342249" x="4038600" y="4787900"/>
          <p14:tracePt t="342266" x="4114800" y="4787900"/>
          <p14:tracePt t="342282" x="4133850" y="4787900"/>
          <p14:tracePt t="342299" x="4152900" y="4787900"/>
          <p14:tracePt t="342316" x="4165600" y="4787900"/>
          <p14:tracePt t="342350" x="4159250" y="4787900"/>
          <p14:tracePt t="342385" x="4152900" y="4787900"/>
          <p14:tracePt t="343432" x="4165600" y="4794250"/>
          <p14:tracePt t="343438" x="4191000" y="4806950"/>
          <p14:tracePt t="343452" x="4210050" y="4813300"/>
          <p14:tracePt t="343467" x="4241800" y="4819650"/>
          <p14:tracePt t="343478" x="4267200" y="4826000"/>
          <p14:tracePt t="343495" x="4349750" y="4838700"/>
          <p14:tracePt t="343511" x="4394200" y="4845050"/>
          <p14:tracePt t="343528" x="4464050" y="4845050"/>
          <p14:tracePt t="343545" x="4521200" y="4832350"/>
          <p14:tracePt t="343561" x="4540250" y="4826000"/>
          <p14:tracePt t="343578" x="4584700" y="4813300"/>
          <p14:tracePt t="343595" x="4616450" y="4794250"/>
          <p14:tracePt t="343611" x="4622800" y="4787900"/>
          <p14:tracePt t="343628" x="4635500" y="4787900"/>
          <p14:tracePt t="343644" x="4641850" y="4781550"/>
          <p14:tracePt t="343671" x="4648200" y="4775200"/>
          <p14:tracePt t="343691" x="4654550" y="4775200"/>
          <p14:tracePt t="343713" x="4660900" y="4775200"/>
          <p14:tracePt t="343755" x="4667250" y="4781550"/>
          <p14:tracePt t="343804" x="4673600" y="4781550"/>
          <p14:tracePt t="343923" x="4673600" y="4787900"/>
          <p14:tracePt t="343951" x="4667250" y="4794250"/>
          <p14:tracePt t="343965" x="4660900" y="4794250"/>
          <p14:tracePt t="343973" x="4654550" y="4800600"/>
          <p14:tracePt t="343987" x="4648200" y="4800600"/>
          <p14:tracePt t="343995" x="4641850" y="4806950"/>
          <p14:tracePt t="344009" x="4629150" y="4813300"/>
          <p14:tracePt t="344026" x="4584700" y="4845050"/>
          <p14:tracePt t="344043" x="4540250" y="4889500"/>
          <p14:tracePt t="344059" x="4508500" y="4921250"/>
          <p14:tracePt t="344077" x="4451350" y="4978400"/>
          <p14:tracePt t="344094" x="4394200" y="5035550"/>
          <p14:tracePt t="344109" x="4375150" y="5048250"/>
          <p14:tracePt t="344126" x="4356100" y="5073650"/>
          <p14:tracePt t="344142" x="4324350" y="5105400"/>
          <p14:tracePt t="344159" x="4318000" y="5111750"/>
          <p14:tracePt t="344177" x="4318000" y="5124450"/>
          <p14:tracePt t="344373" x="4324350" y="5124450"/>
          <p14:tracePt t="344394" x="4330700" y="5124450"/>
          <p14:tracePt t="344422" x="4337050" y="5124450"/>
          <p14:tracePt t="344443" x="4343400" y="5124450"/>
          <p14:tracePt t="344478" x="4349750" y="5124450"/>
          <p14:tracePt t="344493" x="4356100" y="5124450"/>
          <p14:tracePt t="344506" x="4362450" y="5124450"/>
          <p14:tracePt t="344513" x="4368800" y="5124450"/>
          <p14:tracePt t="344528" x="4381500" y="5124450"/>
          <p14:tracePt t="344542" x="4394200" y="5124450"/>
          <p14:tracePt t="344558" x="4457700" y="5118100"/>
          <p14:tracePt t="344574" x="4514850" y="5111750"/>
          <p14:tracePt t="344591" x="4660900" y="5080000"/>
          <p14:tracePt t="344608" x="4851400" y="5029200"/>
          <p14:tracePt t="344625" x="4959350" y="5010150"/>
          <p14:tracePt t="344641" x="5137150" y="4972050"/>
          <p14:tracePt t="344657" x="5283200" y="4940300"/>
          <p14:tracePt t="344676" x="5353050" y="4933950"/>
          <p14:tracePt t="344691" x="5365750" y="4927600"/>
          <p14:tracePt t="344708" x="5391150" y="4921250"/>
          <p14:tracePt t="344725" x="5397500" y="4914900"/>
          <p14:tracePt t="344774" x="5397500" y="4908550"/>
          <p14:tracePt t="344795" x="5391150" y="4902200"/>
          <p14:tracePt t="344801" x="5384800" y="4902200"/>
          <p14:tracePt t="344815" x="5384800" y="4895850"/>
          <p14:tracePt t="344824" x="5384800" y="4883150"/>
          <p14:tracePt t="345135" x="5353050" y="4883150"/>
          <p14:tracePt t="345149" x="5314950" y="4883150"/>
          <p14:tracePt t="345157" x="5257800" y="4870450"/>
          <p14:tracePt t="345170" x="5207000" y="4870450"/>
          <p14:tracePt t="345177" x="5168900" y="4864100"/>
          <p14:tracePt t="345192" x="5118100" y="4864100"/>
          <p14:tracePt t="345206" x="5022850" y="4857750"/>
          <p14:tracePt t="345222" x="4972050" y="4857750"/>
          <p14:tracePt t="345240" x="4933950" y="4857750"/>
          <p14:tracePt t="345256" x="4826000" y="4857750"/>
          <p14:tracePt t="345272" x="4749800" y="4857750"/>
          <p14:tracePt t="345289" x="4699000" y="4857750"/>
          <p14:tracePt t="345305" x="4686300" y="4857750"/>
          <p14:tracePt t="345322" x="4667250" y="4851400"/>
          <p14:tracePt t="345346" x="4660900" y="4845050"/>
          <p14:tracePt t="345395" x="4654550" y="4832350"/>
          <p14:tracePt t="345416" x="4648200" y="4819650"/>
          <p14:tracePt t="345802" x="4673600" y="4832350"/>
          <p14:tracePt t="345809" x="4711700" y="4845050"/>
          <p14:tracePt t="345823" x="4768850" y="4864100"/>
          <p14:tracePt t="345837" x="4826000" y="4895850"/>
          <p14:tracePt t="345853" x="4959350" y="4921250"/>
          <p14:tracePt t="345870" x="5035550" y="4933950"/>
          <p14:tracePt t="345887" x="5162550" y="4933950"/>
          <p14:tracePt t="345903" x="5283200" y="4927600"/>
          <p14:tracePt t="345920" x="5334000" y="4921250"/>
          <p14:tracePt t="345936" x="5403850" y="4908550"/>
          <p14:tracePt t="345953" x="5435600" y="4902200"/>
          <p14:tracePt t="345986" x="5441950" y="4902200"/>
          <p14:tracePt t="346089" x="5435600" y="4902200"/>
          <p14:tracePt t="346132" x="5429250" y="4902200"/>
          <p14:tracePt t="346139" x="5422900" y="4902200"/>
          <p14:tracePt t="346155" x="5410200" y="4902200"/>
          <p14:tracePt t="346169" x="5397500" y="4895850"/>
          <p14:tracePt t="346185" x="5346700" y="4883150"/>
          <p14:tracePt t="346203" x="5270500" y="4876800"/>
          <p14:tracePt t="346219" x="5200650" y="4870450"/>
          <p14:tracePt t="346236" x="5073650" y="4857750"/>
          <p14:tracePt t="346252" x="4927600" y="4851400"/>
          <p14:tracePt t="346268" x="4864100" y="4851400"/>
          <p14:tracePt t="346285" x="4775200" y="4864100"/>
          <p14:tracePt t="346302" x="4711700" y="4876800"/>
          <p14:tracePt t="346318" x="4692650" y="4876800"/>
          <p14:tracePt t="346336" x="4679950" y="4883150"/>
          <p14:tracePt t="346351" x="4673600" y="4889500"/>
          <p14:tracePt t="346540" x="4679950" y="4889500"/>
          <p14:tracePt t="347005" x="4679950" y="4895850"/>
          <p14:tracePt t="347012" x="4679950" y="4908550"/>
          <p14:tracePt t="347026" x="4679950" y="4933950"/>
          <p14:tracePt t="347035" x="4679950" y="4940300"/>
          <p14:tracePt t="347049" x="4679950" y="4965700"/>
          <p14:tracePt t="347066" x="4679950" y="5003800"/>
          <p14:tracePt t="347083" x="4679950" y="5048250"/>
          <p14:tracePt t="347099" x="4692650" y="5073650"/>
          <p14:tracePt t="347116" x="4711700" y="5105400"/>
          <p14:tracePt t="347132" x="4768850" y="5181600"/>
          <p14:tracePt t="347149" x="4806950" y="5219700"/>
          <p14:tracePt t="347165" x="4826000" y="5238750"/>
          <p14:tracePt t="347182" x="4902200" y="5283200"/>
          <p14:tracePt t="347199" x="4965700" y="5314950"/>
          <p14:tracePt t="347216" x="5035550" y="5327650"/>
          <p14:tracePt t="347232" x="5067300" y="5327650"/>
          <p14:tracePt t="347249" x="5105400" y="5334000"/>
          <p14:tracePt t="347266" x="5130800" y="5334000"/>
          <p14:tracePt t="347282" x="5137150" y="5334000"/>
          <p14:tracePt t="347298" x="5149850" y="5334000"/>
          <p14:tracePt t="347378" x="5149850" y="5327650"/>
          <p14:tracePt t="347399" x="5143500" y="5327650"/>
          <p14:tracePt t="347406" x="5130800" y="5327650"/>
          <p14:tracePt t="347415" x="5118100" y="5327650"/>
          <p14:tracePt t="347431" x="5099050" y="5327650"/>
          <p14:tracePt t="347449" x="5035550" y="5327650"/>
          <p14:tracePt t="347465" x="4978400" y="5327650"/>
          <p14:tracePt t="347481" x="4851400" y="5340350"/>
          <p14:tracePt t="347498" x="4660900" y="5346700"/>
          <p14:tracePt t="347515" x="4572000" y="5359400"/>
          <p14:tracePt t="347531" x="4375150" y="5378450"/>
          <p14:tracePt t="347547" x="4210050" y="5410200"/>
          <p14:tracePt t="347564" x="4152900" y="5416550"/>
          <p14:tracePt t="347581" x="4083050" y="5429250"/>
          <p14:tracePt t="347597" x="4038600" y="5441950"/>
          <p14:tracePt t="347614" x="4025900" y="5448300"/>
          <p14:tracePt t="347631" x="4019550" y="5454650"/>
          <p14:tracePt t="347664" x="4019550" y="5461000"/>
          <p14:tracePt t="347680" x="4038600" y="5467350"/>
          <p14:tracePt t="347697" x="4051300" y="5473700"/>
          <p14:tracePt t="347715" x="4064000" y="5473700"/>
          <p14:tracePt t="347730" x="4127500" y="5486400"/>
          <p14:tracePt t="347747" x="4152900" y="5499100"/>
          <p14:tracePt t="347764" x="4330700" y="5530850"/>
          <p14:tracePt t="347780" x="4406900" y="5543550"/>
          <p14:tracePt t="347796" x="4476750" y="5562600"/>
          <p14:tracePt t="347813" x="4603750" y="5581650"/>
          <p14:tracePt t="347830" x="4749800" y="5607050"/>
          <p14:tracePt t="347847" x="4826000" y="5619750"/>
          <p14:tracePt t="347863" x="4946650" y="5638800"/>
          <p14:tracePt t="347880" x="5010150" y="5645150"/>
          <p14:tracePt t="347897" x="5022850" y="5645150"/>
          <p14:tracePt t="347913" x="5029200" y="5645150"/>
          <p14:tracePt t="347975" x="5022850" y="5645150"/>
          <p14:tracePt t="347989" x="5003800" y="5638800"/>
          <p14:tracePt t="347997" x="4991100" y="5638800"/>
          <p14:tracePt t="348003" x="4991100" y="5626100"/>
          <p14:tracePt t="348377" x="4984750" y="5632450"/>
          <p14:tracePt t="348391" x="4953000" y="5657850"/>
          <p14:tracePt t="348398" x="4927600" y="5676900"/>
          <p14:tracePt t="348414" x="4883150" y="5715000"/>
          <p14:tracePt t="348428" x="4819650" y="5765800"/>
          <p14:tracePt t="348444" x="4775200" y="5791200"/>
          <p14:tracePt t="348462" x="4724400" y="5822950"/>
          <p14:tracePt t="348477" x="4667250" y="5854700"/>
          <p14:tracePt t="348494" x="4648200" y="5873750"/>
          <p14:tracePt t="348511" x="4591050" y="5911850"/>
          <p14:tracePt t="348528" x="4578350" y="5924550"/>
          <p14:tracePt t="348544" x="4546600" y="5956300"/>
          <p14:tracePt t="348560" x="4533900" y="5969000"/>
          <p14:tracePt t="348595" x="4533900" y="5975350"/>
          <p14:tracePt t="348610" x="4546600" y="5981700"/>
          <p14:tracePt t="348627" x="4565650" y="5981700"/>
          <p14:tracePt t="348644" x="4616450" y="5981700"/>
          <p14:tracePt t="349219" x="4641850" y="5981700"/>
          <p14:tracePt t="349233" x="4673600" y="5981700"/>
          <p14:tracePt t="349240" x="4711700" y="5975350"/>
          <p14:tracePt t="349253" x="4743450" y="5969000"/>
          <p14:tracePt t="349262" x="4768850" y="5969000"/>
          <p14:tracePt t="349278" x="4800600" y="5956300"/>
          <p14:tracePt t="349292" x="4870450" y="5949950"/>
          <p14:tracePt t="349308" x="4895850" y="5949950"/>
          <p14:tracePt t="349325" x="4991100" y="5943600"/>
          <p14:tracePt t="349341" x="5041900" y="5937250"/>
          <p14:tracePt t="349358" x="5187950" y="5918200"/>
          <p14:tracePt t="349374" x="5365750" y="5873750"/>
          <p14:tracePt t="349391" x="5467350" y="5867400"/>
          <p14:tracePt t="349408" x="5664200" y="5835650"/>
          <p14:tracePt t="349424" x="5803900" y="5816600"/>
          <p14:tracePt t="349441" x="5886450" y="5816600"/>
          <p14:tracePt t="349458" x="6026150" y="5797550"/>
          <p14:tracePt t="349474" x="6165850" y="5797550"/>
          <p14:tracePt t="349491" x="6216650" y="5797550"/>
          <p14:tracePt t="349508" x="6299200" y="5784850"/>
          <p14:tracePt t="349524" x="6318250" y="5784850"/>
          <p14:tracePt t="349541" x="6343650" y="5784850"/>
          <p14:tracePt t="349557" x="6369050" y="5784850"/>
          <p14:tracePt t="349574" x="6388100" y="5784850"/>
          <p14:tracePt t="349591" x="6413500" y="5778500"/>
          <p14:tracePt t="349607" x="6451600" y="5772150"/>
          <p14:tracePt t="349624" x="6470650" y="5765800"/>
          <p14:tracePt t="349641" x="6508750" y="5759450"/>
          <p14:tracePt t="349657" x="6515100" y="5759450"/>
          <p14:tracePt t="349674" x="6534150" y="5746750"/>
          <p14:tracePt t="349690" x="6546850" y="5721350"/>
          <p14:tracePt t="349707" x="6559550" y="5708650"/>
          <p14:tracePt t="349723" x="6559550" y="5695950"/>
          <p14:tracePt t="350087" x="6540500" y="5695950"/>
          <p14:tracePt t="350094" x="6508750" y="5695950"/>
          <p14:tracePt t="350108" x="6464300" y="5695950"/>
          <p14:tracePt t="350123" x="6369050" y="5695950"/>
          <p14:tracePt t="350138" x="6318250" y="5689600"/>
          <p14:tracePt t="350155" x="6280150" y="5689600"/>
          <p14:tracePt t="350172" x="6134100" y="5676900"/>
          <p14:tracePt t="350188" x="6064250" y="5657850"/>
          <p14:tracePt t="350205" x="6026150" y="5651500"/>
          <p14:tracePt t="350222" x="5943600" y="5626100"/>
          <p14:tracePt t="350238" x="5886450" y="5600700"/>
          <p14:tracePt t="350255" x="5867400" y="5594350"/>
          <p14:tracePt t="350271" x="5835650" y="5581650"/>
          <p14:tracePt t="350288" x="5822950" y="5581650"/>
          <p14:tracePt t="350305" x="5822950" y="5575300"/>
          <p14:tracePt t="350321" x="5816600" y="5568950"/>
          <p14:tracePt t="350789" x="5829300" y="5568950"/>
          <p14:tracePt t="350796" x="5848350" y="5575300"/>
          <p14:tracePt t="350810" x="5867400" y="5594350"/>
          <p14:tracePt t="350819" x="5899150" y="5607050"/>
          <p14:tracePt t="350836" x="5930900" y="5626100"/>
          <p14:tracePt t="350853" x="6026150" y="5651500"/>
          <p14:tracePt t="350869" x="6153150" y="5695950"/>
          <p14:tracePt t="350887" x="6311900" y="5734050"/>
          <p14:tracePt t="350903" x="6400800" y="5765800"/>
          <p14:tracePt t="350919" x="6559550" y="5803900"/>
          <p14:tracePt t="350936" x="6667500" y="5822950"/>
          <p14:tracePt t="350952" x="6692900" y="5829300"/>
          <p14:tracePt t="350969" x="6718300" y="5835650"/>
          <p14:tracePt t="350986" x="6737350" y="5848350"/>
          <p14:tracePt t="351055" x="6731000" y="5848350"/>
          <p14:tracePt t="351147" x="6737350" y="5848350"/>
          <p14:tracePt t="351168" x="6750050" y="5848350"/>
          <p14:tracePt t="351189" x="6756400" y="5848350"/>
          <p14:tracePt t="351196" x="6762750" y="5848350"/>
          <p14:tracePt t="351210" x="6775450" y="5848350"/>
          <p14:tracePt t="351219" x="6781800" y="5848350"/>
          <p14:tracePt t="351234" x="6800850" y="5848350"/>
          <p14:tracePt t="351252" x="6851650" y="5835650"/>
          <p14:tracePt t="351268" x="6927850" y="5829300"/>
          <p14:tracePt t="351285" x="6985000" y="5822950"/>
          <p14:tracePt t="351302" x="7067550" y="5803900"/>
          <p14:tracePt t="351319" x="7105650" y="5797550"/>
          <p14:tracePt t="351335" x="7156450" y="5784850"/>
          <p14:tracePt t="351351" x="7188200" y="5772150"/>
          <p14:tracePt t="351368" x="7194550" y="5772150"/>
          <p14:tracePt t="351384" x="7200900" y="5772150"/>
          <p14:tracePt t="351428" x="7200900" y="5765800"/>
          <p14:tracePt t="351449" x="7194550" y="5765800"/>
          <p14:tracePt t="351463" x="7181850" y="5765800"/>
          <p14:tracePt t="351471" x="7175500" y="5765800"/>
          <p14:tracePt t="351484" x="7143750" y="5765800"/>
          <p14:tracePt t="351500" x="7042150" y="5753100"/>
          <p14:tracePt t="351517" x="6965950" y="5753100"/>
          <p14:tracePt t="351534" x="6750050" y="5746750"/>
          <p14:tracePt t="351550" x="6483350" y="5746750"/>
          <p14:tracePt t="351567" x="6343650" y="5753100"/>
          <p14:tracePt t="351584" x="6000750" y="5765800"/>
          <p14:tracePt t="351600" x="5829300" y="5784850"/>
          <p14:tracePt t="351617" x="5467350" y="5842000"/>
          <p14:tracePt t="351634" x="5149850" y="5886450"/>
          <p14:tracePt t="351650" x="4997450" y="5918200"/>
          <p14:tracePt t="351667" x="4629150" y="5975350"/>
          <p14:tracePt t="351683" x="4502150" y="5981700"/>
          <p14:tracePt t="351700" x="4356100" y="6019800"/>
          <p14:tracePt t="351717" x="3968750" y="6140450"/>
          <p14:tracePt t="351734" x="3924300" y="6178550"/>
          <p14:tracePt t="352272" x="3968750" y="6178550"/>
          <p14:tracePt t="352286" x="4044950" y="6178550"/>
          <p14:tracePt t="352293" x="4159250" y="6191250"/>
          <p14:tracePt t="352301" x="4286250" y="6197600"/>
          <p14:tracePt t="352316" x="4425950" y="6210300"/>
          <p14:tracePt t="352331" x="4622800" y="6203950"/>
          <p14:tracePt t="352348" x="5022850" y="6178550"/>
          <p14:tracePt t="352365" x="5207000" y="6178550"/>
          <p14:tracePt t="352381" x="5549900" y="6127750"/>
          <p14:tracePt t="352398" x="5835650" y="6083300"/>
          <p14:tracePt t="352414" x="5937250" y="6064250"/>
          <p14:tracePt t="352431" x="6083300" y="6032500"/>
          <p14:tracePt t="352448" x="6203950" y="6019800"/>
          <p14:tracePt t="352464" x="6229350" y="6007100"/>
          <p14:tracePt t="352481" x="6261100" y="6007100"/>
          <p14:tracePt t="352497" x="6280150" y="6000750"/>
          <p14:tracePt t="352514" x="6286500" y="5975350"/>
          <p14:tracePt t="352530" x="6299200" y="5962650"/>
          <p14:tracePt t="352546" x="6299200" y="5949950"/>
          <p14:tracePt t="374506" x="6273800" y="5949950"/>
          <p14:tracePt t="374520" x="6242050" y="5949950"/>
          <p14:tracePt t="374527" x="6191250" y="5937250"/>
          <p14:tracePt t="374541" x="6153150" y="5937250"/>
          <p14:tracePt t="374555" x="6115050" y="5924550"/>
          <p14:tracePt t="374571" x="6000750" y="5886450"/>
          <p14:tracePt t="374587" x="5924550" y="5867400"/>
          <p14:tracePt t="374604" x="5791200" y="5816600"/>
          <p14:tracePt t="374620" x="5632450" y="5778500"/>
          <p14:tracePt t="374637" x="5562600" y="5759450"/>
          <p14:tracePt t="374654" x="5448300" y="5759450"/>
          <p14:tracePt t="374670" x="5359400" y="5759450"/>
          <p14:tracePt t="374687" x="5314950" y="5759450"/>
          <p14:tracePt t="374704" x="5283200" y="5765800"/>
          <p14:tracePt t="374720" x="5264150" y="5772150"/>
          <p14:tracePt t="374821" x="5270500" y="5778500"/>
          <p14:tracePt t="374828" x="5276850" y="5778500"/>
          <p14:tracePt t="374837" x="5295900" y="5778500"/>
          <p14:tracePt t="374853" x="5314950" y="5778500"/>
          <p14:tracePt t="374870" x="5340350" y="5778500"/>
          <p14:tracePt t="374886" x="5410200" y="5778500"/>
          <p14:tracePt t="374903" x="5549900" y="5778500"/>
          <p14:tracePt t="374921" x="5727700" y="5784850"/>
          <p14:tracePt t="374936" x="5816600" y="5784850"/>
          <p14:tracePt t="374952" x="5981700" y="5784850"/>
          <p14:tracePt t="374970" x="6134100" y="5791200"/>
          <p14:tracePt t="374986" x="6216650" y="5803900"/>
          <p14:tracePt t="375003" x="6330950" y="5803900"/>
          <p14:tracePt t="375020" x="6445250" y="5803900"/>
          <p14:tracePt t="375036" x="6477000" y="5803900"/>
          <p14:tracePt t="375053" x="6508750" y="5803900"/>
          <p14:tracePt t="375069" x="6527800" y="5803900"/>
          <p14:tracePt t="375103" x="6527800" y="5797550"/>
          <p14:tracePt t="375131" x="6521450" y="5797550"/>
          <p14:tracePt t="375138" x="6515100" y="5797550"/>
          <p14:tracePt t="375155" x="6508750" y="5797550"/>
          <p14:tracePt t="375169" x="6496050" y="5797550"/>
          <p14:tracePt t="375185" x="6438900" y="5803900"/>
          <p14:tracePt t="375202" x="6343650" y="5829300"/>
          <p14:tracePt t="375218" x="6292850" y="5842000"/>
          <p14:tracePt t="375235" x="6134100" y="5880100"/>
          <p14:tracePt t="375251" x="5975350" y="5911850"/>
          <p14:tracePt t="375268" x="5899150" y="5930900"/>
          <p14:tracePt t="375285" x="5740400" y="5937250"/>
          <p14:tracePt t="375301" x="5600700" y="5949950"/>
          <p14:tracePt t="375318" x="5537200" y="5956300"/>
          <p14:tracePt t="375336" x="5429250" y="5962650"/>
          <p14:tracePt t="375351" x="5321300" y="5981700"/>
          <p14:tracePt t="375368" x="5295900" y="5981700"/>
          <p14:tracePt t="375385" x="5245100" y="5981700"/>
          <p14:tracePt t="375401" x="5226050" y="5988050"/>
          <p14:tracePt t="375418" x="5213350" y="5988050"/>
          <p14:tracePt t="375469" x="5213350" y="5994400"/>
          <p14:tracePt t="375482" x="5226050" y="5994400"/>
          <p14:tracePt t="375489" x="5238750" y="5994400"/>
          <p14:tracePt t="375504" x="5251450" y="5994400"/>
          <p14:tracePt t="375518" x="5270500" y="6000750"/>
          <p14:tracePt t="375534" x="5340350" y="6000750"/>
          <p14:tracePt t="375551" x="5391150" y="6000750"/>
          <p14:tracePt t="375567" x="5556250" y="6000750"/>
          <p14:tracePt t="375584" x="5772150" y="6013450"/>
          <p14:tracePt t="375601" x="5873750" y="6013450"/>
          <p14:tracePt t="375617" x="6076950" y="6013450"/>
          <p14:tracePt t="375634" x="6242050" y="6007100"/>
          <p14:tracePt t="375651" x="6318250" y="6007100"/>
          <p14:tracePt t="375667" x="6388100" y="6000750"/>
          <p14:tracePt t="375683" x="6426200" y="5994400"/>
          <p14:tracePt t="375701" x="6426200" y="5988050"/>
          <p14:tracePt t="375717" x="6419850" y="5988050"/>
          <p14:tracePt t="375734" x="6407150" y="5988050"/>
          <p14:tracePt t="375750" x="6280150" y="5975350"/>
          <p14:tracePt t="375766" x="6216650" y="5962650"/>
          <p14:tracePt t="375784" x="6026150" y="5962650"/>
          <p14:tracePt t="375800" x="5911850" y="5962650"/>
          <p14:tracePt t="375816" x="5632450" y="5962650"/>
          <p14:tracePt t="375834" x="5321300" y="5981700"/>
          <p14:tracePt t="375850" x="5162550" y="5994400"/>
          <p14:tracePt t="375866" x="4800600" y="6032500"/>
          <p14:tracePt t="375883" x="4419600" y="6070600"/>
          <p14:tracePt t="375899" x="4273550" y="6089650"/>
          <p14:tracePt t="375916" x="3987800" y="6159500"/>
          <p14:tracePt t="375933" x="3771900" y="6210300"/>
          <p14:tracePt t="375949" x="3663950" y="6242050"/>
          <p14:tracePt t="375967" x="3473450" y="6305550"/>
          <p14:tracePt t="375982" x="3321050" y="6356350"/>
          <p14:tracePt t="375999" x="3270250" y="6362700"/>
          <p14:tracePt t="376016" x="3175000" y="6400800"/>
          <p14:tracePt t="376032" x="3111500" y="6419850"/>
          <p14:tracePt t="376049" x="3079750" y="6426200"/>
          <p14:tracePt t="376066" x="3041650" y="6451600"/>
          <p14:tracePt t="376083" x="3028950" y="6451600"/>
          <p14:tracePt t="376099" x="3003550" y="6451600"/>
          <p14:tracePt t="376115" x="2984500" y="6445250"/>
          <p14:tracePt t="376132" x="2984500" y="6438900"/>
          <p14:tracePt t="376149" x="2990850" y="6432550"/>
          <p14:tracePt t="376165" x="3009900" y="6426200"/>
          <p14:tracePt t="377801" x="3016250" y="6426200"/>
          <p14:tracePt t="377809" x="3022600" y="6426200"/>
          <p14:tracePt t="377822" x="3035300" y="6426200"/>
          <p14:tracePt t="377829" x="3048000" y="6426200"/>
          <p14:tracePt t="377844" x="3067050" y="6426200"/>
          <p14:tracePt t="377859" x="3136900" y="6426200"/>
          <p14:tracePt t="377876" x="3187700" y="6426200"/>
          <p14:tracePt t="377893" x="3302000" y="6426200"/>
          <p14:tracePt t="377909" x="3467100" y="6426200"/>
          <p14:tracePt t="377926" x="3581400" y="6432550"/>
          <p14:tracePt t="377943" x="3822700" y="6451600"/>
          <p14:tracePt t="377959" x="3937000" y="6470650"/>
          <p14:tracePt t="377976" x="4171950" y="6502400"/>
          <p14:tracePt t="377992" x="4400550" y="6534150"/>
          <p14:tracePt t="378008" x="4502150" y="6534150"/>
          <p14:tracePt t="378026" x="4667250" y="6534150"/>
          <p14:tracePt t="378043" x="4775200" y="6521450"/>
          <p14:tracePt t="378058" x="4826000" y="6515100"/>
          <p14:tracePt t="378076" x="4902200" y="6451600"/>
          <p14:tracePt t="378092" x="4946650" y="6438900"/>
          <p14:tracePt t="378108" x="4972050" y="6400800"/>
          <p14:tracePt t="378125" x="5010150" y="6362700"/>
          <p14:tracePt t="378142" x="5016500" y="6337300"/>
          <p14:tracePt t="378159" x="5022850" y="6330950"/>
          <p14:tracePt t="378175" x="5035550" y="6299200"/>
          <p14:tracePt t="378191" x="5035550" y="6286500"/>
          <p14:tracePt t="378209" x="5035550" y="6248400"/>
          <p14:tracePt t="378225" x="5016500" y="6184900"/>
          <p14:tracePt t="378241" x="4991100" y="6140450"/>
          <p14:tracePt t="378258" x="4921250" y="6051550"/>
          <p14:tracePt t="378275" x="4826000" y="5969000"/>
          <p14:tracePt t="378291" x="4768850" y="5937250"/>
          <p14:tracePt t="378308" x="4648200" y="5880100"/>
          <p14:tracePt t="378324" x="4578350" y="5854700"/>
          <p14:tracePt t="378342" x="4406900" y="5822950"/>
          <p14:tracePt t="378357" x="4305300" y="5816600"/>
          <p14:tracePt t="378375" x="4127500" y="5829300"/>
          <p14:tracePt t="378392" x="3956050" y="5854700"/>
          <p14:tracePt t="378407" x="3886200" y="5886450"/>
          <p14:tracePt t="378424" x="3765550" y="5943600"/>
          <p14:tracePt t="378441" x="3689350" y="5994400"/>
          <p14:tracePt t="378457" x="3670300" y="6019800"/>
          <p14:tracePt t="378474" x="3644900" y="6038850"/>
          <p14:tracePt t="378490" x="3644900" y="6045200"/>
          <p14:tracePt t="378507" x="3644900" y="6051550"/>
          <p14:tracePt t="378525" x="3670300" y="6064250"/>
          <p14:tracePt t="378540" x="3727450" y="6070600"/>
          <p14:tracePt t="378557" x="3778250" y="6089650"/>
          <p14:tracePt t="378574" x="3924300" y="6127750"/>
          <p14:tracePt t="378590" x="4025900" y="6146800"/>
          <p14:tracePt t="378606" x="4267200" y="6178550"/>
          <p14:tracePt t="378624" x="4546600" y="6203950"/>
          <p14:tracePt t="378640" x="4673600" y="6210300"/>
          <p14:tracePt t="378656" x="4800600" y="6210300"/>
          <p14:tracePt t="378673" x="4991100" y="6210300"/>
          <p14:tracePt t="378690" x="5060950" y="6191250"/>
          <p14:tracePt t="378708" x="5156200" y="6146800"/>
          <p14:tracePt t="378723" x="5187950" y="6121400"/>
          <p14:tracePt t="378739" x="5213350" y="6108700"/>
          <p14:tracePt t="378757" x="5226050" y="6076950"/>
          <p14:tracePt t="378773" x="5232400" y="6070600"/>
          <p14:tracePt t="378789" x="5232400" y="6051550"/>
          <p14:tracePt t="378806" x="5232400" y="6013450"/>
          <p14:tracePt t="378823" x="5232400" y="5988050"/>
          <p14:tracePt t="378856" x="5207000" y="5937250"/>
          <p14:tracePt t="378872" x="5162550" y="5899150"/>
          <p14:tracePt t="378891" x="4902200" y="5778500"/>
          <p14:tracePt t="378906" x="4813300" y="5746750"/>
          <p14:tracePt t="378922" x="4711700" y="5721350"/>
          <p14:tracePt t="378939" x="4489450" y="5695950"/>
          <p14:tracePt t="378956" x="4267200" y="5702300"/>
          <p14:tracePt t="378972" x="4171950" y="5721350"/>
          <p14:tracePt t="378989" x="4000500" y="5784850"/>
          <p14:tracePt t="379005" x="3911600" y="5822950"/>
          <p14:tracePt t="379022" x="3905250" y="5848350"/>
          <p14:tracePt t="379038" x="3898900" y="5854700"/>
          <p14:tracePt t="379055" x="3911600" y="5867400"/>
          <p14:tracePt t="379072" x="3930650" y="5873750"/>
          <p14:tracePt t="379088" x="4006850" y="5911850"/>
          <p14:tracePt t="379105" x="4127500" y="5956300"/>
          <p14:tracePt t="379123" x="4298950" y="6007100"/>
          <p14:tracePt t="379138" x="4394200" y="6026150"/>
          <p14:tracePt t="379154" x="4495800" y="6026150"/>
          <p14:tracePt t="379173" x="4711700" y="6007100"/>
          <p14:tracePt t="379188" x="4768850" y="5988050"/>
          <p14:tracePt t="379205" x="4813300" y="5969000"/>
          <p14:tracePt t="379221" x="4845050" y="5943600"/>
          <p14:tracePt t="379238" x="4864100" y="5930900"/>
          <p14:tracePt t="379255" x="4889500" y="5905500"/>
          <p14:tracePt t="379271" x="4902200" y="5886450"/>
          <p14:tracePt t="379288" x="4914900" y="5816600"/>
          <p14:tracePt t="379305" x="4914900" y="5753100"/>
          <p14:tracePt t="379321" x="4889500" y="5715000"/>
          <p14:tracePt t="379338" x="4819650" y="5638800"/>
          <p14:tracePt t="379354" x="4692650" y="5549900"/>
          <p14:tracePt t="379371" x="4610100" y="5511800"/>
          <p14:tracePt t="379374" x="4521200" y="5492750"/>
          <p14:tracePt t="379387" x="4406900" y="5467350"/>
          <p14:tracePt t="379404" x="4191000" y="5467350"/>
          <p14:tracePt t="379420" x="4076700" y="5486400"/>
          <p14:tracePt t="379439" x="3854450" y="5537200"/>
          <p14:tracePt t="379454" x="3683000" y="5619750"/>
          <p14:tracePt t="379470" x="3625850" y="5657850"/>
          <p14:tracePt t="379487" x="3581400" y="5689600"/>
          <p14:tracePt t="379504" x="3524250" y="5740400"/>
          <p14:tracePt t="379520" x="3505200" y="5759450"/>
          <p14:tracePt t="379537" x="3492500" y="5772150"/>
          <p14:tracePt t="379585" x="3498850" y="5772150"/>
          <p14:tracePt t="379593" x="3505200" y="5772150"/>
          <p14:tracePt t="379607" x="3511550" y="5772150"/>
          <p14:tracePt t="379655" x="3517900" y="5772150"/>
          <p14:tracePt t="379663" x="3524250" y="5772150"/>
          <p14:tracePt t="379684" x="3530600" y="5772150"/>
          <p14:tracePt t="379705" x="3543300" y="5765800"/>
          <p14:tracePt t="379720" x="3556000" y="5765800"/>
          <p14:tracePt t="379726" x="3575050" y="5765800"/>
          <p14:tracePt t="379736" x="3594100" y="5765800"/>
          <p14:tracePt t="379753" x="3625850" y="5765800"/>
          <p14:tracePt t="379769" x="3714750" y="5746750"/>
          <p14:tracePt t="379786" x="3784600" y="5727700"/>
          <p14:tracePt t="379804" x="3975100" y="5664200"/>
          <p14:tracePt t="379819" x="4032250" y="5632450"/>
          <p14:tracePt t="379836" x="4064000" y="5619750"/>
          <p14:tracePt t="379853" x="4089400" y="5588000"/>
          <p14:tracePt t="379869" x="4095750" y="5588000"/>
          <p14:tracePt t="379886" x="4095750" y="5581650"/>
          <p14:tracePt t="379902" x="4089400" y="5556250"/>
          <p14:tracePt t="379919" x="4051300" y="5524500"/>
          <p14:tracePt t="379936" x="4032250" y="5505450"/>
          <p14:tracePt t="379952" x="3943350" y="5454650"/>
          <p14:tracePt t="379969" x="3841750" y="5397500"/>
          <p14:tracePt t="379986" x="3708400" y="5359400"/>
          <p14:tracePt t="380002" x="3632200" y="5346700"/>
          <p14:tracePt t="380019" x="3498850" y="5327650"/>
          <p14:tracePt t="380036" x="3403600" y="5321300"/>
          <p14:tracePt t="380052" x="3384550" y="5321300"/>
          <p14:tracePt t="380068" x="3365500" y="5321300"/>
          <p14:tracePt t="380085" x="3333750" y="5327650"/>
          <p14:tracePt t="380118" x="3327400" y="5334000"/>
          <p14:tracePt t="380148" x="3327400" y="5340350"/>
          <p14:tracePt t="380176" x="3327400" y="5346700"/>
          <p14:tracePt t="380217" x="3333750" y="5346700"/>
          <p14:tracePt t="380260" x="3340100" y="5346700"/>
          <p14:tracePt t="380337" x="3346450" y="5346700"/>
          <p14:tracePt t="380386" x="3359150" y="5346700"/>
          <p14:tracePt t="380402" x="3365500" y="5346700"/>
          <p14:tracePt t="380407" x="3371850" y="5346700"/>
          <p14:tracePt t="380422" x="3384550" y="5340350"/>
          <p14:tracePt t="380433" x="3397250" y="5340350"/>
          <p14:tracePt t="380450" x="3454400" y="5314950"/>
          <p14:tracePt t="380467" x="3492500" y="5289550"/>
          <p14:tracePt t="380484" x="3613150" y="5213350"/>
          <p14:tracePt t="380500" x="3746500" y="5092700"/>
          <p14:tracePt t="380517" x="3829050" y="4997450"/>
          <p14:tracePt t="380534" x="3987800" y="4705350"/>
          <p14:tracePt t="380550" x="4165600" y="4248150"/>
          <p14:tracePt t="380566" x="4241800" y="3987800"/>
          <p14:tracePt t="380584" x="4362450" y="3454400"/>
          <p14:tracePt t="380600" x="4394200" y="3232150"/>
          <p14:tracePt t="380616" x="4419600" y="3035300"/>
          <p14:tracePt t="380633" x="4438650" y="2730500"/>
          <p14:tracePt t="380650" x="4438650" y="2692400"/>
          <p14:tracePt t="380666" x="4438650" y="2647950"/>
          <p14:tracePt t="380683" x="4438650" y="2641600"/>
          <p14:tracePt t="380808" x="4432300" y="2647950"/>
          <p14:tracePt t="380815" x="4425950" y="2647950"/>
          <p14:tracePt t="380829" x="4425950" y="2654300"/>
          <p14:tracePt t="380836" x="4419600" y="2660650"/>
          <p14:tracePt t="380852" x="4406900" y="2660650"/>
          <p14:tracePt t="380866" x="4387850" y="2679700"/>
          <p14:tracePt t="380882" x="4375150" y="2686050"/>
          <p14:tracePt t="380899" x="4343400" y="2711450"/>
          <p14:tracePt t="380916" x="4298950" y="2749550"/>
          <p14:tracePt t="380932" x="4260850" y="2794000"/>
          <p14:tracePt t="380950" x="4222750" y="2832100"/>
          <p14:tracePt t="380966" x="4210050" y="2857500"/>
          <p14:tracePt t="380982" x="4197350" y="2876550"/>
          <p14:tracePt t="380998" x="4184650" y="2901950"/>
          <p14:tracePt t="381015" x="4178300" y="2901950"/>
          <p14:tracePt t="381032" x="4178300" y="2908300"/>
          <p14:tracePt t="381837" x="4171950" y="2914650"/>
          <p14:tracePt t="381851" x="4171950" y="2946400"/>
          <p14:tracePt t="381858" x="4171950" y="2965450"/>
          <p14:tracePt t="381872" x="4165600" y="2997200"/>
          <p14:tracePt t="381882" x="4165600" y="3016250"/>
          <p14:tracePt t="381895" x="4165600" y="3054350"/>
          <p14:tracePt t="381912" x="4165600" y="3124200"/>
          <p14:tracePt t="381929" x="4165600" y="3225800"/>
          <p14:tracePt t="381945" x="4165600" y="3289300"/>
          <p14:tracePt t="381961" x="4197350" y="3460750"/>
          <p14:tracePt t="381979" x="4241800" y="3689350"/>
          <p14:tracePt t="381995" x="4260850" y="3816350"/>
          <p14:tracePt t="382012" x="4279900" y="3962400"/>
          <p14:tracePt t="382028" x="4375150" y="4305300"/>
          <p14:tracePt t="382045" x="4406900" y="4413250"/>
          <p14:tracePt t="382062" x="4470400" y="4546600"/>
          <p14:tracePt t="382078" x="4483100" y="4603750"/>
          <p14:tracePt t="382094" x="4521200" y="4692650"/>
          <p14:tracePt t="382112" x="4540250" y="4749800"/>
          <p14:tracePt t="382128" x="4540250" y="4768850"/>
          <p14:tracePt t="382144" x="4552950" y="4794250"/>
          <p14:tracePt t="382161" x="4559300" y="4819650"/>
          <p14:tracePt t="382178" x="4572000" y="4845050"/>
          <p14:tracePt t="382194" x="4578350" y="4857750"/>
          <p14:tracePt t="383047" x="4578350" y="4794250"/>
          <p14:tracePt t="383061" x="4559300" y="4679950"/>
          <p14:tracePt t="383067" x="4521200" y="4533900"/>
          <p14:tracePt t="383082" x="4489450" y="4406900"/>
          <p14:tracePt t="383091" x="4470400" y="4229100"/>
          <p14:tracePt t="383108" x="4425950" y="4025900"/>
          <p14:tracePt t="383124" x="4356100" y="3581400"/>
          <p14:tracePt t="383141" x="4298950" y="3232150"/>
          <p14:tracePt t="383158" x="4273550" y="3117850"/>
          <p14:tracePt t="383175" x="4248150" y="2959100"/>
          <p14:tracePt t="383191" x="4241800" y="2876550"/>
          <p14:tracePt t="383209" x="4241800" y="2838450"/>
          <p14:tracePt t="383224" x="4241800" y="2832100"/>
          <p14:tracePt t="383241" x="4235450" y="2825750"/>
          <p14:tracePt t="383258" x="4235450" y="2819400"/>
          <p14:tracePt t="383349" x="4235450" y="2813050"/>
          <p14:tracePt t="383363" x="4235450" y="2806700"/>
          <p14:tracePt t="383370" x="4216400" y="2774950"/>
          <p14:tracePt t="383384" x="4191000" y="2730500"/>
          <p14:tracePt t="383392" x="4152900" y="2660650"/>
          <p14:tracePt t="383407" x="4108450" y="2552700"/>
          <p14:tracePt t="383423" x="3937000" y="2197100"/>
          <p14:tracePt t="383440" x="3702050" y="1676400"/>
          <p14:tracePt t="383456" x="3575050" y="1428750"/>
          <p14:tracePt t="383473" x="3333750" y="958850"/>
          <p14:tracePt t="383490" x="3155950" y="654050"/>
          <p14:tracePt t="383506" x="3092450" y="558800"/>
          <p14:tracePt t="383524" x="3022600" y="476250"/>
          <p14:tracePt t="383539" x="2876550" y="311150"/>
          <p14:tracePt t="383556" x="2832100" y="273050"/>
          <p14:tracePt t="383573" x="2806700" y="254000"/>
          <p14:tracePt t="383589" x="2768600" y="222250"/>
          <p14:tracePt t="383606" x="2743200" y="215900"/>
          <p14:tracePt t="383623" x="2736850" y="215900"/>
          <p14:tracePt t="383639" x="2705100" y="215900"/>
          <p14:tracePt t="383656" x="2660650" y="222250"/>
          <p14:tracePt t="383673" x="2622550" y="234950"/>
          <p14:tracePt t="383689" x="2584450" y="241300"/>
          <p14:tracePt t="383707" x="2482850" y="266700"/>
          <p14:tracePt t="383722" x="2381250" y="285750"/>
          <p14:tracePt t="383739" x="2324100" y="292100"/>
          <p14:tracePt t="383756" x="2228850" y="330200"/>
          <p14:tracePt t="383772" x="2089150" y="400050"/>
          <p14:tracePt t="383789" x="2019300" y="438150"/>
          <p14:tracePt t="383806" x="1873250" y="520700"/>
          <p14:tracePt t="383822" x="1758950" y="596900"/>
          <p14:tracePt t="383838" x="1708150" y="635000"/>
          <p14:tracePt t="383855" x="1638300" y="711200"/>
          <p14:tracePt t="383872" x="1612900" y="742950"/>
          <p14:tracePt t="383889" x="1581150" y="806450"/>
          <p14:tracePt t="383905" x="1562100" y="869950"/>
          <p14:tracePt t="383922" x="1549400" y="908050"/>
          <p14:tracePt t="383939" x="1549400" y="977900"/>
          <p14:tracePt t="383955" x="1555750" y="1047750"/>
          <p14:tracePt t="383971" x="1555750" y="1073150"/>
          <p14:tracePt t="383989" x="1581150" y="1117600"/>
          <p14:tracePt t="384005" x="1619250" y="1149350"/>
          <p14:tracePt t="384021" x="1631950" y="1174750"/>
          <p14:tracePt t="384038" x="1682750" y="1212850"/>
          <p14:tracePt t="384055" x="1771650" y="1263650"/>
          <p14:tracePt t="384071" x="1828800" y="1282700"/>
          <p14:tracePt t="384087" x="1987550" y="1333500"/>
          <p14:tracePt t="384104" x="2159000" y="1365250"/>
          <p14:tracePt t="384123" x="2349500" y="1358900"/>
          <p14:tracePt t="384138" x="2476500" y="1346200"/>
          <p14:tracePt t="384154" x="2590800" y="1327150"/>
          <p14:tracePt t="384171" x="2990850" y="1263650"/>
          <p14:tracePt t="384187" x="3117850" y="1238250"/>
          <p14:tracePt t="384205" x="3244850" y="1206500"/>
          <p14:tracePt t="384221" x="3441700" y="1155700"/>
          <p14:tracePt t="384237" x="3575050" y="1130300"/>
          <p14:tracePt t="384255" x="3625850" y="1117600"/>
          <p14:tracePt t="384271" x="3708400" y="1104900"/>
          <p14:tracePt t="384287" x="3746500" y="1104900"/>
          <p14:tracePt t="384305" x="3765550" y="1104900"/>
          <p14:tracePt t="384321" x="3771900" y="1104900"/>
          <p14:tracePt t="384337" x="3778250" y="1104900"/>
          <p14:tracePt t="384370" x="3784600" y="1104900"/>
          <p14:tracePt t="384536" x="3778250" y="1104900"/>
          <p14:tracePt t="384578" x="3771900" y="1104900"/>
          <p14:tracePt t="385107" x="3771900" y="1123950"/>
          <p14:tracePt t="385114" x="3771900" y="1155700"/>
          <p14:tracePt t="385128" x="3771900" y="1193800"/>
          <p14:tracePt t="385137" x="3771900" y="1231900"/>
          <p14:tracePt t="385150" x="3790950" y="1289050"/>
          <p14:tracePt t="385167" x="3816350" y="1346200"/>
          <p14:tracePt t="385185" x="3937000" y="1549400"/>
          <p14:tracePt t="385200" x="4000500" y="1644650"/>
          <p14:tracePt t="385217" x="4076700" y="1771650"/>
          <p14:tracePt t="385234" x="4260850" y="2057400"/>
          <p14:tracePt t="385250" x="4470400" y="2406650"/>
          <p14:tracePt t="385267" x="4591050" y="2571750"/>
          <p14:tracePt t="385283" x="4794250" y="2882900"/>
          <p14:tracePt t="385300" x="4921250" y="3060700"/>
          <p14:tracePt t="385318" x="5029200" y="3168650"/>
          <p14:tracePt t="385334" x="5073650" y="3200400"/>
          <p14:tracePt t="385350" x="5162550" y="3257550"/>
          <p14:tracePt t="385368" x="5257800" y="3276600"/>
          <p14:tracePt t="385384" x="5283200" y="3276600"/>
          <p14:tracePt t="385400" x="5334000" y="3276600"/>
          <p14:tracePt t="385417" x="5384800" y="3276600"/>
          <p14:tracePt t="385433" x="5403850" y="3263900"/>
          <p14:tracePt t="385450" x="5416550" y="3251200"/>
          <p14:tracePt t="385466" x="5467350" y="3238500"/>
          <p14:tracePt t="385483" x="5480050" y="3232150"/>
          <p14:tracePt t="385500" x="5486400" y="3232150"/>
          <p14:tracePt t="385516" x="5505450" y="3225800"/>
          <p14:tracePt t="385533" x="5518150" y="3225800"/>
          <p14:tracePt t="385550" x="5543550" y="3219450"/>
          <p14:tracePt t="385566" x="5549900" y="3219450"/>
          <p14:tracePt t="385583" x="5581650" y="3200400"/>
          <p14:tracePt t="385599" x="5594350" y="3194050"/>
          <p14:tracePt t="385616" x="5619750" y="3181350"/>
          <p14:tracePt t="385633" x="5632450" y="3168650"/>
          <p14:tracePt t="385649" x="5645150" y="3162300"/>
          <p14:tracePt t="385666" x="5651500" y="3155950"/>
          <p14:tracePt t="385683" x="5657850" y="3149600"/>
          <p14:tracePt t="385715" x="5657850" y="3136900"/>
          <p14:tracePt t="385733" x="5645150" y="3111500"/>
          <p14:tracePt t="385749" x="5626100" y="3067050"/>
          <p14:tracePt t="386017" x="5568950" y="3016250"/>
          <p14:tracePt t="386032" x="5486400" y="2927350"/>
          <p14:tracePt t="386038" x="5391150" y="2844800"/>
          <p14:tracePt t="386052" x="5295900" y="2768600"/>
          <p14:tracePt t="386064" x="5187950" y="2686050"/>
          <p14:tracePt t="386081" x="4997450" y="2533650"/>
          <p14:tracePt t="386097" x="4914900" y="2482850"/>
          <p14:tracePt t="386114" x="4724400" y="2355850"/>
          <p14:tracePt t="386131" x="4584700" y="2292350"/>
          <p14:tracePt t="386147" x="4521200" y="2260600"/>
          <p14:tracePt t="386164" x="4432300" y="2216150"/>
          <p14:tracePt t="386181" x="4381500" y="2190750"/>
          <p14:tracePt t="386197" x="4375150" y="2190750"/>
          <p14:tracePt t="386214" x="4362450" y="2184400"/>
          <p14:tracePt t="386230" x="4356100" y="2184400"/>
          <p14:tracePt t="386264" x="4375150" y="2178050"/>
          <p14:tracePt t="386280" x="4394200" y="2178050"/>
          <p14:tracePt t="386297" x="4457700" y="2184400"/>
          <p14:tracePt t="386313" x="4597400" y="2216150"/>
          <p14:tracePt t="386330" x="4679950" y="2235200"/>
          <p14:tracePt t="386347" x="4908550" y="2273300"/>
          <p14:tracePt t="386363" x="5251450" y="2349500"/>
          <p14:tracePt t="386380" x="5448300" y="2374900"/>
          <p14:tracePt t="386397" x="5873750" y="2457450"/>
          <p14:tracePt t="386414" x="6235700" y="2546350"/>
          <p14:tracePt t="386430" x="6394450" y="2609850"/>
          <p14:tracePt t="386446" x="6667500" y="2679700"/>
          <p14:tracePt t="386463" x="6781800" y="2698750"/>
          <p14:tracePt t="386480" x="6972300" y="2711450"/>
          <p14:tracePt t="386496" x="7080250" y="2724150"/>
          <p14:tracePt t="386513" x="7105650" y="2724150"/>
          <p14:tracePt t="386530" x="7162800" y="2724150"/>
          <p14:tracePt t="386546" x="7175500" y="2724150"/>
          <p14:tracePt t="386562" x="7181850" y="2724150"/>
          <p14:tracePt t="386580" x="7188200" y="2724150"/>
          <p14:tracePt t="386596" x="7194550" y="2724150"/>
          <p14:tracePt t="386612" x="7200900" y="2724150"/>
          <p14:tracePt t="386984" x="7245350" y="2724150"/>
          <p14:tracePt t="386992" x="7321550" y="2717800"/>
          <p14:tracePt t="387005" x="7397750" y="2705100"/>
          <p14:tracePt t="387014" x="7512050" y="2686050"/>
          <p14:tracePt t="387028" x="7632700" y="2654300"/>
          <p14:tracePt t="387044" x="7810500" y="2616200"/>
          <p14:tracePt t="387061" x="7893050" y="2597150"/>
          <p14:tracePt t="387077" x="8013700" y="2565400"/>
          <p14:tracePt t="387094" x="8039100" y="2559050"/>
          <p14:tracePt t="387111" x="8115300" y="2520950"/>
          <p14:tracePt t="387128" x="8134350" y="2514600"/>
          <p14:tracePt t="387144" x="8147050" y="2508250"/>
          <p14:tracePt t="387161" x="8178800" y="2501900"/>
          <p14:tracePt t="387177" x="8197850" y="2489200"/>
          <p14:tracePt t="387194" x="8210550" y="2476500"/>
          <p14:tracePt t="387210" x="8229600" y="2457450"/>
          <p14:tracePt t="387227" x="8248650" y="2451100"/>
          <p14:tracePt t="387260" x="8261350" y="2438400"/>
          <p14:tracePt t="387277" x="8267700" y="2438400"/>
          <p14:tracePt t="387315" x="8267700" y="2432050"/>
          <p14:tracePt t="387434" x="8274050" y="2425700"/>
          <p14:tracePt t="387462" x="8280400" y="2419350"/>
          <p14:tracePt t="387469" x="8286750" y="2419350"/>
          <p14:tracePt t="387483" x="8293100" y="2413000"/>
          <p14:tracePt t="387498" x="8293100" y="2406650"/>
          <p14:tracePt t="387513" x="8299450" y="2400300"/>
          <p14:tracePt t="387526" x="8312150" y="2387600"/>
          <p14:tracePt t="387546" x="8324850" y="2374900"/>
          <p14:tracePt t="387559" x="8331200" y="2362200"/>
          <p14:tracePt t="387576" x="8350250" y="2349500"/>
          <p14:tracePt t="387593" x="8369300" y="2317750"/>
          <p14:tracePt t="387610" x="8375650" y="2311400"/>
          <p14:tracePt t="387625" x="8382000" y="2305050"/>
          <p14:tracePt t="387642" x="8382000" y="2298700"/>
          <p14:tracePt t="387675" x="8388350" y="2292350"/>
          <p14:tracePt t="387695" x="8394700" y="2292350"/>
          <p14:tracePt t="387981" x="8382000" y="2292350"/>
          <p14:tracePt t="388009" x="8375650" y="2292350"/>
          <p14:tracePt t="388017" x="8369300" y="2292350"/>
          <p14:tracePt t="388031" x="8362950" y="2298700"/>
          <p14:tracePt t="388040" x="8350250" y="2305050"/>
          <p14:tracePt t="388057" x="8331200" y="2311400"/>
          <p14:tracePt t="388074" x="8255000" y="2349500"/>
          <p14:tracePt t="388091" x="8089900" y="2476500"/>
          <p14:tracePt t="388108" x="7981950" y="2565400"/>
          <p14:tracePt t="388124" x="7632700" y="2825750"/>
          <p14:tracePt t="388140" x="7213600" y="3130550"/>
          <p14:tracePt t="388158" x="6807200" y="3460750"/>
          <p14:tracePt t="388174" x="6591300" y="3625850"/>
          <p14:tracePt t="388190" x="6261100" y="3898900"/>
          <p14:tracePt t="388207" x="6032500" y="4083050"/>
          <p14:tracePt t="388224" x="5949950" y="4159250"/>
          <p14:tracePt t="388240" x="5880100" y="4203700"/>
          <p14:tracePt t="388981" x="5854700" y="4248150"/>
          <p14:tracePt t="388989" x="5822950" y="4305300"/>
          <p14:tracePt t="389002" x="5797550" y="4349750"/>
          <p14:tracePt t="389008" x="5772150" y="4387850"/>
          <p14:tracePt t="389024" x="5746750" y="4432300"/>
          <p14:tracePt t="389037" x="5715000" y="4483100"/>
          <p14:tracePt t="389055" x="5664200" y="4584700"/>
          <p14:tracePt t="389071" x="5645150" y="4629150"/>
          <p14:tracePt t="389087" x="5607050" y="4724400"/>
          <p14:tracePt t="389103" x="5581650" y="4838700"/>
          <p14:tracePt t="389121" x="5543550" y="4946650"/>
          <p14:tracePt t="389137" x="5537200" y="4972050"/>
          <p14:tracePt t="389154" x="5518150" y="5035550"/>
          <p14:tracePt t="389171" x="5492750" y="5067300"/>
          <p14:tracePt t="389186" x="5480050" y="5092700"/>
          <p14:tracePt t="389204" x="5461000" y="5118100"/>
          <p14:tracePt t="389221" x="5435600" y="5149850"/>
          <p14:tracePt t="389237" x="5429250" y="5156200"/>
          <p14:tracePt t="389253" x="5416550" y="5168900"/>
          <p14:tracePt t="389270" x="5410200" y="5181600"/>
          <p14:tracePt t="389286" x="5410200" y="5187950"/>
          <p14:tracePt t="389304" x="5410200" y="5194300"/>
          <p14:tracePt t="391611" x="5397500" y="5194300"/>
          <p14:tracePt t="391618" x="5378450" y="5175250"/>
          <p14:tracePt t="391632" x="5346700" y="5143500"/>
          <p14:tracePt t="391645" x="5295900" y="5111750"/>
          <p14:tracePt t="391662" x="5207000" y="5029200"/>
          <p14:tracePt t="391678" x="5156200" y="4978400"/>
          <p14:tracePt t="391695" x="5041900" y="4857750"/>
          <p14:tracePt t="391711" x="4908550" y="4705350"/>
          <p14:tracePt t="391728" x="4845050" y="4622800"/>
          <p14:tracePt t="391745" x="4711700" y="4470400"/>
          <p14:tracePt t="391762" x="4552950" y="4305300"/>
          <p14:tracePt t="391778" x="4483100" y="4216400"/>
          <p14:tracePt t="391794" x="4324350" y="4038600"/>
          <p14:tracePt t="391811" x="4171950" y="3835400"/>
          <p14:tracePt t="391829" x="4102100" y="3740150"/>
          <p14:tracePt t="391844" x="3956050" y="3562350"/>
          <p14:tracePt t="391861" x="3841750" y="3435350"/>
          <p14:tracePt t="391878" x="3784600" y="3365500"/>
          <p14:tracePt t="391894" x="3771900" y="3346450"/>
          <p14:tracePt t="391911" x="3759200" y="3333750"/>
          <p14:tracePt t="391928" x="3740150" y="3308350"/>
          <p14:tracePt t="391944" x="3733800" y="3308350"/>
          <p14:tracePt t="391991" x="3733800" y="3333750"/>
          <p14:tracePt t="391998" x="3740150" y="3340100"/>
          <p14:tracePt t="392013" x="3752850" y="3346450"/>
          <p14:tracePt t="392027" x="3797300" y="3333750"/>
          <p14:tracePt t="392043" x="3822700" y="3333750"/>
          <p14:tracePt t="392353" x="3848100" y="3390900"/>
          <p14:tracePt t="392360" x="3873500" y="3460750"/>
          <p14:tracePt t="392374" x="3917950" y="3536950"/>
          <p14:tracePt t="392381" x="3956050" y="3619500"/>
          <p14:tracePt t="392395" x="3994150" y="3689350"/>
          <p14:tracePt t="392410" x="4064000" y="3848100"/>
          <p14:tracePt t="392425" x="4121150" y="3956050"/>
          <p14:tracePt t="392442" x="4152900" y="4044950"/>
          <p14:tracePt t="392459" x="4191000" y="4191000"/>
          <p14:tracePt t="392475" x="4235450" y="4343400"/>
          <p14:tracePt t="392492" x="4267200" y="4406900"/>
          <p14:tracePt t="392508" x="4324350" y="4521200"/>
          <p14:tracePt t="392525" x="4362450" y="4629150"/>
          <p14:tracePt t="392543" x="4387850" y="4730750"/>
          <p14:tracePt t="392558" x="4406900" y="4781550"/>
          <p14:tracePt t="392575" x="4432300" y="4845050"/>
          <p14:tracePt t="392592" x="4451350" y="4883150"/>
          <p14:tracePt t="392609" x="4451350" y="4889500"/>
          <p14:tracePt t="392625" x="4457700" y="4895850"/>
          <p14:tracePt t="392642" x="4457700" y="4914900"/>
          <p14:tracePt t="392658" x="4457700" y="4921250"/>
          <p14:tracePt t="392675" x="4464050" y="4933950"/>
          <p14:tracePt t="392691" x="4476750" y="4997450"/>
          <p14:tracePt t="392708" x="4489450" y="5016500"/>
          <p14:tracePt t="392726" x="4495800" y="5054600"/>
          <p14:tracePt t="392741" x="4508500" y="5092700"/>
          <p14:tracePt t="392758" x="4508500" y="5105400"/>
          <p14:tracePt t="395191" x="4502150" y="5111750"/>
          <p14:tracePt t="395197" x="4489450" y="5118100"/>
          <p14:tracePt t="395212" x="4470400" y="5130800"/>
          <p14:tracePt t="395220" x="4457700" y="5143500"/>
          <p14:tracePt t="395235" x="4445000" y="5162550"/>
          <p14:tracePt t="395249" x="4419600" y="5194300"/>
          <p14:tracePt t="395266" x="4394200" y="5238750"/>
          <p14:tracePt t="395283" x="4368800" y="5270500"/>
          <p14:tracePt t="395299" x="4356100" y="5289550"/>
          <p14:tracePt t="395316" x="4343400" y="5321300"/>
          <p14:tracePt t="395332" x="4330700" y="5353050"/>
          <p14:tracePt t="395349" x="4330700" y="5365750"/>
          <p14:tracePt t="395366" x="4330700" y="5391150"/>
          <p14:tracePt t="395382" x="4330700" y="5410200"/>
          <p14:tracePt t="395399" x="4330700" y="5416550"/>
          <p14:tracePt t="395416" x="4337050" y="5416550"/>
          <p14:tracePt t="395431" x="4349750" y="5422900"/>
          <p14:tracePt t="395449" x="4356100" y="5429250"/>
          <p14:tracePt t="395465" x="4368800" y="5435600"/>
          <p14:tracePt t="395482" x="4387850" y="5448300"/>
          <p14:tracePt t="395498" x="4406900" y="5448300"/>
          <p14:tracePt t="395515" x="4451350" y="5461000"/>
          <p14:tracePt t="395531" x="4476750" y="5467350"/>
          <p14:tracePt t="395549" x="4559300" y="5473700"/>
          <p14:tracePt t="395565" x="4584700" y="5473700"/>
          <p14:tracePt t="395581" x="4616450" y="5473700"/>
          <p14:tracePt t="395599" x="4679950" y="5473700"/>
          <p14:tracePt t="395615" x="4730750" y="5473700"/>
          <p14:tracePt t="395631" x="4749800" y="5467350"/>
          <p14:tracePt t="395648" x="4775200" y="5461000"/>
          <p14:tracePt t="395665" x="4787900" y="5454650"/>
          <p14:tracePt t="395681" x="4794250" y="5454650"/>
          <p14:tracePt t="396174" x="4813300" y="5454650"/>
          <p14:tracePt t="396181" x="4851400" y="5461000"/>
          <p14:tracePt t="396196" x="4876800" y="5461000"/>
          <p14:tracePt t="396202" x="4908550" y="5480050"/>
          <p14:tracePt t="396216" x="4965700" y="5486400"/>
          <p14:tracePt t="396230" x="5003800" y="5499100"/>
          <p14:tracePt t="396246" x="5099050" y="5505450"/>
          <p14:tracePt t="396263" x="5149850" y="5511800"/>
          <p14:tracePt t="396280" x="5283200" y="5524500"/>
          <p14:tracePt t="396295" x="5410200" y="5524500"/>
          <p14:tracePt t="396312" x="5473700" y="5530850"/>
          <p14:tracePt t="396329" x="5600700" y="5543550"/>
          <p14:tracePt t="396345" x="5657850" y="5562600"/>
          <p14:tracePt t="396362" x="5765800" y="5575300"/>
          <p14:tracePt t="396379" x="5867400" y="5588000"/>
          <p14:tracePt t="396395" x="5899150" y="5588000"/>
          <p14:tracePt t="396412" x="5956300" y="5594350"/>
          <p14:tracePt t="396428" x="5988050" y="5600700"/>
          <p14:tracePt t="396445" x="6013450" y="5600700"/>
          <p14:tracePt t="396464" x="6064250" y="5600700"/>
          <p14:tracePt t="396478" x="6083300" y="5607050"/>
          <p14:tracePt t="396495" x="6102350" y="5613400"/>
          <p14:tracePt t="396511" x="6140450" y="5626100"/>
          <p14:tracePt t="396528" x="6178550" y="5651500"/>
          <p14:tracePt t="396545" x="6191250" y="5657850"/>
          <p14:tracePt t="396561" x="6229350" y="5670550"/>
          <p14:tracePt t="396578" x="6248400" y="5683250"/>
          <p14:tracePt t="396595" x="6261100" y="5689600"/>
          <p14:tracePt t="396627" x="6267450" y="5689600"/>
          <p14:tracePt t="396665" x="6273800" y="5689600"/>
          <p14:tracePt t="396806" x="6267450" y="5683250"/>
          <p14:tracePt t="396813" x="6261100" y="5676900"/>
          <p14:tracePt t="396828" x="6254750" y="5676900"/>
          <p14:tracePt t="396834" x="6242050" y="5670550"/>
          <p14:tracePt t="396848" x="6216650" y="5657850"/>
          <p14:tracePt t="396860" x="6178550" y="5638800"/>
          <p14:tracePt t="396877" x="6064250" y="5581650"/>
          <p14:tracePt t="396894" x="5975350" y="5556250"/>
          <p14:tracePt t="396910" x="5734050" y="5480050"/>
          <p14:tracePt t="396926" x="5473700" y="5403850"/>
          <p14:tracePt t="396943" x="5327650" y="5365750"/>
          <p14:tracePt t="396960" x="5041900" y="5289550"/>
          <p14:tracePt t="396976" x="4806950" y="5226050"/>
          <p14:tracePt t="396993" x="4692650" y="5200650"/>
          <p14:tracePt t="397010" x="4578350" y="5194300"/>
          <p14:tracePt t="397027" x="4286250" y="5162550"/>
          <p14:tracePt t="397043" x="4191000" y="5168900"/>
          <p14:tracePt t="397060" x="4013200" y="5175250"/>
          <p14:tracePt t="397076" x="3924300" y="5175250"/>
          <p14:tracePt t="397094" x="3657600" y="5187950"/>
          <p14:tracePt t="397109" x="3568700" y="5187950"/>
          <p14:tracePt t="397126" x="3492500" y="5194300"/>
          <p14:tracePt t="397143" x="3346450" y="5207000"/>
          <p14:tracePt t="397159" x="3206750" y="5213350"/>
          <p14:tracePt t="397176" x="3143250" y="5232400"/>
          <p14:tracePt t="397192" x="3022600" y="5245100"/>
          <p14:tracePt t="397209" x="2921000" y="5251450"/>
          <p14:tracePt t="397226" x="2889250" y="5251450"/>
          <p14:tracePt t="397242" x="2832100" y="5251450"/>
          <p14:tracePt t="397259" x="2781300" y="5251450"/>
          <p14:tracePt t="397276" x="2717800" y="5257800"/>
          <p14:tracePt t="397292" x="2686050" y="5264150"/>
          <p14:tracePt t="397308" x="2590800" y="5276850"/>
          <p14:tracePt t="397326" x="2514600" y="5283200"/>
          <p14:tracePt t="397342" x="2457450" y="5302250"/>
          <p14:tracePt t="397359" x="2406650" y="5308600"/>
          <p14:tracePt t="397375" x="2247900" y="5308600"/>
          <p14:tracePt t="397392" x="2184400" y="5308600"/>
          <p14:tracePt t="397409" x="2108200" y="5308600"/>
          <p14:tracePt t="397425" x="1968500" y="5308600"/>
          <p14:tracePt t="397442" x="1822450" y="5295900"/>
          <p14:tracePt t="397459" x="1771650" y="5295900"/>
          <p14:tracePt t="397475" x="1670050" y="5295900"/>
          <p14:tracePt t="397491" x="1587500" y="5289550"/>
          <p14:tracePt t="397509" x="1511300" y="5283200"/>
          <p14:tracePt t="397525" x="1479550" y="5283200"/>
          <p14:tracePt t="397542" x="1422400" y="5276850"/>
          <p14:tracePt t="397558" x="1371600" y="5276850"/>
          <p14:tracePt t="397574" x="1358900" y="5276850"/>
          <p14:tracePt t="397591" x="1346200" y="5276850"/>
          <p14:tracePt t="397655" x="1358900" y="5276850"/>
          <p14:tracePt t="397670" x="1365250" y="5276850"/>
          <p14:tracePt t="397677" x="1371600" y="5276850"/>
          <p14:tracePt t="398794" x="1397000" y="5276850"/>
          <p14:tracePt t="398801" x="1428750" y="5289550"/>
          <p14:tracePt t="398815" x="1460500" y="5295900"/>
          <p14:tracePt t="398823" x="1492250" y="5314950"/>
          <p14:tracePt t="398837" x="1511300" y="5321300"/>
          <p14:tracePt t="398853" x="1562100" y="5346700"/>
          <p14:tracePt t="398870" x="1593850" y="5365750"/>
          <p14:tracePt t="398887" x="1657350" y="5384800"/>
          <p14:tracePt t="398903" x="1727200" y="5410200"/>
          <p14:tracePt t="398920" x="1771650" y="5429250"/>
          <p14:tracePt t="398936" x="1879600" y="5448300"/>
          <p14:tracePt t="398953" x="1955800" y="5454650"/>
          <p14:tracePt t="398970" x="2190750" y="5492750"/>
          <p14:tracePt t="398986" x="2292350" y="5505450"/>
          <p14:tracePt t="399003" x="2406650" y="5518150"/>
          <p14:tracePt t="399020" x="2647950" y="5518150"/>
          <p14:tracePt t="399036" x="2946400" y="5499100"/>
          <p14:tracePt t="399053" x="3155950" y="5441950"/>
          <p14:tracePt t="399069" x="3606800" y="5264150"/>
          <p14:tracePt t="399086" x="4171950" y="4895850"/>
          <p14:tracePt t="399102" x="4495800" y="4591050"/>
          <p14:tracePt t="399119" x="5099050" y="4006850"/>
          <p14:tracePt t="399136" x="5562600" y="3594100"/>
          <p14:tracePt t="399153" x="5873750" y="3327400"/>
          <p14:tracePt t="399169" x="5988050" y="3238500"/>
          <p14:tracePt t="399185" x="6165850" y="3079750"/>
          <p14:tracePt t="399203" x="6248400" y="2997200"/>
          <p14:tracePt t="399218" x="6261100" y="2965450"/>
          <p14:tracePt t="399235" x="6267450" y="2952750"/>
          <p14:tracePt t="399252" x="6273800" y="2889250"/>
          <p14:tracePt t="399269" x="6254750" y="2838450"/>
          <p14:tracePt t="399286" x="6229350" y="2781300"/>
          <p14:tracePt t="399302" x="6191250" y="2698750"/>
          <p14:tracePt t="399618" x="6178550" y="2711450"/>
          <p14:tracePt t="399625" x="6153150" y="2743200"/>
          <p14:tracePt t="399634" x="6140450" y="2774950"/>
          <p14:tracePt t="399650" x="6127750" y="2806700"/>
          <p14:tracePt t="399668" x="6115050" y="2825750"/>
          <p14:tracePt t="399684" x="6096000" y="2870200"/>
          <p14:tracePt t="399700" x="6070600" y="2914650"/>
          <p14:tracePt t="399717" x="6051550" y="2946400"/>
          <p14:tracePt t="399734" x="6045200" y="2959100"/>
          <p14:tracePt t="399750" x="6045200" y="2984500"/>
          <p14:tracePt t="399767" x="6045200" y="2990850"/>
          <p14:tracePt t="399801" x="6045200" y="2997200"/>
          <p14:tracePt t="399816" x="6045200" y="3003550"/>
          <p14:tracePt t="399833" x="6057900" y="3009900"/>
          <p14:tracePt t="399851" x="6070600" y="3022600"/>
          <p14:tracePt t="399866" x="6102350" y="3035300"/>
          <p14:tracePt t="399883" x="6121400" y="3048000"/>
          <p14:tracePt t="399900" x="6172200" y="3060700"/>
          <p14:tracePt t="399916" x="6223000" y="3086100"/>
          <p14:tracePt t="399933" x="6254750" y="3092450"/>
          <p14:tracePt t="399950" x="6337300" y="3105150"/>
          <p14:tracePt t="399966" x="6369050" y="3117850"/>
          <p14:tracePt t="399983" x="6432550" y="3117850"/>
          <p14:tracePt t="399999" x="6457950" y="3117850"/>
          <p14:tracePt t="400016" x="6477000" y="3117850"/>
          <p14:tracePt t="400033" x="6502400" y="3117850"/>
          <p14:tracePt t="400049" x="6515100" y="3111500"/>
          <p14:tracePt t="400082" x="6521450" y="3105150"/>
          <p14:tracePt t="400099" x="6540500" y="3092450"/>
          <p14:tracePt t="400116" x="6546850" y="3092450"/>
          <p14:tracePt t="400132" x="6559550" y="3079750"/>
          <p14:tracePt t="400149" x="6565900" y="3073400"/>
          <p14:tracePt t="400166" x="6578600" y="3067050"/>
          <p14:tracePt t="400182" x="6597650" y="3060700"/>
          <p14:tracePt t="400198" x="6610350" y="3048000"/>
          <p14:tracePt t="400216" x="6629400" y="3035300"/>
          <p14:tracePt t="400232" x="6642100" y="3022600"/>
          <p14:tracePt t="400249" x="6654800" y="3016250"/>
          <p14:tracePt t="400265" x="6699250" y="2990850"/>
          <p14:tracePt t="400282" x="6711950" y="2984500"/>
          <p14:tracePt t="400298" x="6724650" y="2971800"/>
          <p14:tracePt t="400315" x="6743700" y="2952750"/>
          <p14:tracePt t="400331" x="6762750" y="2940050"/>
          <p14:tracePt t="400349" x="6775450" y="2933700"/>
          <p14:tracePt t="400365" x="6794500" y="2921000"/>
          <p14:tracePt t="400381" x="6800850" y="2908300"/>
          <p14:tracePt t="400399" x="6813550" y="2901950"/>
          <p14:tracePt t="400415" x="6819900" y="2901950"/>
          <p14:tracePt t="400431" x="6826250" y="2895600"/>
          <p14:tracePt t="400448" x="6832600" y="2895600"/>
          <p14:tracePt t="400481" x="6838950" y="2895600"/>
          <p14:tracePt t="400498" x="6838950" y="2889250"/>
          <p14:tracePt t="400518" x="6845300" y="2889250"/>
          <p14:tracePt t="400545" x="6851650" y="2882900"/>
          <p14:tracePt t="400566" x="6851650" y="2876550"/>
          <p14:tracePt t="400602" x="6858000" y="2870200"/>
          <p14:tracePt t="400756" x="6851650" y="2870200"/>
          <p14:tracePt t="400777" x="6845300" y="2870200"/>
          <p14:tracePt t="400819" x="6832600" y="2870200"/>
          <p14:tracePt t="400826" x="6832600" y="2876550"/>
          <p14:tracePt t="400841" x="6826250" y="2882900"/>
          <p14:tracePt t="400849" x="6819900" y="2882900"/>
          <p14:tracePt t="400863" x="6813550" y="2889250"/>
          <p14:tracePt t="400880" x="6794500" y="2901950"/>
          <p14:tracePt t="400897" x="6711950" y="2971800"/>
          <p14:tracePt t="400913" x="6661150" y="3016250"/>
          <p14:tracePt t="400930" x="6604000" y="3067050"/>
          <p14:tracePt t="400946" x="6483350" y="3181350"/>
          <p14:tracePt t="400963" x="6330950" y="3308350"/>
          <p14:tracePt t="400979" x="6248400" y="3365500"/>
          <p14:tracePt t="400996" x="6070600" y="3517900"/>
          <p14:tracePt t="401012" x="5892800" y="3632200"/>
          <p14:tracePt t="401029" x="5810250" y="3683000"/>
          <p14:tracePt t="401046" x="5600700" y="3784600"/>
          <p14:tracePt t="401062" x="5378450" y="3860800"/>
          <p14:tracePt t="401080" x="5181600" y="3911600"/>
          <p14:tracePt t="401095" x="5092700" y="3930650"/>
          <p14:tracePt t="401112" x="4876800" y="3981450"/>
          <p14:tracePt t="401129" x="4667250" y="4013200"/>
          <p14:tracePt t="401145" x="4565650" y="4025900"/>
          <p14:tracePt t="401162" x="4394200" y="4057650"/>
          <p14:tracePt t="401179" x="4254500" y="4064000"/>
          <p14:tracePt t="401195" x="4191000" y="4064000"/>
          <p14:tracePt t="401212" x="4070350" y="4051300"/>
          <p14:tracePt t="401228" x="3956050" y="4032250"/>
          <p14:tracePt t="401245" x="3924300" y="4025900"/>
          <p14:tracePt t="401262" x="3873500" y="4019550"/>
          <p14:tracePt t="401278" x="3841750" y="4019550"/>
          <p14:tracePt t="401295" x="3822700" y="4019550"/>
          <p14:tracePt t="401312" x="3816350" y="4019550"/>
          <p14:tracePt t="401328" x="3810000" y="4019550"/>
          <p14:tracePt t="401362" x="3822700" y="4019550"/>
          <p14:tracePt t="401378" x="3829050" y="4019550"/>
          <p14:tracePt t="401395" x="3848100" y="4019550"/>
          <p14:tracePt t="401411" x="3886200" y="4019550"/>
          <p14:tracePt t="401428" x="3905250" y="4019550"/>
          <p14:tracePt t="401445" x="3943350" y="4025900"/>
          <p14:tracePt t="401461" x="4006850" y="4032250"/>
          <p14:tracePt t="401477" x="4044950" y="4044950"/>
          <p14:tracePt t="401494" x="4140200" y="4057650"/>
          <p14:tracePt t="401511" x="4210050" y="4064000"/>
          <p14:tracePt t="401527" x="4229100" y="4076700"/>
          <p14:tracePt t="401544" x="4260850" y="4089400"/>
          <p14:tracePt t="401561" x="4273550" y="4095750"/>
          <p14:tracePt t="401578" x="4292600" y="4102100"/>
          <p14:tracePt t="401614" x="4286250" y="4108450"/>
          <p14:tracePt t="401628" x="4267200" y="4114800"/>
          <p14:tracePt t="401644" x="4229100" y="4121150"/>
          <p14:tracePt t="401660" x="4184650" y="4140200"/>
          <p14:tracePt t="401677" x="4076700" y="4165600"/>
          <p14:tracePt t="401694" x="3956050" y="4203700"/>
          <p14:tracePt t="401711" x="3898900" y="4229100"/>
          <p14:tracePt t="401727" x="3803650" y="4279900"/>
          <p14:tracePt t="401743" x="3721100" y="4330700"/>
          <p14:tracePt t="401761" x="3644900" y="4387850"/>
          <p14:tracePt t="401777" x="3619500" y="4425950"/>
          <p14:tracePt t="401793" x="3581400" y="4489450"/>
          <p14:tracePt t="401812" x="3556000" y="4527550"/>
          <p14:tracePt t="401827" x="3556000" y="4533900"/>
          <p14:tracePt t="401843" x="3556000" y="4540250"/>
          <p14:tracePt t="401860" x="3543300" y="4546600"/>
          <p14:tracePt t="402432" x="3562350" y="4540250"/>
          <p14:tracePt t="402446" x="3619500" y="4508500"/>
          <p14:tracePt t="402453" x="3663950" y="4483100"/>
          <p14:tracePt t="402467" x="3721100" y="4457700"/>
          <p14:tracePt t="402477" x="3790950" y="4438650"/>
          <p14:tracePt t="402490" x="3867150" y="4406900"/>
          <p14:tracePt t="402507" x="4025900" y="4343400"/>
          <p14:tracePt t="402524" x="4229100" y="4260850"/>
          <p14:tracePt t="402541" x="4343400" y="4210050"/>
          <p14:tracePt t="402558" x="4464050" y="4140200"/>
          <p14:tracePt t="402574" x="4686300" y="3962400"/>
          <p14:tracePt t="402591" x="4864100" y="3810000"/>
          <p14:tracePt t="402608" x="4997450" y="3708400"/>
          <p14:tracePt t="402624" x="5041900" y="3663950"/>
          <p14:tracePt t="402640" x="5092700" y="3594100"/>
          <p14:tracePt t="402657" x="5137150" y="3556000"/>
          <p14:tracePt t="402674" x="5143500" y="3536950"/>
          <p14:tracePt t="402690" x="5168900" y="3505200"/>
          <p14:tracePt t="402706" x="5175250" y="3486150"/>
          <p14:tracePt t="402723" x="5181600" y="3479800"/>
          <p14:tracePt t="402741" x="5181600" y="3473450"/>
          <p14:tracePt t="402776" x="5181600" y="3467100"/>
          <p14:tracePt t="402790" x="5168900" y="3454400"/>
          <p14:tracePt t="402806" x="5086350" y="3429000"/>
          <p14:tracePt t="402823" x="5016500" y="3409950"/>
          <p14:tracePt t="402840" x="4832350" y="3352800"/>
          <p14:tracePt t="402856" x="4565650" y="3295650"/>
          <p14:tracePt t="402873" x="4419600" y="3276600"/>
          <p14:tracePt t="402890" x="4032250" y="3238500"/>
          <p14:tracePt t="402906" x="3841750" y="3225800"/>
          <p14:tracePt t="402924" x="3473450" y="3213100"/>
          <p14:tracePt t="402939" x="3162300" y="3175000"/>
          <p14:tracePt t="402956" x="2990850" y="3155950"/>
          <p14:tracePt t="402973" x="2717800" y="3098800"/>
          <p14:tracePt t="402989" x="2508250" y="3022600"/>
          <p14:tracePt t="403006" x="2419350" y="2997200"/>
          <p14:tracePt t="403022" x="2247900" y="2933700"/>
          <p14:tracePt t="403039" x="2076450" y="2870200"/>
          <p14:tracePt t="403055" x="1981200" y="2851150"/>
          <p14:tracePt t="403072" x="1860550" y="2806700"/>
          <p14:tracePt t="403089" x="1784350" y="2762250"/>
          <p14:tracePt t="403106" x="1733550" y="2730500"/>
          <p14:tracePt t="403122" x="1708150" y="2717800"/>
          <p14:tracePt t="403138" x="1644650" y="2686050"/>
          <p14:tracePt t="403156" x="1587500" y="2679700"/>
          <p14:tracePt t="403171" x="1562100" y="2667000"/>
          <p14:tracePt t="403188" x="1536700" y="2667000"/>
          <p14:tracePt t="403205" x="1466850" y="2667000"/>
          <p14:tracePt t="403221" x="1447800" y="2667000"/>
          <p14:tracePt t="403238" x="1435100" y="2667000"/>
          <p14:tracePt t="403254" x="1416050" y="2667000"/>
          <p14:tracePt t="403271" x="1403350" y="2686050"/>
          <p14:tracePt t="403289" x="1403350" y="2692400"/>
          <p14:tracePt t="403305" x="1416050" y="2692400"/>
          <p14:tracePt t="405153" x="1435100" y="2717800"/>
          <p14:tracePt t="405159" x="1466850" y="2768600"/>
          <p14:tracePt t="405174" x="1504950" y="2838450"/>
          <p14:tracePt t="405184" x="1543050" y="2895600"/>
          <p14:tracePt t="405198" x="1606550" y="2965450"/>
          <p14:tracePt t="405214" x="1670050" y="3060700"/>
          <p14:tracePt t="405232" x="1847850" y="3340100"/>
          <p14:tracePt t="405248" x="1911350" y="3448050"/>
          <p14:tracePt t="405264" x="1974850" y="3568700"/>
          <p14:tracePt t="405281" x="2139950" y="3867150"/>
          <p14:tracePt t="405298" x="2324100" y="4216400"/>
          <p14:tracePt t="405315" x="2501900" y="4584700"/>
          <p14:tracePt t="405331" x="2578100" y="4730750"/>
          <p14:tracePt t="405348" x="2647950" y="4927600"/>
          <p14:tracePt t="405364" x="2692400" y="5035550"/>
          <p14:tracePt t="405381" x="2711450" y="5092700"/>
          <p14:tracePt t="405397" x="2717800" y="5124450"/>
          <p14:tracePt t="405414" x="2724150" y="5137150"/>
          <p14:tracePt t="405483" x="2724150" y="5130800"/>
          <p14:tracePt t="405490" x="2724150" y="5111750"/>
          <p14:tracePt t="405505" x="2717800" y="5092700"/>
          <p14:tracePt t="405513" x="2717800" y="5060950"/>
          <p14:tracePt t="405530" x="2711450" y="5022850"/>
          <p14:tracePt t="405547" x="2698750" y="4965700"/>
          <p14:tracePt t="405564" x="2673350" y="4870450"/>
          <p14:tracePt t="405581" x="2660650" y="4800600"/>
          <p14:tracePt t="405597" x="2641600" y="4699000"/>
          <p14:tracePt t="405613" x="2641600" y="4667250"/>
          <p14:tracePt t="405630" x="2635250" y="4629150"/>
          <p14:tracePt t="405646" x="2622550" y="4591050"/>
          <p14:tracePt t="405663" x="2616200" y="4565650"/>
          <p14:tracePt t="405680" x="2609850" y="4483100"/>
          <p14:tracePt t="405696" x="2597150" y="4368800"/>
          <p14:tracePt t="405714" x="2597150" y="4279900"/>
          <p14:tracePt t="405730" x="2597150" y="4140200"/>
          <p14:tracePt t="405746" x="2584450" y="4032250"/>
          <p14:tracePt t="405763" x="2571750" y="3994150"/>
          <p14:tracePt t="405779" x="2565400" y="3962400"/>
          <p14:tracePt t="405796" x="2565400" y="3956050"/>
          <p14:tracePt t="406688" x="2597150" y="4000500"/>
          <p14:tracePt t="406695" x="2686050" y="4076700"/>
          <p14:tracePt t="406710" x="2768600" y="4159250"/>
          <p14:tracePt t="406716" x="2863850" y="4254500"/>
          <p14:tracePt t="406730" x="2990850" y="4362450"/>
          <p14:tracePt t="406743" x="3136900" y="4489450"/>
          <p14:tracePt t="406759" x="3505200" y="4762500"/>
          <p14:tracePt t="406775" x="3670300" y="4883150"/>
          <p14:tracePt t="406793" x="3848100" y="5010150"/>
          <p14:tracePt t="406809" x="4159250" y="5200650"/>
          <p14:tracePt t="406826" x="4311650" y="5289550"/>
          <p14:tracePt t="406843" x="4533900" y="5384800"/>
          <p14:tracePt t="406859" x="4718050" y="5461000"/>
          <p14:tracePt t="406876" x="4775200" y="5473700"/>
          <p14:tracePt t="406893" x="4857750" y="5505450"/>
          <p14:tracePt t="406909" x="4870450" y="5511800"/>
          <p14:tracePt t="406925" x="4889500" y="5511800"/>
          <p14:tracePt t="406942" x="4895850" y="5511800"/>
          <p14:tracePt t="406958" x="4927600" y="5505450"/>
          <p14:tracePt t="406976" x="4965700" y="5511800"/>
          <p14:tracePt t="406992" x="4965700" y="5518150"/>
        </p14:tracePtLst>
      </p14:laserTraceLst>
    </p:ext>
  </p:extLst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1026"/>
          <p:cNvSpPr>
            <a:spLocks noGrp="1" noChangeArrowheads="1"/>
          </p:cNvSpPr>
          <p:nvPr>
            <p:ph type="title"/>
          </p:nvPr>
        </p:nvSpPr>
        <p:spPr>
          <a:xfrm>
            <a:off x="296862" y="76200"/>
            <a:ext cx="9144000" cy="1143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Using Inheritance to </a:t>
            </a:r>
            <a:br>
              <a:rPr lang="en-US" altLang="en-US" sz="4400" dirty="0">
                <a:latin typeface="Elephant" panose="02020904090505020303" pitchFamily="18" charset="0"/>
              </a:rPr>
            </a:br>
            <a:r>
              <a:rPr lang="en-US" altLang="en-US" sz="4400" dirty="0">
                <a:latin typeface="Elephant" panose="02020904090505020303" pitchFamily="18" charset="0"/>
              </a:rPr>
              <a:t>Create New Classes</a:t>
            </a:r>
          </a:p>
        </p:txBody>
      </p:sp>
      <p:sp>
        <p:nvSpPr>
          <p:cNvPr id="21506" name="Rectangle 1027"/>
          <p:cNvSpPr>
            <a:spLocks noGrp="1" noChangeArrowheads="1"/>
          </p:cNvSpPr>
          <p:nvPr>
            <p:ph idx="1"/>
          </p:nvPr>
        </p:nvSpPr>
        <p:spPr>
          <a:xfrm>
            <a:off x="571182" y="1447800"/>
            <a:ext cx="8793480" cy="5410200"/>
          </a:xfrm>
        </p:spPr>
        <p:txBody>
          <a:bodyPr/>
          <a:lstStyle/>
          <a:p>
            <a:pPr eaLnBrk="1" hangingPunct="1">
              <a:lnSpc>
                <a:spcPct val="92000"/>
              </a:lnSpc>
            </a:pPr>
            <a:r>
              <a:rPr lang="en-US" altLang="en-US" sz="3200" b="1" dirty="0">
                <a:solidFill>
                  <a:srgbClr val="00B0F0"/>
                </a:solidFill>
              </a:rPr>
              <a:t>Inheritance</a:t>
            </a:r>
            <a:r>
              <a:rPr lang="en-US" altLang="en-US" sz="3200" dirty="0"/>
              <a:t> allows a new class to be </a:t>
            </a:r>
            <a:r>
              <a:rPr lang="en-US" altLang="en-US" sz="3200" dirty="0">
                <a:solidFill>
                  <a:srgbClr val="006600"/>
                </a:solidFill>
              </a:rPr>
              <a:t>based</a:t>
            </a:r>
            <a:r>
              <a:rPr lang="en-US" altLang="en-US" sz="3200" dirty="0"/>
              <a:t> on an existing one, automatically getting (</a:t>
            </a:r>
            <a:r>
              <a:rPr lang="en-US" altLang="en-US" sz="3200" dirty="0" err="1"/>
              <a:t>ie</a:t>
            </a:r>
            <a:r>
              <a:rPr lang="en-US" altLang="en-US" sz="3200" dirty="0"/>
              <a:t>, </a:t>
            </a:r>
            <a:r>
              <a:rPr lang="en-US" altLang="en-US" sz="3200" dirty="0">
                <a:solidFill>
                  <a:srgbClr val="00B0F0"/>
                </a:solidFill>
              </a:rPr>
              <a:t>inheriting</a:t>
            </a:r>
            <a:r>
              <a:rPr lang="en-US" altLang="en-US" sz="3200" dirty="0"/>
              <a:t>) all of its methods and attributes.</a:t>
            </a:r>
          </a:p>
          <a:p>
            <a:pPr lvl="1" eaLnBrk="1" hangingPunct="1">
              <a:lnSpc>
                <a:spcPct val="92000"/>
              </a:lnSpc>
            </a:pPr>
            <a:r>
              <a:rPr lang="en-US" altLang="en-US" sz="3200" dirty="0"/>
              <a:t>The new class is the child, also called the </a:t>
            </a:r>
            <a:r>
              <a:rPr lang="en-US" altLang="en-US" sz="3200" b="1" dirty="0">
                <a:solidFill>
                  <a:srgbClr val="006600"/>
                </a:solidFill>
              </a:rPr>
              <a:t>derived</a:t>
            </a:r>
            <a:r>
              <a:rPr lang="en-US" altLang="en-US" sz="3200" b="1" dirty="0"/>
              <a:t> </a:t>
            </a:r>
            <a:r>
              <a:rPr lang="en-US" altLang="en-US" sz="3200" b="1" dirty="0">
                <a:solidFill>
                  <a:srgbClr val="006600"/>
                </a:solidFill>
              </a:rPr>
              <a:t>class</a:t>
            </a:r>
            <a:r>
              <a:rPr lang="en-US" altLang="en-US" sz="3200" dirty="0">
                <a:solidFill>
                  <a:schemeClr val="tx1"/>
                </a:solidFill>
              </a:rPr>
              <a:t>, or the subclass</a:t>
            </a:r>
            <a:r>
              <a:rPr lang="en-US" altLang="en-US" sz="3200" dirty="0"/>
              <a:t>.</a:t>
            </a:r>
          </a:p>
          <a:p>
            <a:pPr lvl="1" eaLnBrk="1" hangingPunct="1">
              <a:lnSpc>
                <a:spcPct val="92000"/>
              </a:lnSpc>
            </a:pPr>
            <a:r>
              <a:rPr lang="en-US" altLang="en-US" sz="3200" dirty="0"/>
              <a:t>The preexisting class is the parent, also called the </a:t>
            </a:r>
            <a:r>
              <a:rPr lang="en-US" altLang="en-US" sz="3200" b="1" dirty="0">
                <a:solidFill>
                  <a:srgbClr val="006600"/>
                </a:solidFill>
              </a:rPr>
              <a:t>base class</a:t>
            </a:r>
            <a:r>
              <a:rPr lang="en-US" altLang="en-US" sz="3200" dirty="0">
                <a:solidFill>
                  <a:schemeClr val="tx1"/>
                </a:solidFill>
              </a:rPr>
              <a:t>, or the superclass</a:t>
            </a:r>
            <a:r>
              <a:rPr lang="en-US" altLang="en-US" sz="3200" dirty="0"/>
              <a:t>.</a:t>
            </a:r>
          </a:p>
          <a:p>
            <a:pPr eaLnBrk="1" hangingPunct="1">
              <a:lnSpc>
                <a:spcPct val="92000"/>
              </a:lnSpc>
            </a:pPr>
            <a:r>
              <a:rPr lang="en-US" altLang="en-US" sz="3200" dirty="0">
                <a:solidFill>
                  <a:schemeClr val="tx1"/>
                </a:solidFill>
              </a:rPr>
              <a:t>Base class(</a:t>
            </a:r>
            <a:r>
              <a:rPr lang="en-US" altLang="en-US" sz="3200" dirty="0" err="1">
                <a:solidFill>
                  <a:schemeClr val="tx1"/>
                </a:solidFill>
              </a:rPr>
              <a:t>es</a:t>
            </a:r>
            <a:r>
              <a:rPr lang="en-US" altLang="en-US" sz="3200" dirty="0">
                <a:solidFill>
                  <a:schemeClr val="tx1"/>
                </a:solidFill>
              </a:rPr>
              <a:t>) are indicated by putting them in the top line of the derived class’s definition.</a:t>
            </a:r>
          </a:p>
          <a:p>
            <a:pPr lvl="1" eaLnBrk="1" hangingPunct="1">
              <a:lnSpc>
                <a:spcPct val="92000"/>
              </a:lnSpc>
            </a:pPr>
            <a:r>
              <a:rPr lang="en-US" altLang="en-US" sz="3000" dirty="0">
                <a:solidFill>
                  <a:schemeClr val="tx1"/>
                </a:solidFill>
              </a:rPr>
              <a:t>That is: in the place where the parameter list of a function would go in its definition.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2391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621"/>
    </mc:Choice>
    <mc:Fallback xmlns="">
      <p:transition spd="slow" advTm="656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69" x="4965700" y="5499100"/>
          <p14:tracePt t="2275" x="4965700" y="5448300"/>
          <p14:tracePt t="2289" x="4946650" y="5384800"/>
          <p14:tracePt t="2301" x="4927600" y="5302250"/>
          <p14:tracePt t="2318" x="4895850" y="5111750"/>
          <p14:tracePt t="2335" x="4876800" y="4984750"/>
          <p14:tracePt t="2352" x="4832350" y="4711700"/>
          <p14:tracePt t="2368" x="4762500" y="4438650"/>
          <p14:tracePt t="2385" x="4730750" y="4286250"/>
          <p14:tracePt t="2402" x="4654550" y="3956050"/>
          <p14:tracePt t="2418" x="4565650" y="3600450"/>
          <p14:tracePt t="2434" x="4527550" y="3422650"/>
          <p14:tracePt t="2437" x="4464050" y="3232150"/>
          <p14:tracePt t="2451" x="4406900" y="3048000"/>
          <p14:tracePt t="2467" x="4311650" y="2616200"/>
          <p14:tracePt t="2484" x="4241800" y="2432050"/>
          <p14:tracePt t="2501" x="4165600" y="2190750"/>
          <p14:tracePt t="2517" x="4108450" y="2070100"/>
          <p14:tracePt t="2534" x="4083050" y="2025650"/>
          <p14:tracePt t="2550" x="4064000" y="1981200"/>
          <p14:tracePt t="2567" x="4051300" y="1968500"/>
          <p14:tracePt t="2585" x="4019550" y="1936750"/>
          <p14:tracePt t="2601" x="4013200" y="1924050"/>
          <p14:tracePt t="2617" x="4000500" y="1917700"/>
          <p14:tracePt t="2634" x="3975100" y="1898650"/>
          <p14:tracePt t="2650" x="3937000" y="1866900"/>
          <p14:tracePt t="2667" x="3917950" y="1854200"/>
          <p14:tracePt t="2683" x="3873500" y="1835150"/>
          <p14:tracePt t="2700" x="3829050" y="1809750"/>
          <p14:tracePt t="2717" x="3790950" y="1803400"/>
          <p14:tracePt t="2733" x="3740150" y="1778000"/>
          <p14:tracePt t="2750" x="3689350" y="1752600"/>
          <p14:tracePt t="2767" x="3619500" y="1739900"/>
          <p14:tracePt t="2783" x="3587750" y="1739900"/>
          <p14:tracePt t="2800" x="3530600" y="1733550"/>
          <p14:tracePt t="2817" x="3460750" y="1739900"/>
          <p14:tracePt t="2833" x="3429000" y="1752600"/>
          <p14:tracePt t="2850" x="3397250" y="1778000"/>
          <p14:tracePt t="2867" x="3333750" y="1847850"/>
          <p14:tracePt t="2883" x="3314700" y="1866900"/>
          <p14:tracePt t="2900" x="3302000" y="1898650"/>
          <p14:tracePt t="2916" x="3295650" y="1930400"/>
          <p14:tracePt t="2933" x="3295650" y="1936750"/>
          <p14:tracePt t="2951" x="3327400" y="1962150"/>
          <p14:tracePt t="5949" x="3327400" y="2000250"/>
          <p14:tracePt t="5957" x="3327400" y="2025650"/>
          <p14:tracePt t="5970" x="3327400" y="2063750"/>
          <p14:tracePt t="5977" x="3340100" y="2108200"/>
          <p14:tracePt t="5992" x="3346450" y="2146300"/>
          <p14:tracePt t="6006" x="3352800" y="2216150"/>
          <p14:tracePt t="6022" x="3365500" y="2235200"/>
          <p14:tracePt t="6039" x="3371850" y="2254250"/>
          <p14:tracePt t="6055" x="3403600" y="2273300"/>
          <p14:tracePt t="6071" x="3416300" y="2279650"/>
          <p14:tracePt t="6089" x="3422650" y="2279650"/>
          <p14:tracePt t="6110" x="3435350" y="2279650"/>
          <p14:tracePt t="6121" x="3441700" y="2279650"/>
          <p14:tracePt t="6141" x="3454400" y="2279650"/>
          <p14:tracePt t="6155" x="3460750" y="2279650"/>
          <p14:tracePt t="15648" x="3454400" y="2279650"/>
          <p14:tracePt t="15654" x="3448050" y="2279650"/>
          <p14:tracePt t="15662" x="3441700" y="2286000"/>
          <p14:tracePt t="15671" x="3435350" y="2292350"/>
          <p14:tracePt t="15689" x="3435350" y="2298700"/>
          <p14:tracePt t="15711" x="3429000" y="2305050"/>
          <p14:tracePt t="15746" x="3422650" y="2317750"/>
          <p14:tracePt t="15760" x="3422650" y="2330450"/>
          <p14:tracePt t="15774" x="3422650" y="2336800"/>
          <p14:tracePt t="15781" x="3416300" y="2343150"/>
          <p14:tracePt t="15791" x="3416300" y="2349500"/>
          <p14:tracePt t="15804" x="3416300" y="2355850"/>
          <p14:tracePt t="15830" x="3416300" y="2362200"/>
          <p14:tracePt t="15879" x="3422650" y="2368550"/>
          <p14:tracePt t="15894" x="3429000" y="2374900"/>
          <p14:tracePt t="15901" x="3435350" y="2381250"/>
          <p14:tracePt t="15908" x="3441700" y="2387600"/>
          <p14:tracePt t="15922" x="3454400" y="2406650"/>
          <p14:tracePt t="15938" x="3473450" y="2432050"/>
          <p14:tracePt t="15955" x="3498850" y="2451100"/>
          <p14:tracePt t="15971" x="3543300" y="2489200"/>
          <p14:tracePt t="15987" x="3575050" y="2520950"/>
          <p14:tracePt t="16004" x="3613150" y="2540000"/>
          <p14:tracePt t="16021" x="3670300" y="2559050"/>
          <p14:tracePt t="16037" x="3714750" y="2559050"/>
          <p14:tracePt t="16055" x="3759200" y="2546350"/>
          <p14:tracePt t="16070" x="3797300" y="2533650"/>
          <p14:tracePt t="16087" x="3803650" y="2520950"/>
          <p14:tracePt t="16104" x="3810000" y="2520950"/>
          <p14:tracePt t="16140" x="3816350" y="2514600"/>
          <p14:tracePt t="16224" x="3822700" y="2514600"/>
          <p14:tracePt t="16231" x="3829050" y="2514600"/>
          <p14:tracePt t="16664" x="3822700" y="2527300"/>
          <p14:tracePt t="16671" x="3803650" y="2571750"/>
          <p14:tracePt t="16678" x="3790950" y="2603500"/>
          <p14:tracePt t="16687" x="3778250" y="2622550"/>
          <p14:tracePt t="16702" x="3740150" y="2667000"/>
          <p14:tracePt t="16718" x="3702050" y="2711450"/>
          <p14:tracePt t="16735" x="3657600" y="2768600"/>
          <p14:tracePt t="16752" x="3632200" y="2800350"/>
          <p14:tracePt t="16768" x="3606800" y="2838450"/>
          <p14:tracePt t="16785" x="3562350" y="2908300"/>
          <p14:tracePt t="16801" x="3530600" y="2971800"/>
          <p14:tracePt t="16819" x="3498850" y="3016250"/>
          <p14:tracePt t="16835" x="3467100" y="3086100"/>
          <p14:tracePt t="16851" x="3454400" y="3117850"/>
          <p14:tracePt t="16869" x="3441700" y="3143250"/>
          <p14:tracePt t="16885" x="3435350" y="3162300"/>
          <p14:tracePt t="16901" x="3429000" y="3181350"/>
          <p14:tracePt t="16918" x="3429000" y="3213100"/>
          <p14:tracePt t="16934" x="3429000" y="3251200"/>
          <p14:tracePt t="16951" x="3429000" y="3289300"/>
          <p14:tracePt t="16968" x="3429000" y="3352800"/>
          <p14:tracePt t="16984" x="3429000" y="3397250"/>
          <p14:tracePt t="17913" x="3441700" y="3403600"/>
          <p14:tracePt t="17920" x="3454400" y="3403600"/>
          <p14:tracePt t="17931" x="3454400" y="3409950"/>
          <p14:tracePt t="17947" x="3479800" y="3409950"/>
          <p14:tracePt t="17964" x="3536950" y="3416300"/>
          <p14:tracePt t="17981" x="3568700" y="3422650"/>
          <p14:tracePt t="17998" x="3613150" y="3429000"/>
          <p14:tracePt t="18014" x="3644900" y="3429000"/>
          <p14:tracePt t="18031" x="3676650" y="3435350"/>
          <p14:tracePt t="18047" x="3727450" y="3441700"/>
          <p14:tracePt t="18063" x="3759200" y="3448050"/>
          <p14:tracePt t="18081" x="3784600" y="3454400"/>
          <p14:tracePt t="18097" x="3816350" y="3460750"/>
          <p14:tracePt t="18113" x="3835400" y="3460750"/>
          <p14:tracePt t="18130" x="3854450" y="3460750"/>
          <p14:tracePt t="18147" x="3873500" y="3460750"/>
          <p14:tracePt t="18163" x="3879850" y="3467100"/>
          <p14:tracePt t="18181" x="3886200" y="3467100"/>
          <p14:tracePt t="18213" x="3892550" y="3473450"/>
          <p14:tracePt t="18279" x="3898900" y="3473450"/>
          <p14:tracePt t="18286" x="3905250" y="3473450"/>
          <p14:tracePt t="18875" x="3898900" y="3473450"/>
          <p14:tracePt t="18882" x="3898900" y="3479800"/>
          <p14:tracePt t="18931" x="3892550" y="3479800"/>
          <p14:tracePt t="18945" x="3886200" y="3486150"/>
          <p14:tracePt t="18951" x="3886200" y="3498850"/>
          <p14:tracePt t="18966" x="3879850" y="3511550"/>
          <p14:tracePt t="18977" x="3879850" y="3517900"/>
          <p14:tracePt t="18994" x="3873500" y="3536950"/>
          <p14:tracePt t="19011" x="3873500" y="3543300"/>
          <p14:tracePt t="19027" x="3873500" y="3549650"/>
          <p14:tracePt t="19044" x="3873500" y="3562350"/>
          <p14:tracePt t="19060" x="3867150" y="3562350"/>
          <p14:tracePt t="19077" x="3867150" y="3568700"/>
          <p14:tracePt t="19080" x="3867150" y="3575050"/>
          <p14:tracePt t="19141" x="3867150" y="3581400"/>
          <p14:tracePt t="19149" x="3860800" y="3581400"/>
          <p14:tracePt t="19163" x="3860800" y="3587750"/>
          <p14:tracePt t="19177" x="3854450" y="3594100"/>
          <p14:tracePt t="19193" x="3854450" y="3606800"/>
          <p14:tracePt t="19209" x="3854450" y="3613150"/>
          <p14:tracePt t="19226" x="3854450" y="3625850"/>
          <p14:tracePt t="19541" x="3848100" y="3625850"/>
          <p14:tracePt t="19548" x="3835400" y="3625850"/>
          <p14:tracePt t="19559" x="3829050" y="3625850"/>
          <p14:tracePt t="19575" x="3810000" y="3625850"/>
          <p14:tracePt t="19579" x="3797300" y="3632200"/>
          <p14:tracePt t="19592" x="3771900" y="3644900"/>
          <p14:tracePt t="19608" x="3752850" y="3651250"/>
          <p14:tracePt t="19627" x="3721100" y="3670300"/>
          <p14:tracePt t="19642" x="3695700" y="3683000"/>
          <p14:tracePt t="19658" x="3670300" y="3695700"/>
          <p14:tracePt t="19675" x="3625850" y="3727450"/>
          <p14:tracePt t="19691" x="3587750" y="3746500"/>
          <p14:tracePt t="19708" x="3562350" y="3765550"/>
          <p14:tracePt t="19725" x="3524250" y="3784600"/>
          <p14:tracePt t="19741" x="3498850" y="3797300"/>
          <p14:tracePt t="19759" x="3479800" y="3810000"/>
          <p14:tracePt t="19774" x="3460750" y="3816350"/>
          <p14:tracePt t="19836" x="3460750" y="3822700"/>
          <p14:tracePt t="19871" x="3473450" y="3822700"/>
          <p14:tracePt t="20376" x="3492500" y="3829050"/>
          <p14:tracePt t="20383" x="3536950" y="3841750"/>
          <p14:tracePt t="20392" x="3562350" y="3848100"/>
          <p14:tracePt t="20405" x="3613150" y="3854450"/>
          <p14:tracePt t="20422" x="3644900" y="3860800"/>
          <p14:tracePt t="20440" x="3663950" y="3867150"/>
          <p14:tracePt t="20455" x="3676650" y="3867150"/>
          <p14:tracePt t="20472" x="3689350" y="3867150"/>
          <p14:tracePt t="20489" x="3702050" y="3867150"/>
          <p14:tracePt t="20505" x="3721100" y="3860800"/>
          <p14:tracePt t="20522" x="3740150" y="3854450"/>
          <p14:tracePt t="20539" x="3765550" y="3848100"/>
          <p14:tracePt t="20555" x="3790950" y="3841750"/>
          <p14:tracePt t="20573" x="3835400" y="3835400"/>
          <p14:tracePt t="20588" x="3860800" y="3835400"/>
          <p14:tracePt t="20605" x="3886200" y="3835400"/>
          <p14:tracePt t="20622" x="3911600" y="3829050"/>
          <p14:tracePt t="20639" x="3924300" y="3829050"/>
          <p14:tracePt t="20672" x="3937000" y="3829050"/>
          <p14:tracePt t="20688" x="3943350" y="3822700"/>
          <p14:tracePt t="20722" x="3949700" y="3822700"/>
          <p14:tracePt t="20769" x="3956050" y="3822700"/>
          <p14:tracePt t="20882" x="3962400" y="3822700"/>
          <p14:tracePt t="20917" x="3968750" y="3822700"/>
          <p14:tracePt t="20959" x="3975100" y="3816350"/>
          <p14:tracePt t="20980" x="3981450" y="3816350"/>
          <p14:tracePt t="20988" x="3987800" y="3816350"/>
          <p14:tracePt t="21001" x="3994150" y="3816350"/>
          <p14:tracePt t="21022" x="4000500" y="3816350"/>
          <p14:tracePt t="21029" x="4006850" y="3816350"/>
          <p14:tracePt t="21039" x="4013200" y="3816350"/>
          <p14:tracePt t="21054" x="4025900" y="3816350"/>
          <p14:tracePt t="21070" x="4032250" y="3816350"/>
          <p14:tracePt t="21086" x="4038600" y="3816350"/>
          <p14:tracePt t="21104" x="4051300" y="3816350"/>
          <p14:tracePt t="21136" x="4057650" y="3816350"/>
          <p14:tracePt t="21163" x="4064000" y="3816350"/>
          <p14:tracePt t="21177" x="4070350" y="3810000"/>
          <p14:tracePt t="21938" x="4095750" y="3810000"/>
          <p14:tracePt t="21953" x="4127500" y="3810000"/>
          <p14:tracePt t="21960" x="4159250" y="3822700"/>
          <p14:tracePt t="21974" x="4197350" y="3822700"/>
          <p14:tracePt t="21984" x="4235450" y="3822700"/>
          <p14:tracePt t="22000" x="4273550" y="3829050"/>
          <p14:tracePt t="22017" x="4368800" y="3829050"/>
          <p14:tracePt t="22033" x="4457700" y="3829050"/>
          <p14:tracePt t="22050" x="4521200" y="3829050"/>
          <p14:tracePt t="22067" x="4572000" y="3829050"/>
          <p14:tracePt t="22084" x="4679950" y="3829050"/>
          <p14:tracePt t="22100" x="4730750" y="3829050"/>
          <p14:tracePt t="22117" x="4781550" y="3829050"/>
          <p14:tracePt t="22133" x="4845050" y="3822700"/>
          <p14:tracePt t="22150" x="4972050" y="3822700"/>
          <p14:tracePt t="22166" x="5060950" y="3822700"/>
          <p14:tracePt t="22183" x="5124450" y="3822700"/>
          <p14:tracePt t="22200" x="5270500" y="3829050"/>
          <p14:tracePt t="22216" x="5321300" y="3829050"/>
          <p14:tracePt t="22233" x="5359400" y="3835400"/>
          <p14:tracePt t="22249" x="5454650" y="3841750"/>
          <p14:tracePt t="22266" x="5486400" y="3854450"/>
          <p14:tracePt t="22283" x="5568950" y="3860800"/>
          <p14:tracePt t="22299" x="5626100" y="3867150"/>
          <p14:tracePt t="22316" x="5638800" y="3867150"/>
          <p14:tracePt t="22332" x="5664200" y="3873500"/>
          <p14:tracePt t="22349" x="5683250" y="3873500"/>
          <p14:tracePt t="22366" x="5689600" y="3873500"/>
          <p14:tracePt t="22382" x="5702300" y="3873500"/>
          <p14:tracePt t="22415" x="5708650" y="3873500"/>
          <p14:tracePt t="22529" x="5702300" y="3873500"/>
          <p14:tracePt t="22648" x="5695950" y="3873500"/>
          <p14:tracePt t="22704" x="5695950" y="3867150"/>
          <p14:tracePt t="22726" x="5689600" y="3867150"/>
          <p14:tracePt t="22732" x="5683250" y="3867150"/>
          <p14:tracePt t="22747" x="5676900" y="3867150"/>
          <p14:tracePt t="22761" x="5670550" y="3860800"/>
          <p14:tracePt t="22768" x="5664200" y="3860800"/>
          <p14:tracePt t="22784" x="5651500" y="3860800"/>
          <p14:tracePt t="22797" x="5638800" y="3854450"/>
          <p14:tracePt t="22814" x="5613400" y="3848100"/>
          <p14:tracePt t="22831" x="5556250" y="3841750"/>
          <p14:tracePt t="22847" x="5499100" y="3835400"/>
          <p14:tracePt t="22864" x="5461000" y="3829050"/>
          <p14:tracePt t="22881" x="5378450" y="3816350"/>
          <p14:tracePt t="22897" x="5289550" y="3816350"/>
          <p14:tracePt t="22914" x="5232400" y="3816350"/>
          <p14:tracePt t="22931" x="5118100" y="3816350"/>
          <p14:tracePt t="22947" x="4991100" y="3810000"/>
          <p14:tracePt t="22964" x="4832350" y="3790950"/>
          <p14:tracePt t="22980" x="4743450" y="3771900"/>
          <p14:tracePt t="22997" x="4667250" y="3759200"/>
          <p14:tracePt t="23014" x="4432300" y="3708400"/>
          <p14:tracePt t="23030" x="4375150" y="3702050"/>
          <p14:tracePt t="23046" x="4343400" y="3689350"/>
          <p14:tracePt t="23063" x="4273550" y="3676650"/>
          <p14:tracePt t="23079" x="4267200" y="3676650"/>
          <p14:tracePt t="23439" x="4241800" y="3683000"/>
          <p14:tracePt t="23446" x="4197350" y="3695700"/>
          <p14:tracePt t="23460" x="4165600" y="3714750"/>
          <p14:tracePt t="23467" x="4121150" y="3740150"/>
          <p14:tracePt t="23482" x="4064000" y="3759200"/>
          <p14:tracePt t="23496" x="3987800" y="3803650"/>
          <p14:tracePt t="23511" x="3943350" y="3829050"/>
          <p14:tracePt t="23528" x="3898900" y="3854450"/>
          <p14:tracePt t="23545" x="3835400" y="3892550"/>
          <p14:tracePt t="23562" x="3746500" y="3949700"/>
          <p14:tracePt t="23578" x="3702050" y="3968750"/>
          <p14:tracePt t="23594" x="3651250" y="4006850"/>
          <p14:tracePt t="23611" x="3600450" y="4032250"/>
          <p14:tracePt t="23628" x="3543300" y="4083050"/>
          <p14:tracePt t="23644" x="3511550" y="4095750"/>
          <p14:tracePt t="23661" x="3467100" y="4133850"/>
          <p14:tracePt t="23678" x="3435350" y="4159250"/>
          <p14:tracePt t="23694" x="3422650" y="4171950"/>
          <p14:tracePt t="23711" x="3409950" y="4191000"/>
          <p14:tracePt t="23728" x="3397250" y="4203700"/>
          <p14:tracePt t="23744" x="3390900" y="4210050"/>
          <p14:tracePt t="23761" x="3390900" y="4216400"/>
          <p14:tracePt t="23777" x="3397250" y="4222750"/>
          <p14:tracePt t="23794" x="3397250" y="4235450"/>
          <p14:tracePt t="24378" x="3403600" y="4235450"/>
          <p14:tracePt t="24393" x="3422650" y="4235450"/>
          <p14:tracePt t="24399" x="3441700" y="4235450"/>
          <p14:tracePt t="24413" x="3460750" y="4241800"/>
          <p14:tracePt t="24428" x="3492500" y="4241800"/>
          <p14:tracePt t="24443" x="3562350" y="4260850"/>
          <p14:tracePt t="24458" x="3600450" y="4267200"/>
          <p14:tracePt t="24475" x="3670300" y="4279900"/>
          <p14:tracePt t="24491" x="3778250" y="4292600"/>
          <p14:tracePt t="24508" x="3829050" y="4305300"/>
          <p14:tracePt t="24525" x="3879850" y="4311650"/>
          <p14:tracePt t="24541" x="3962400" y="4311650"/>
          <p14:tracePt t="24558" x="3987800" y="4311650"/>
          <p14:tracePt t="24575" x="4019550" y="4311650"/>
          <p14:tracePt t="24592" x="4032250" y="4311650"/>
          <p14:tracePt t="24625" x="4038600" y="4311650"/>
          <p14:tracePt t="24821" x="4032250" y="4311650"/>
          <p14:tracePt t="24856" x="4025900" y="4311650"/>
          <p14:tracePt t="24863" x="4019550" y="4311650"/>
          <p14:tracePt t="24891" x="4013200" y="4311650"/>
          <p14:tracePt t="24905" x="4006850" y="4311650"/>
          <p14:tracePt t="24912" x="4000500" y="4311650"/>
          <p14:tracePt t="24927" x="3987800" y="4311650"/>
          <p14:tracePt t="24941" x="3956050" y="4311650"/>
          <p14:tracePt t="24956" x="3924300" y="4311650"/>
          <p14:tracePt t="24973" x="3898900" y="4324350"/>
          <p14:tracePt t="24990" x="3829050" y="4330700"/>
          <p14:tracePt t="25007" x="3733800" y="4343400"/>
          <p14:tracePt t="25023" x="3683000" y="4356100"/>
          <p14:tracePt t="25040" x="3587750" y="4375150"/>
          <p14:tracePt t="25056" x="3479800" y="4381500"/>
          <p14:tracePt t="25074" x="3429000" y="4387850"/>
          <p14:tracePt t="25090" x="3333750" y="4400550"/>
          <p14:tracePt t="25106" x="3232150" y="4406900"/>
          <p14:tracePt t="25124" x="3136900" y="4425950"/>
          <p14:tracePt t="25139" x="3092450" y="4432300"/>
          <p14:tracePt t="25156" x="3054350" y="4438650"/>
          <p14:tracePt t="25173" x="3016250" y="4445000"/>
          <p14:tracePt t="25206" x="3016250" y="4457700"/>
          <p14:tracePt t="25669" x="3009900" y="4464050"/>
          <p14:tracePt t="25676" x="2990850" y="4489450"/>
          <p14:tracePt t="25687" x="2971800" y="4502150"/>
          <p14:tracePt t="25705" x="2946400" y="4527550"/>
          <p14:tracePt t="25720" x="2921000" y="4552950"/>
          <p14:tracePt t="25737" x="2889250" y="4572000"/>
          <p14:tracePt t="25754" x="2851150" y="4591050"/>
          <p14:tracePt t="25771" x="2832100" y="4603750"/>
          <p14:tracePt t="25789" x="2794000" y="4635500"/>
          <p14:tracePt t="25803" x="2774950" y="4648200"/>
          <p14:tracePt t="25821" x="2743200" y="4667250"/>
          <p14:tracePt t="25838" x="2711450" y="4699000"/>
          <p14:tracePt t="25853" x="2705100" y="4711700"/>
          <p14:tracePt t="25870" x="2698750" y="4718050"/>
          <p14:tracePt t="25887" x="2692400" y="4724400"/>
          <p14:tracePt t="25903" x="2686050" y="4724400"/>
          <p14:tracePt t="25937" x="2686050" y="4730750"/>
          <p14:tracePt t="26711" x="2679700" y="4743450"/>
          <p14:tracePt t="27209" x="2686050" y="4743450"/>
          <p14:tracePt t="27223" x="2692400" y="4743450"/>
          <p14:tracePt t="27230" x="2692400" y="4749800"/>
          <p14:tracePt t="27244" x="2698750" y="4749800"/>
          <p14:tracePt t="27258" x="2705100" y="4749800"/>
          <p14:tracePt t="27273" x="2711450" y="4749800"/>
          <p14:tracePt t="27282" x="2717800" y="4749800"/>
          <p14:tracePt t="27298" x="2724150" y="4749800"/>
          <p14:tracePt t="27315" x="2730500" y="4749800"/>
          <p14:tracePt t="27332" x="2736850" y="4749800"/>
          <p14:tracePt t="27348" x="2743200" y="4749800"/>
          <p14:tracePt t="27366" x="2749550" y="4749800"/>
          <p14:tracePt t="27382" x="2755900" y="4749800"/>
          <p14:tracePt t="27401" x="2762250" y="4749800"/>
          <p14:tracePt t="27434" x="2768600" y="4749800"/>
          <p14:tracePt t="27469" x="2774950" y="4749800"/>
          <p14:tracePt t="27491" x="2774950" y="4756150"/>
          <p14:tracePt t="27526" x="2781300" y="4756150"/>
          <p14:tracePt t="27554" x="2787650" y="4756150"/>
          <p14:tracePt t="27568" x="2794000" y="4756150"/>
          <p14:tracePt t="28153" x="2787650" y="4762500"/>
          <p14:tracePt t="28174" x="2787650" y="4768850"/>
          <p14:tracePt t="28181" x="2781300" y="4787900"/>
          <p14:tracePt t="28196" x="2774950" y="4800600"/>
          <p14:tracePt t="28202" x="2768600" y="4813300"/>
          <p14:tracePt t="28223" x="2768600" y="4838700"/>
          <p14:tracePt t="28237" x="2762250" y="4851400"/>
          <p14:tracePt t="28246" x="2755900" y="4857750"/>
          <p14:tracePt t="28262" x="2749550" y="4870450"/>
          <p14:tracePt t="28279" x="2749550" y="4895850"/>
          <p14:tracePt t="28294" x="2749550" y="4908550"/>
          <p14:tracePt t="28312" x="2743200" y="4921250"/>
          <p14:tracePt t="28330" x="2743200" y="4927600"/>
          <p14:tracePt t="28345" x="2743200" y="4940300"/>
          <p14:tracePt t="28379" x="2743200" y="4946650"/>
          <p14:tracePt t="28399" x="2743200" y="4953000"/>
          <p14:tracePt t="28428" x="2743200" y="4959350"/>
          <p14:tracePt t="28455" x="2743200" y="4965700"/>
          <p14:tracePt t="28476" x="2743200" y="4972050"/>
          <p14:tracePt t="28976" x="2743200" y="4984750"/>
          <p14:tracePt t="28990" x="2730500" y="4997450"/>
          <p14:tracePt t="28997" x="2717800" y="5022850"/>
          <p14:tracePt t="29012" x="2698750" y="5041900"/>
          <p14:tracePt t="29026" x="2673350" y="5105400"/>
          <p14:tracePt t="29042" x="2647950" y="5137150"/>
          <p14:tracePt t="29059" x="2628900" y="5156200"/>
          <p14:tracePt t="29075" x="2578100" y="5219700"/>
          <p14:tracePt t="29092" x="2565400" y="5238750"/>
          <p14:tracePt t="29110" x="2540000" y="5270500"/>
          <p14:tracePt t="29125" x="2527300" y="5283200"/>
          <p14:tracePt t="29142" x="2495550" y="5314950"/>
          <p14:tracePt t="29159" x="2476500" y="5334000"/>
          <p14:tracePt t="29175" x="2470150" y="5346700"/>
          <p14:tracePt t="29192" x="2463800" y="5353050"/>
          <p14:tracePt t="29209" x="2457450" y="5365750"/>
          <p14:tracePt t="29225" x="2457450" y="5372100"/>
          <p14:tracePt t="29242" x="2457450" y="5384800"/>
          <p14:tracePt t="29258" x="2457450" y="5397500"/>
          <p14:tracePt t="29275" x="2457450" y="5403850"/>
          <p14:tracePt t="29293" x="2476500" y="5422900"/>
          <p14:tracePt t="31146" x="2482850" y="5429250"/>
          <p14:tracePt t="31153" x="2489200" y="5429250"/>
          <p14:tracePt t="31167" x="2495550" y="5429250"/>
          <p14:tracePt t="31174" x="2501900" y="5429250"/>
          <p14:tracePt t="31195" x="2514600" y="5429250"/>
          <p14:tracePt t="31209" x="2520950" y="5429250"/>
          <p14:tracePt t="31237" x="2527300" y="5429250"/>
          <p14:tracePt t="31244" x="2533650" y="5429250"/>
          <p14:tracePt t="31258" x="2540000" y="5429250"/>
          <p14:tracePt t="31268" x="2546350" y="5429250"/>
          <p14:tracePt t="31285" x="2559050" y="5429250"/>
          <p14:tracePt t="31301" x="2584450" y="5429250"/>
          <p14:tracePt t="31317" x="2616200" y="5429250"/>
          <p14:tracePt t="31335" x="2635250" y="5429250"/>
          <p14:tracePt t="31351" x="2660650" y="5429250"/>
          <p14:tracePt t="31368" x="2686050" y="5422900"/>
          <p14:tracePt t="31385" x="2698750" y="5422900"/>
          <p14:tracePt t="31401" x="2698750" y="5416550"/>
          <p14:tracePt t="31418" x="2705100" y="5416550"/>
          <p14:tracePt t="31435" x="2711450" y="5410200"/>
          <p14:tracePt t="31468" x="2717800" y="5410200"/>
          <p14:tracePt t="31484" x="2730500" y="5410200"/>
          <p14:tracePt t="31501" x="2736850" y="5403850"/>
          <p14:tracePt t="31534" x="2743200" y="5397500"/>
          <p14:tracePt t="31550" x="2749550" y="5397500"/>
          <p14:tracePt t="31569" x="2762250" y="5397500"/>
          <p14:tracePt t="31584" x="2762250" y="5391150"/>
          <p14:tracePt t="31600" x="2787650" y="5384800"/>
          <p14:tracePt t="31617" x="2813050" y="5372100"/>
          <p14:tracePt t="31633" x="2832100" y="5365750"/>
          <p14:tracePt t="31650" x="2876550" y="5353050"/>
          <p14:tracePt t="31667" x="2914650" y="5334000"/>
          <p14:tracePt t="31683" x="2933700" y="5327650"/>
          <p14:tracePt t="31686" x="2959100" y="5321300"/>
          <p14:tracePt t="31701" x="2978150" y="5314950"/>
          <p14:tracePt t="31716" x="3022600" y="5302250"/>
          <p14:tracePt t="31733" x="3041650" y="5302250"/>
          <p14:tracePt t="31751" x="3073400" y="5295900"/>
          <p14:tracePt t="31766" x="3092450" y="5295900"/>
          <p14:tracePt t="31783" x="3111500" y="5295900"/>
          <p14:tracePt t="31800" x="3136900" y="5289550"/>
          <p14:tracePt t="31816" x="3155950" y="5289550"/>
          <p14:tracePt t="31833" x="3168650" y="5295900"/>
          <p14:tracePt t="31850" x="3187700" y="5295900"/>
          <p14:tracePt t="31866" x="3200400" y="5295900"/>
          <p14:tracePt t="31883" x="3206750" y="5295900"/>
          <p14:tracePt t="31899" x="3213100" y="5302250"/>
          <p14:tracePt t="31933" x="3225800" y="5302250"/>
          <p14:tracePt t="38235" x="3219450" y="5302250"/>
          <p14:tracePt t="38241" x="3200400" y="5302250"/>
          <p14:tracePt t="38248" x="3181350" y="5302250"/>
          <p14:tracePt t="38263" x="3168650" y="5308600"/>
          <p14:tracePt t="38277" x="3155950" y="5308600"/>
          <p14:tracePt t="38294" x="3130550" y="5314950"/>
          <p14:tracePt t="38310" x="3117850" y="5314950"/>
          <p14:tracePt t="38327" x="3086100" y="5327650"/>
          <p14:tracePt t="38343" x="3041650" y="5334000"/>
          <p14:tracePt t="38362" x="3016250" y="5346700"/>
          <p14:tracePt t="38377" x="2997200" y="5353050"/>
          <p14:tracePt t="38393" x="2978150" y="5359400"/>
          <p14:tracePt t="38410" x="2971800" y="5365750"/>
          <p14:tracePt t="38473" x="2971800" y="5384800"/>
          <p14:tracePt t="38480" x="2984500" y="5384800"/>
          <p14:tracePt t="38496" x="2990850" y="5391150"/>
          <p14:tracePt t="38510" x="3003550" y="5391150"/>
          <p14:tracePt t="38526" x="3041650" y="5403850"/>
          <p14:tracePt t="38543" x="3124200" y="5410200"/>
          <p14:tracePt t="38559" x="3162300" y="5416550"/>
          <p14:tracePt t="38576" x="3270250" y="5416550"/>
          <p14:tracePt t="38593" x="3340100" y="5410200"/>
          <p14:tracePt t="38609" x="3371850" y="5391150"/>
          <p14:tracePt t="38626" x="3422650" y="5365750"/>
          <p14:tracePt t="38643" x="3448050" y="5302250"/>
          <p14:tracePt t="38659" x="3441700" y="5283200"/>
          <p14:tracePt t="38677" x="3422650" y="5213350"/>
          <p14:tracePt t="38692" x="3384550" y="5162550"/>
          <p14:tracePt t="38709" x="3359150" y="5124450"/>
          <p14:tracePt t="38726" x="3295650" y="5099050"/>
          <p14:tracePt t="38742" x="3238500" y="5073650"/>
          <p14:tracePt t="38759" x="3206750" y="5073650"/>
          <p14:tracePt t="38776" x="3130550" y="5073650"/>
          <p14:tracePt t="38792" x="3086100" y="5092700"/>
          <p14:tracePt t="38809" x="2997200" y="5156200"/>
          <p14:tracePt t="38825" x="2927350" y="5226050"/>
          <p14:tracePt t="38842" x="2908300" y="5257800"/>
          <p14:tracePt t="38859" x="2876550" y="5314950"/>
          <p14:tracePt t="38875" x="2876550" y="5353050"/>
          <p14:tracePt t="38892" x="2876550" y="5365750"/>
          <p14:tracePt t="38909" x="2895600" y="5378450"/>
          <p14:tracePt t="38925" x="2921000" y="5384800"/>
          <p14:tracePt t="38942" x="2940050" y="5384800"/>
          <p14:tracePt t="38958" x="2984500" y="5384800"/>
          <p14:tracePt t="38975" x="3041650" y="5378450"/>
          <p14:tracePt t="38991" x="3073400" y="5372100"/>
          <p14:tracePt t="39008" x="3105150" y="5340350"/>
          <p14:tracePt t="39024" x="3130550" y="5321300"/>
          <p14:tracePt t="39042" x="3143250" y="5308600"/>
          <p14:tracePt t="39058" x="3143250" y="5302250"/>
          <p14:tracePt t="39105" x="3143250" y="5295900"/>
          <p14:tracePt t="39112" x="3136900" y="5295900"/>
          <p14:tracePt t="39147" x="3130550" y="5295900"/>
          <p14:tracePt t="39154" x="3124200" y="5295900"/>
          <p14:tracePt t="39169" x="3117850" y="5295900"/>
          <p14:tracePt t="41020" x="3117850" y="5308600"/>
          <p14:tracePt t="41027" x="3111500" y="5314950"/>
          <p14:tracePt t="41041" x="3105150" y="5334000"/>
          <p14:tracePt t="41051" x="3098800" y="5340350"/>
          <p14:tracePt t="41067" x="3092450" y="5353050"/>
          <p14:tracePt t="41084" x="3086100" y="5372100"/>
          <p14:tracePt t="41101" x="3073400" y="5391150"/>
          <p14:tracePt t="41118" x="3073400" y="5403850"/>
          <p14:tracePt t="41134" x="3060700" y="5435600"/>
          <p14:tracePt t="41151" x="3048000" y="5454650"/>
          <p14:tracePt t="41168" x="3022600" y="5543550"/>
          <p14:tracePt t="41184" x="3003550" y="5575300"/>
          <p14:tracePt t="41200" x="2990850" y="5594350"/>
          <p14:tracePt t="41217" x="2965450" y="5657850"/>
          <p14:tracePt t="41234" x="2940050" y="5695950"/>
          <p14:tracePt t="41250" x="2933700" y="5721350"/>
          <p14:tracePt t="41253" x="2921000" y="5740400"/>
          <p14:tracePt t="41267" x="2908300" y="5753100"/>
          <p14:tracePt t="41283" x="2889250" y="5778500"/>
          <p14:tracePt t="41301" x="2882900" y="5797550"/>
          <p14:tracePt t="41316" x="2882900" y="5803900"/>
          <p14:tracePt t="41333" x="2876550" y="5810250"/>
          <p14:tracePt t="41351" x="2870200" y="5810250"/>
          <p14:tracePt t="41470" x="2870200" y="5816600"/>
          <p14:tracePt t="41519" x="2876550" y="5816600"/>
          <p14:tracePt t="41540" x="2882900" y="5810250"/>
          <p14:tracePt t="41553" x="2889250" y="5810250"/>
          <p14:tracePt t="41561" x="2895600" y="5803900"/>
          <p14:tracePt t="41575" x="2901950" y="5803900"/>
          <p14:tracePt t="41583" x="2921000" y="5797550"/>
          <p14:tracePt t="41598" x="2933700" y="5797550"/>
          <p14:tracePt t="41616" x="2990850" y="5791200"/>
          <p14:tracePt t="41632" x="3098800" y="5778500"/>
          <p14:tracePt t="41649" x="3149600" y="5778500"/>
          <p14:tracePt t="41666" x="3314700" y="5759450"/>
          <p14:tracePt t="41682" x="3505200" y="5740400"/>
          <p14:tracePt t="41699" x="3600450" y="5734050"/>
          <p14:tracePt t="41716" x="3778250" y="5702300"/>
          <p14:tracePt t="41732" x="3854450" y="5689600"/>
          <p14:tracePt t="41748" x="3987800" y="5683250"/>
          <p14:tracePt t="41752" x="4038600" y="5670550"/>
          <p14:tracePt t="41766" x="4095750" y="5664200"/>
          <p14:tracePt t="41782" x="4133850" y="5664200"/>
          <p14:tracePt t="41798" x="4216400" y="5645150"/>
          <p14:tracePt t="41815" x="4273550" y="5645150"/>
          <p14:tracePt t="41832" x="4292600" y="5638800"/>
          <p14:tracePt t="41849" x="4337050" y="5619750"/>
          <p14:tracePt t="41865" x="4368800" y="5613400"/>
          <p14:tracePt t="41881" x="4375150" y="5613400"/>
          <p14:tracePt t="41899" x="4400550" y="5607050"/>
          <p14:tracePt t="41914" x="4413250" y="5607050"/>
          <p14:tracePt t="41931" x="4419600" y="5607050"/>
          <p14:tracePt t="41983" x="4419600" y="5600700"/>
          <p14:tracePt t="42010" x="4419600" y="5594350"/>
          <p14:tracePt t="42024" x="4425950" y="5588000"/>
          <p14:tracePt t="42613" x="4451350" y="5588000"/>
          <p14:tracePt t="42627" x="4483100" y="5588000"/>
          <p14:tracePt t="42634" x="4508500" y="5588000"/>
          <p14:tracePt t="42649" x="4540250" y="5588000"/>
          <p14:tracePt t="42662" x="4578350" y="5588000"/>
          <p14:tracePt t="42678" x="4641850" y="5594350"/>
          <p14:tracePt t="42695" x="4686300" y="5594350"/>
          <p14:tracePt t="42712" x="4813300" y="5588000"/>
          <p14:tracePt t="42729" x="5003800" y="5588000"/>
          <p14:tracePt t="42745" x="5130800" y="5588000"/>
          <p14:tracePt t="42762" x="5391150" y="5575300"/>
          <p14:tracePt t="42778" x="5670550" y="5581650"/>
          <p14:tracePt t="42796" x="5911850" y="5600700"/>
          <p14:tracePt t="42811" x="6026150" y="5613400"/>
          <p14:tracePt t="42828" x="6229350" y="5632450"/>
          <p14:tracePt t="42845" x="6362700" y="5632450"/>
          <p14:tracePt t="42861" x="6400800" y="5632450"/>
          <p14:tracePt t="42878" x="6438900" y="5632450"/>
          <p14:tracePt t="42895" x="6483350" y="5632450"/>
          <p14:tracePt t="42911" x="6489700" y="5632450"/>
          <p14:tracePt t="42928" x="6496050" y="5632450"/>
          <p14:tracePt t="42944" x="6508750" y="5632450"/>
          <p14:tracePt t="43070" x="6508750" y="5626100"/>
          <p14:tracePt t="43084" x="6515100" y="5626100"/>
          <p14:tracePt t="43091" x="6521450" y="5613400"/>
          <p14:tracePt t="43105" x="6521450" y="5607050"/>
          <p14:tracePt t="43460" x="6534150" y="5607050"/>
          <p14:tracePt t="43467" x="6565900" y="5613400"/>
          <p14:tracePt t="43481" x="6584950" y="5626100"/>
          <p14:tracePt t="43492" x="6604000" y="5632450"/>
          <p14:tracePt t="43510" x="6629400" y="5638800"/>
          <p14:tracePt t="43525" x="6661150" y="5651500"/>
          <p14:tracePt t="43542" x="6686550" y="5657850"/>
          <p14:tracePt t="43559" x="6718300" y="5670550"/>
          <p14:tracePt t="43576" x="6737350" y="5670550"/>
          <p14:tracePt t="43593" x="6800850" y="5676900"/>
          <p14:tracePt t="43609" x="6858000" y="5683250"/>
          <p14:tracePt t="43625" x="6883400" y="5689600"/>
          <p14:tracePt t="43643" x="6953250" y="5695950"/>
          <p14:tracePt t="43658" x="7004050" y="5695950"/>
          <p14:tracePt t="43675" x="7023100" y="5695950"/>
          <p14:tracePt t="43693" x="7073900" y="5702300"/>
          <p14:tracePt t="43708" x="7099300" y="5702300"/>
          <p14:tracePt t="43725" x="7156450" y="5708650"/>
          <p14:tracePt t="43741" x="7207250" y="5708650"/>
          <p14:tracePt t="43758" x="7232650" y="5708650"/>
          <p14:tracePt t="43777" x="7277100" y="5721350"/>
          <p14:tracePt t="43792" x="7315200" y="5721350"/>
          <p14:tracePt t="43808" x="7334250" y="5721350"/>
          <p14:tracePt t="43825" x="7378700" y="5727700"/>
          <p14:tracePt t="43841" x="7429500" y="5727700"/>
          <p14:tracePt t="43858" x="7454900" y="5734050"/>
          <p14:tracePt t="43875" x="7499350" y="5734050"/>
          <p14:tracePt t="43891" x="7537450" y="5734050"/>
          <p14:tracePt t="43907" x="7556500" y="5734050"/>
          <p14:tracePt t="43924" x="7581900" y="5727700"/>
          <p14:tracePt t="43941" x="7600950" y="5727700"/>
          <p14:tracePt t="43958" x="7607300" y="5721350"/>
          <p14:tracePt t="43974" x="7620000" y="5721350"/>
          <p14:tracePt t="44007" x="7626350" y="5721350"/>
          <p14:tracePt t="44103" x="7632700" y="5708650"/>
          <p14:tracePt t="45002" x="7620000" y="5708650"/>
          <p14:tracePt t="45009" x="7581900" y="5708650"/>
          <p14:tracePt t="45024" x="7518400" y="5708650"/>
          <p14:tracePt t="45038" x="7397750" y="5721350"/>
          <p14:tracePt t="45054" x="7321550" y="5727700"/>
          <p14:tracePt t="45071" x="7232650" y="5740400"/>
          <p14:tracePt t="45087" x="7054850" y="5753100"/>
          <p14:tracePt t="45104" x="6851650" y="5772150"/>
          <p14:tracePt t="45120" x="6743700" y="5778500"/>
          <p14:tracePt t="45136" x="6508750" y="5791200"/>
          <p14:tracePt t="45153" x="6267450" y="5803900"/>
          <p14:tracePt t="45171" x="5988050" y="5810250"/>
          <p14:tracePt t="45187" x="5848350" y="5822950"/>
          <p14:tracePt t="45203" x="5524500" y="5911850"/>
          <p14:tracePt t="45220" x="5187950" y="5994400"/>
          <p14:tracePt t="45236" x="4997450" y="6064250"/>
          <p14:tracePt t="45253" x="4635500" y="6165850"/>
          <p14:tracePt t="45270" x="4286250" y="6280150"/>
          <p14:tracePt t="45286" x="4133850" y="6318250"/>
          <p14:tracePt t="45290" x="4006850" y="6350000"/>
          <p14:tracePt t="45305" x="3879850" y="6362700"/>
          <p14:tracePt t="45320" x="3822700" y="6388100"/>
          <p14:tracePt t="46142" x="3810000" y="6388100"/>
          <p14:tracePt t="46156" x="3797300" y="6388100"/>
          <p14:tracePt t="46163" x="3778250" y="6388100"/>
          <p14:tracePt t="46176" x="3759200" y="6381750"/>
          <p14:tracePt t="46186" x="3740150" y="6381750"/>
          <p14:tracePt t="46199" x="3727450" y="6381750"/>
          <p14:tracePt t="46216" x="3702050" y="6381750"/>
          <p14:tracePt t="46233" x="3683000" y="6375400"/>
          <p14:tracePt t="46249" x="3670300" y="6369050"/>
          <p14:tracePt t="46266" x="3638550" y="6356350"/>
          <p14:tracePt t="46283" x="3606800" y="6343650"/>
          <p14:tracePt t="46299" x="3581400" y="6343650"/>
          <p14:tracePt t="46317" x="3556000" y="6337300"/>
          <p14:tracePt t="46332" x="3492500" y="6337300"/>
          <p14:tracePt t="46349" x="3473450" y="6330950"/>
          <p14:tracePt t="46367" x="3441700" y="6330950"/>
          <p14:tracePt t="46382" x="3429000" y="6330950"/>
          <p14:tracePt t="46399" x="3409950" y="6324600"/>
          <p14:tracePt t="46416" x="3397250" y="6324600"/>
          <p14:tracePt t="46432" x="3390900" y="6324600"/>
          <p14:tracePt t="46676" x="3397250" y="6324600"/>
          <p14:tracePt t="46718" x="3403600" y="6324600"/>
          <p14:tracePt t="46753" x="3409950" y="6324600"/>
          <p14:tracePt t="46767" x="3416300" y="6324600"/>
          <p14:tracePt t="46788" x="3422650" y="6324600"/>
          <p14:tracePt t="46809" x="3429000" y="6324600"/>
          <p14:tracePt t="46822" x="3441700" y="6324600"/>
          <p14:tracePt t="46837" x="3448050" y="6324600"/>
          <p14:tracePt t="46843" x="3467100" y="6324600"/>
          <p14:tracePt t="46858" x="3479800" y="6324600"/>
          <p14:tracePt t="46867" x="3498850" y="6324600"/>
          <p14:tracePt t="46881" x="3517900" y="6324600"/>
          <p14:tracePt t="46898" x="3568700" y="6311900"/>
          <p14:tracePt t="46914" x="3600450" y="6311900"/>
          <p14:tracePt t="46931" x="3644900" y="6299200"/>
          <p14:tracePt t="46947" x="3676650" y="6299200"/>
          <p14:tracePt t="46964" x="3765550" y="6280150"/>
          <p14:tracePt t="46981" x="3778250" y="6280150"/>
          <p14:tracePt t="46997" x="3797300" y="6273800"/>
          <p14:tracePt t="47014" x="3829050" y="6261100"/>
          <p14:tracePt t="47030" x="3841750" y="6261100"/>
          <p14:tracePt t="47047" x="3848100" y="6261100"/>
          <p14:tracePt t="47063" x="3854450" y="6254750"/>
          <p14:tracePt t="47266" x="3848100" y="6254750"/>
          <p14:tracePt t="47287" x="3841750" y="6248400"/>
          <p14:tracePt t="47301" x="3835400" y="6248400"/>
          <p14:tracePt t="47315" x="3822700" y="6248400"/>
          <p14:tracePt t="47330" x="3810000" y="6242050"/>
          <p14:tracePt t="47336" x="3790950" y="6235700"/>
          <p14:tracePt t="47350" x="3771900" y="6229350"/>
          <p14:tracePt t="47362" x="3721100" y="6216650"/>
          <p14:tracePt t="47379" x="3613150" y="6203950"/>
          <p14:tracePt t="47396" x="3536950" y="6178550"/>
          <p14:tracePt t="47413" x="3378200" y="6159500"/>
          <p14:tracePt t="47429" x="3225800" y="6140450"/>
          <p14:tracePt t="47446" x="3162300" y="6140450"/>
          <p14:tracePt t="47463" x="3028950" y="6140450"/>
          <p14:tracePt t="47479" x="2940050" y="6140450"/>
          <p14:tracePt t="47495" x="2914650" y="6140450"/>
          <p14:tracePt t="47512" x="2851150" y="6140450"/>
          <p14:tracePt t="47528" x="2813050" y="6159500"/>
          <p14:tracePt t="47546" x="2787650" y="6165850"/>
          <p14:tracePt t="47562" x="2762250" y="6172200"/>
          <p14:tracePt t="47578" x="2749550" y="6178550"/>
          <p14:tracePt t="47596" x="2736850" y="6191250"/>
          <p14:tracePt t="47612" x="2724150" y="6191250"/>
          <p14:tracePt t="47628" x="2717800" y="6197600"/>
          <p14:tracePt t="47646" x="2711450" y="6197600"/>
          <p14:tracePt t="47661" x="2705100" y="6210300"/>
          <p14:tracePt t="47678" x="2705100" y="6216650"/>
          <p14:tracePt t="47697" x="2711450" y="6223000"/>
          <p14:tracePt t="47711" x="2717800" y="6223000"/>
          <p14:tracePt t="48302" x="2774950" y="6229350"/>
          <p14:tracePt t="48310" x="2794000" y="6229350"/>
          <p14:tracePt t="48324" x="2825750" y="6235700"/>
          <p14:tracePt t="48330" x="2857500" y="6242050"/>
          <p14:tracePt t="48346" x="2882900" y="6242050"/>
          <p14:tracePt t="48360" x="2965450" y="6261100"/>
          <p14:tracePt t="48375" x="2990850" y="6261100"/>
          <p14:tracePt t="48392" x="3035300" y="6267450"/>
          <p14:tracePt t="48409" x="3092450" y="6267450"/>
          <p14:tracePt t="48425" x="3149600" y="6273800"/>
          <p14:tracePt t="48443" x="3175000" y="6273800"/>
          <p14:tracePt t="48458" x="3244850" y="6273800"/>
          <p14:tracePt t="48475" x="3302000" y="6273800"/>
          <p14:tracePt t="48493" x="3340100" y="6273800"/>
          <p14:tracePt t="48508" x="3352800" y="6273800"/>
          <p14:tracePt t="48525" x="3365500" y="6273800"/>
          <p14:tracePt t="48542" x="3378200" y="6273800"/>
          <p14:tracePt t="48605" x="3384550" y="6273800"/>
          <p14:tracePt t="48611" x="3390900" y="6273800"/>
          <p14:tracePt t="49937" x="3390900" y="6254750"/>
          <p14:tracePt t="49944" x="3390900" y="6235700"/>
          <p14:tracePt t="49959" x="3390900" y="6210300"/>
          <p14:tracePt t="49970" x="3390900" y="6184900"/>
          <p14:tracePt t="49987" x="3390900" y="6153150"/>
          <p14:tracePt t="50003" x="3397250" y="6134100"/>
          <p14:tracePt t="50020" x="3416300" y="6089650"/>
          <p14:tracePt t="50037" x="3429000" y="6051550"/>
          <p14:tracePt t="50053" x="3441700" y="6038850"/>
          <p14:tracePt t="50070" x="3448050" y="6026150"/>
          <p14:tracePt t="50086" x="3479800" y="5981700"/>
          <p14:tracePt t="50103" x="3486150" y="5969000"/>
          <p14:tracePt t="50120" x="3498850" y="5956300"/>
          <p14:tracePt t="50136" x="3505200" y="5949950"/>
          <p14:tracePt t="50153" x="3511550" y="5943600"/>
          <p14:tracePt t="50170" x="3517900" y="5943600"/>
          <p14:tracePt t="50186" x="3524250" y="5937250"/>
          <p14:tracePt t="50203" x="3524250" y="5930900"/>
          <p14:tracePt t="50219" x="3530600" y="5930900"/>
          <p14:tracePt t="50261" x="3536950" y="5930900"/>
          <p14:tracePt t="50331" x="3536950" y="5924550"/>
          <p14:tracePt t="50366" x="3530600" y="5924550"/>
          <p14:tracePt t="50387" x="3524250" y="5924550"/>
          <p14:tracePt t="50401" x="3517900" y="5930900"/>
          <p14:tracePt t="50408" x="3511550" y="5930900"/>
          <p14:tracePt t="50422" x="3498850" y="5937250"/>
          <p14:tracePt t="50435" x="3486150" y="5943600"/>
          <p14:tracePt t="50452" x="3441700" y="5962650"/>
          <p14:tracePt t="50468" x="3403600" y="5988050"/>
          <p14:tracePt t="50486" x="3302000" y="6070600"/>
          <p14:tracePt t="53975" x="3314700" y="6083300"/>
          <p14:tracePt t="53982" x="3359150" y="6102350"/>
          <p14:tracePt t="53990" x="3403600" y="6121400"/>
          <p14:tracePt t="54006" x="3467100" y="6140450"/>
          <p14:tracePt t="54023" x="3536950" y="6159500"/>
          <p14:tracePt t="54039" x="3714750" y="6197600"/>
          <p14:tracePt t="54056" x="3962400" y="6261100"/>
          <p14:tracePt t="54074" x="4279900" y="6362700"/>
          <p14:tracePt t="54089" x="4514850" y="6419850"/>
          <p14:tracePt t="54107" x="5111750" y="6515100"/>
          <p14:tracePt t="54123" x="5708650" y="6610350"/>
          <p14:tracePt t="54139" x="6000750" y="6623050"/>
          <p14:tracePt t="54156" x="6508750" y="6667500"/>
          <p14:tracePt t="54172" x="6908800" y="6661150"/>
          <p14:tracePt t="54189" x="7067550" y="6661150"/>
          <p14:tracePt t="54206" x="7283450" y="6642100"/>
          <p14:tracePt t="54222" x="7448550" y="6629400"/>
          <p14:tracePt t="54238" x="7499350" y="6629400"/>
          <p14:tracePt t="54256" x="7581900" y="6623050"/>
          <p14:tracePt t="54272" x="7626350" y="6597650"/>
          <p14:tracePt t="54288" x="7645400" y="6597650"/>
          <p14:tracePt t="54305" x="7658100" y="6591300"/>
          <p14:tracePt t="54322" x="7664450" y="6591300"/>
          <p14:tracePt t="54338" x="7664450" y="6578600"/>
          <p14:tracePt t="54355" x="7670800" y="6565900"/>
          <p14:tracePt t="54502" x="7664450" y="6565900"/>
          <p14:tracePt t="54748" x="7658100" y="6565900"/>
          <p14:tracePt t="54762" x="7651750" y="6565900"/>
          <p14:tracePt t="54783" x="7645400" y="6559550"/>
          <p14:tracePt t="54804" x="7645400" y="6553200"/>
          <p14:tracePt t="54825" x="7645400" y="6546850"/>
          <p14:tracePt t="54832" x="7639050" y="6546850"/>
          <p14:tracePt t="54854" x="7632700" y="6540500"/>
          <p14:tracePt t="54874" x="7626350" y="6540500"/>
          <p14:tracePt t="54902" x="7626350" y="6534150"/>
          <p14:tracePt t="54937" x="7620000" y="6534150"/>
          <p14:tracePt t="54944" x="7620000" y="6527800"/>
          <p14:tracePt t="54966" x="7613650" y="6527800"/>
          <p14:tracePt t="54972" x="7607300" y="6521450"/>
          <p14:tracePt t="55014" x="7607300" y="6515100"/>
          <p14:tracePt t="55028" x="7600950" y="6515100"/>
          <p14:tracePt t="55037" x="7594600" y="6515100"/>
          <p14:tracePt t="55043" x="7588250" y="6508750"/>
          <p14:tracePt t="55057" x="7581900" y="6508750"/>
          <p14:tracePt t="55069" x="7575550" y="6508750"/>
          <p14:tracePt t="55085" x="7537450" y="6489700"/>
          <p14:tracePt t="55102" x="7505700" y="6477000"/>
          <p14:tracePt t="55120" x="7423150" y="6438900"/>
          <p14:tracePt t="55136" x="7283450" y="6394450"/>
          <p14:tracePt t="55152" x="7219950" y="6375400"/>
          <p14:tracePt t="55169" x="7061200" y="6330950"/>
          <p14:tracePt t="55185" x="6902450" y="6292850"/>
          <p14:tracePt t="55202" x="6838950" y="6292850"/>
          <p14:tracePt t="55219" x="6718300" y="6273800"/>
          <p14:tracePt t="55235" x="6667500" y="6273800"/>
          <p14:tracePt t="55254" x="6610350" y="6273800"/>
          <p14:tracePt t="55738" x="6591300" y="6267450"/>
          <p14:tracePt t="55745" x="6572250" y="6254750"/>
          <p14:tracePt t="55759" x="6553200" y="6229350"/>
          <p14:tracePt t="55769" x="6515100" y="6197600"/>
          <p14:tracePt t="55783" x="6496050" y="6184900"/>
          <p14:tracePt t="55800" x="6464300" y="6159500"/>
          <p14:tracePt t="55817" x="6400800" y="6108700"/>
          <p14:tracePt t="55833" x="6369050" y="6083300"/>
          <p14:tracePt t="55850" x="6343650" y="6070600"/>
          <p14:tracePt t="55866" x="6305550" y="6045200"/>
          <p14:tracePt t="55883" x="6261100" y="6013450"/>
          <p14:tracePt t="55900" x="6223000" y="5994400"/>
          <p14:tracePt t="55916" x="6203950" y="5988050"/>
          <p14:tracePt t="55933" x="6159500" y="5969000"/>
          <p14:tracePt t="55950" x="6121400" y="5937250"/>
          <p14:tracePt t="55966" x="6096000" y="5918200"/>
          <p14:tracePt t="55982" x="6057900" y="5880100"/>
          <p14:tracePt t="55999" x="6013450" y="5842000"/>
          <p14:tracePt t="56016" x="5988050" y="5829300"/>
          <p14:tracePt t="56032" x="5956300" y="5803900"/>
          <p14:tracePt t="56048" x="5918200" y="5765800"/>
          <p14:tracePt t="56066" x="5905500" y="5753100"/>
          <p14:tracePt t="56083" x="5873750" y="5721350"/>
          <p14:tracePt t="56099" x="5835650" y="5708650"/>
          <p14:tracePt t="56115" x="5816600" y="5702300"/>
          <p14:tracePt t="56133" x="5797550" y="5683250"/>
          <p14:tracePt t="56149" x="5784850" y="5683250"/>
          <p14:tracePt t="56165" x="5778500" y="5683250"/>
          <p14:tracePt t="56182" x="5765800" y="5676900"/>
          <p14:tracePt t="56198" x="5765800" y="5670550"/>
          <p14:tracePt t="56215" x="5759450" y="5670550"/>
          <p14:tracePt t="56873" x="5765800" y="5670550"/>
          <p14:tracePt t="56881" x="5772150" y="5670550"/>
          <p14:tracePt t="56901" x="5778500" y="5670550"/>
          <p14:tracePt t="56923" x="5784850" y="5670550"/>
          <p14:tracePt t="56944" x="5797550" y="5670550"/>
          <p14:tracePt t="56950" x="5803900" y="5670550"/>
          <p14:tracePt t="56966" x="5816600" y="5670550"/>
          <p14:tracePt t="56979" x="5835650" y="5670550"/>
          <p14:tracePt t="56996" x="5873750" y="5664200"/>
          <p14:tracePt t="57012" x="5899150" y="5664200"/>
          <p14:tracePt t="57029" x="5943600" y="5664200"/>
          <p14:tracePt t="57045" x="6000750" y="5657850"/>
          <p14:tracePt t="57063" x="6032500" y="5657850"/>
          <p14:tracePt t="57079" x="6096000" y="5657850"/>
          <p14:tracePt t="57095" x="6165850" y="5657850"/>
          <p14:tracePt t="57113" x="6235700" y="5664200"/>
          <p14:tracePt t="57129" x="6254750" y="5664200"/>
          <p14:tracePt t="57145" x="6311900" y="5670550"/>
          <p14:tracePt t="57162" x="6362700" y="5683250"/>
          <p14:tracePt t="57178" x="6381750" y="5683250"/>
          <p14:tracePt t="57195" x="6400800" y="5683250"/>
          <p14:tracePt t="57212" x="6426200" y="5683250"/>
          <p14:tracePt t="57228" x="6432550" y="5683250"/>
          <p14:tracePt t="57323" x="6426200" y="5683250"/>
          <p14:tracePt t="57351" x="6419850" y="5683250"/>
          <p14:tracePt t="57372" x="6413500" y="5683250"/>
          <p14:tracePt t="57414" x="6407150" y="5683250"/>
          <p14:tracePt t="57436" x="6400800" y="5683250"/>
          <p14:tracePt t="57456" x="6394450" y="5683250"/>
          <p14:tracePt t="57463" x="6388100" y="5683250"/>
          <p14:tracePt t="57479" x="6381750" y="5683250"/>
          <p14:tracePt t="57485" x="6375400" y="5676900"/>
          <p14:tracePt t="57494" x="6362700" y="5676900"/>
          <p14:tracePt t="57510" x="6350000" y="5676900"/>
          <p14:tracePt t="57528" x="6292850" y="5651500"/>
          <p14:tracePt t="57544" x="6261100" y="5638800"/>
          <p14:tracePt t="57561" x="6165850" y="5600700"/>
          <p14:tracePt t="57577" x="6038850" y="5556250"/>
          <p14:tracePt t="57593" x="5975350" y="5537200"/>
          <p14:tracePt t="57611" x="5829300" y="5486400"/>
          <p14:tracePt t="57626" x="5676900" y="5435600"/>
          <p14:tracePt t="57643" x="5600700" y="5416550"/>
          <p14:tracePt t="57661" x="5467350" y="5391150"/>
          <p14:tracePt t="57677" x="5327650" y="5372100"/>
          <p14:tracePt t="57693" x="5264150" y="5372100"/>
          <p14:tracePt t="57710" x="5143500" y="5359400"/>
          <p14:tracePt t="57726" x="5054600" y="5359400"/>
          <p14:tracePt t="57743" x="5010150" y="5359400"/>
          <p14:tracePt t="57760" x="4997450" y="5359400"/>
          <p14:tracePt t="57776" x="5029200" y="5359400"/>
          <p14:tracePt t="58144" x="5016500" y="5359400"/>
          <p14:tracePt t="58159" x="4997450" y="5372100"/>
          <p14:tracePt t="58165" x="4978400" y="5378450"/>
          <p14:tracePt t="58179" x="4965700" y="5378450"/>
          <p14:tracePt t="58192" x="4940300" y="5384800"/>
          <p14:tracePt t="58209" x="4914900" y="5397500"/>
          <p14:tracePt t="58225" x="4902200" y="5397500"/>
          <p14:tracePt t="58242" x="4889500" y="5403850"/>
          <p14:tracePt t="58258" x="4883150" y="5410200"/>
          <p14:tracePt t="58292" x="4876800" y="5410200"/>
          <p14:tracePt t="58327" x="4876800" y="5416550"/>
          <p14:tracePt t="58342" x="4883150" y="5416550"/>
          <p14:tracePt t="58348" x="4895850" y="5416550"/>
          <p14:tracePt t="58358" x="4908550" y="5422900"/>
          <p14:tracePt t="58374" x="4921250" y="5422900"/>
          <p14:tracePt t="58391" x="4959350" y="5429250"/>
          <p14:tracePt t="58408" x="4997450" y="5441950"/>
          <p14:tracePt t="58411" x="5054600" y="5448300"/>
          <p14:tracePt t="58426" x="5162550" y="5473700"/>
          <p14:tracePt t="58441" x="5226050" y="5492750"/>
          <p14:tracePt t="58457" x="5295900" y="5505450"/>
          <p14:tracePt t="58475" x="5422900" y="5530850"/>
          <p14:tracePt t="58490" x="5556250" y="5562600"/>
          <p14:tracePt t="58507" x="5613400" y="5568950"/>
          <p14:tracePt t="58524" x="5683250" y="5575300"/>
          <p14:tracePt t="58541" x="5740400" y="5588000"/>
          <p14:tracePt t="58557" x="5759450" y="5594350"/>
          <p14:tracePt t="58574" x="5784850" y="5594350"/>
          <p14:tracePt t="58590" x="5797550" y="5594350"/>
          <p14:tracePt t="58608" x="5803900" y="5600700"/>
          <p14:tracePt t="58671" x="5797550" y="5600700"/>
          <p14:tracePt t="58692" x="5797550" y="5607050"/>
        </p14:tracePtLst>
      </p14:laserTraceLst>
    </p:ext>
  </p:extLst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5"/>
          <p:cNvSpPr>
            <a:spLocks noChangeArrowheads="1"/>
          </p:cNvSpPr>
          <p:nvPr/>
        </p:nvSpPr>
        <p:spPr bwMode="auto">
          <a:xfrm>
            <a:off x="920750" y="795338"/>
            <a:ext cx="8280400" cy="5693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class Animal: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__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__(self, name): # Constructor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   self.name = name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get_name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(self):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   return self.name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class Cat(Animal):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talk(self):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   return 'Meow!'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class Dog(Animal):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talk(self):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   return 'Woof! Woof!'</a:t>
            </a:r>
          </a:p>
          <a:p>
            <a:pPr eaLnBrk="1" hangingPunct="1"/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animals = [Cat('Missy'),Cat('Fluffy'),Dog('Lassie')]</a:t>
            </a:r>
          </a:p>
          <a:p>
            <a:pPr eaLnBrk="1" hangingPunct="1">
              <a:buClr>
                <a:srgbClr val="2D2DB9"/>
              </a:buClr>
            </a:pPr>
            <a:endParaRPr lang="en-US" altLang="en-US" dirty="0">
              <a:solidFill>
                <a:srgbClr val="222222"/>
              </a:solidFill>
              <a:latin typeface="Lucida Console" panose="020B0609040504020204" pitchFamily="49" charset="0"/>
            </a:endParaRP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for animal in animals: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print (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animal.talk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()+' I am '+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animal.get_name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())</a:t>
            </a:r>
          </a:p>
        </p:txBody>
      </p:sp>
      <p:sp>
        <p:nvSpPr>
          <p:cNvPr id="23556" name="Rectangle 4"/>
          <p:cNvSpPr>
            <a:spLocks noChangeArrowheads="1"/>
          </p:cNvSpPr>
          <p:nvPr/>
        </p:nvSpPr>
        <p:spPr bwMode="auto">
          <a:xfrm>
            <a:off x="4945062" y="1600200"/>
            <a:ext cx="4256088" cy="2677656"/>
          </a:xfrm>
          <a:prstGeom prst="rect">
            <a:avLst/>
          </a:prstGeom>
          <a:solidFill>
            <a:srgbClr val="FFC000"/>
          </a:solidFill>
          <a:ln w="9525">
            <a:solidFill>
              <a:srgbClr val="008000"/>
            </a:solidFill>
            <a:miter lim="800000"/>
            <a:headEnd/>
            <a:tailEnd/>
          </a:ln>
          <a:extLst/>
        </p:spPr>
        <p:txBody>
          <a:bodyPr wrap="square">
            <a:spAutoFit/>
          </a:bodyPr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r>
              <a:rPr lang="en-US" altLang="en-US" sz="2400" b="1" dirty="0">
                <a:solidFill>
                  <a:srgbClr val="000000"/>
                </a:solidFill>
              </a:rPr>
              <a:t>Base class:</a:t>
            </a:r>
            <a:r>
              <a:rPr lang="en-US" altLang="en-US" sz="2400" dirty="0">
                <a:solidFill>
                  <a:srgbClr val="000000"/>
                </a:solidFill>
              </a:rPr>
              <a:t> A class upon which another is based</a:t>
            </a:r>
          </a:p>
          <a:p>
            <a:pPr eaLnBrk="1" hangingPunct="1"/>
            <a:r>
              <a:rPr lang="en-US" altLang="en-US" sz="2400" b="1" dirty="0">
                <a:solidFill>
                  <a:srgbClr val="000000"/>
                </a:solidFill>
              </a:rPr>
              <a:t>Derived class:</a:t>
            </a:r>
            <a:r>
              <a:rPr lang="en-US" altLang="en-US" sz="2400" dirty="0">
                <a:solidFill>
                  <a:srgbClr val="000000"/>
                </a:solidFill>
              </a:rPr>
              <a:t> A class that is based upon another class; it inherits from a base class. Notice that the cat and dog derived classes don’t have constructors.</a:t>
            </a:r>
          </a:p>
        </p:txBody>
      </p:sp>
      <p:sp>
        <p:nvSpPr>
          <p:cNvPr id="6" name="Title 6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r>
              <a:rPr lang="en-US" altLang="en-US" sz="4400" spc="-200" dirty="0">
                <a:latin typeface="Elephant" panose="02020904090505020303" pitchFamily="18" charset="0"/>
              </a:rPr>
              <a:t>Inheritance Example</a:t>
            </a:r>
            <a:r>
              <a:rPr lang="en-US" altLang="en-US" sz="4400" spc="-200" dirty="0"/>
              <a:t>: Animal Class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5210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0257"/>
    </mc:Choice>
    <mc:Fallback xmlns="">
      <p:transition spd="slow" advTm="1702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21" x="5797550" y="5600700"/>
          <p14:tracePt t="1236" x="5784850" y="5594350"/>
          <p14:tracePt t="1243" x="5778500" y="5581650"/>
          <p14:tracePt t="1257" x="5765800" y="5562600"/>
          <p14:tracePt t="1274" x="5753100" y="5549900"/>
          <p14:tracePt t="1291" x="5734050" y="5543550"/>
          <p14:tracePt t="1307" x="5708650" y="5518150"/>
          <p14:tracePt t="1323" x="5695950" y="5505450"/>
          <p14:tracePt t="1341" x="5657850" y="5473700"/>
          <p14:tracePt t="1357" x="5626100" y="5435600"/>
          <p14:tracePt t="1373" x="5568950" y="5391150"/>
          <p14:tracePt t="1391" x="5511800" y="5327650"/>
          <p14:tracePt t="1393" x="5480050" y="5302250"/>
          <p14:tracePt t="1407" x="5429250" y="5245100"/>
          <p14:tracePt t="1423" x="5346700" y="5162550"/>
          <p14:tracePt t="1440" x="5232400" y="5054600"/>
          <p14:tracePt t="1457" x="5143500" y="4984750"/>
          <p14:tracePt t="1473" x="5035550" y="4889500"/>
          <p14:tracePt t="1490" x="4857750" y="4711700"/>
          <p14:tracePt t="1506" x="4737100" y="4578350"/>
          <p14:tracePt t="1524" x="4546600" y="4381500"/>
          <p14:tracePt t="1540" x="4394200" y="4222750"/>
          <p14:tracePt t="1557" x="4216400" y="4064000"/>
          <p14:tracePt t="1573" x="3956050" y="3765550"/>
          <p14:tracePt t="1589" x="3810000" y="3587750"/>
          <p14:tracePt t="1606" x="3657600" y="3384550"/>
          <p14:tracePt t="1623" x="3390900" y="3092450"/>
          <p14:tracePt t="1639" x="3244850" y="2940050"/>
          <p14:tracePt t="1656" x="3130550" y="2749550"/>
          <p14:tracePt t="1672" x="2933700" y="2476500"/>
          <p14:tracePt t="1689" x="2882900" y="2317750"/>
          <p14:tracePt t="2209" x="2876550" y="2298700"/>
          <p14:tracePt t="2216" x="2863850" y="2266950"/>
          <p14:tracePt t="2223" x="2844800" y="2228850"/>
          <p14:tracePt t="2238" x="2794000" y="2146300"/>
          <p14:tracePt t="2254" x="2736850" y="2038350"/>
          <p14:tracePt t="2270" x="2686050" y="1955800"/>
          <p14:tracePt t="2287" x="2609850" y="1847850"/>
          <p14:tracePt t="2304" x="2565400" y="1784350"/>
          <p14:tracePt t="2320" x="2540000" y="1720850"/>
          <p14:tracePt t="2337" x="2489200" y="1606550"/>
          <p14:tracePt t="2353" x="2444750" y="1549400"/>
          <p14:tracePt t="2371" x="2393950" y="1473200"/>
          <p14:tracePt t="2387" x="2355850" y="1428750"/>
          <p14:tracePt t="2403" x="2330450" y="1384300"/>
          <p14:tracePt t="2406" x="2311400" y="1365250"/>
          <p14:tracePt t="2420" x="2279650" y="1308100"/>
          <p14:tracePt t="2436" x="2254250" y="1263650"/>
          <p14:tracePt t="2453" x="2228850" y="1231900"/>
          <p14:tracePt t="2470" x="2165350" y="1143000"/>
          <p14:tracePt t="2486" x="2120900" y="1098550"/>
          <p14:tracePt t="2503" x="2076450" y="1066800"/>
          <p14:tracePt t="2519" x="2044700" y="1016000"/>
          <p14:tracePt t="2536" x="2025650" y="1009650"/>
          <p14:tracePt t="2553" x="2012950" y="1009650"/>
          <p14:tracePt t="2569" x="2000250" y="1009650"/>
          <p14:tracePt t="2603" x="1993900" y="1003300"/>
          <p14:tracePt t="2619" x="1987550" y="1003300"/>
          <p14:tracePt t="2635" x="1981200" y="1009650"/>
          <p14:tracePt t="2652" x="1974850" y="1009650"/>
          <p14:tracePt t="3406" x="1974850" y="1016000"/>
          <p14:tracePt t="3413" x="1962150" y="1028700"/>
          <p14:tracePt t="3420" x="1949450" y="1041400"/>
          <p14:tracePt t="3433" x="1936750" y="1054100"/>
          <p14:tracePt t="3450" x="1924050" y="1092200"/>
          <p14:tracePt t="3466" x="1917700" y="1111250"/>
          <p14:tracePt t="3482" x="1911350" y="1123950"/>
          <p14:tracePt t="3499" x="1911350" y="1149350"/>
          <p14:tracePt t="3516" x="1911350" y="1162050"/>
          <p14:tracePt t="3533" x="1917700" y="1187450"/>
          <p14:tracePt t="3549" x="1917700" y="1200150"/>
          <p14:tracePt t="3566" x="1917700" y="1225550"/>
          <p14:tracePt t="3583" x="1924050" y="1238250"/>
          <p14:tracePt t="3599" x="1930400" y="1257300"/>
          <p14:tracePt t="3616" x="1936750" y="1270000"/>
          <p14:tracePt t="3632" x="1943100" y="1276350"/>
          <p14:tracePt t="3666" x="1949450" y="1276350"/>
          <p14:tracePt t="3695" x="1955800" y="1276350"/>
          <p14:tracePt t="3793" x="1962150" y="1276350"/>
          <p14:tracePt t="3807" x="1962150" y="1270000"/>
          <p14:tracePt t="3814" x="1962150" y="1263650"/>
          <p14:tracePt t="3821" x="1962150" y="1257300"/>
          <p14:tracePt t="3835" x="1962150" y="1244600"/>
          <p14:tracePt t="3849" x="1962150" y="1231900"/>
          <p14:tracePt t="3865" x="1962150" y="1206500"/>
          <p14:tracePt t="3882" x="1962150" y="1187450"/>
          <p14:tracePt t="3899" x="1955800" y="1149350"/>
          <p14:tracePt t="3915" x="1949450" y="1111250"/>
          <p14:tracePt t="3931" x="1949450" y="1092200"/>
          <p14:tracePt t="3948" x="1943100" y="1073150"/>
          <p14:tracePt t="3964" x="1943100" y="1066800"/>
          <p14:tracePt t="3981" x="1936750" y="1060450"/>
          <p14:tracePt t="4014" x="1936750" y="1054100"/>
          <p14:tracePt t="4214" x="1936750" y="1060450"/>
          <p14:tracePt t="4228" x="1936750" y="1073150"/>
          <p14:tracePt t="4235" x="1936750" y="1092200"/>
          <p14:tracePt t="4246" x="1943100" y="1111250"/>
          <p14:tracePt t="4264" x="1962150" y="1193800"/>
          <p14:tracePt t="4280" x="1968500" y="1231900"/>
          <p14:tracePt t="4297" x="1987550" y="1276350"/>
          <p14:tracePt t="4314" x="2032000" y="1416050"/>
          <p14:tracePt t="4330" x="2038350" y="1447800"/>
          <p14:tracePt t="4346" x="2044700" y="1466850"/>
          <p14:tracePt t="4363" x="2057400" y="1498600"/>
          <p14:tracePt t="4380" x="2063750" y="1524000"/>
          <p14:tracePt t="4397" x="2070100" y="1530350"/>
          <p14:tracePt t="4413" x="2070100" y="1536700"/>
          <p14:tracePt t="4449" x="2070100" y="1543050"/>
          <p14:tracePt t="4495" x="2070100" y="1549400"/>
          <p14:tracePt t="4958" x="2070100" y="1543050"/>
          <p14:tracePt t="5015" x="2076450" y="1543050"/>
          <p14:tracePt t="5029" x="2082800" y="1549400"/>
          <p14:tracePt t="5539" x="2082800" y="1568450"/>
          <p14:tracePt t="5553" x="2089150" y="1593850"/>
          <p14:tracePt t="5561" x="2095500" y="1651000"/>
          <p14:tracePt t="5576" x="2114550" y="1701800"/>
          <p14:tracePt t="5592" x="2152650" y="1790700"/>
          <p14:tracePt t="5610" x="2178050" y="1860550"/>
          <p14:tracePt t="5625" x="2203450" y="1905000"/>
          <p14:tracePt t="5642" x="2260600" y="2019300"/>
          <p14:tracePt t="5659" x="2292350" y="2063750"/>
          <p14:tracePt t="5676" x="2400300" y="2241550"/>
          <p14:tracePt t="5692" x="2457450" y="2311400"/>
          <p14:tracePt t="5709" x="2698750" y="2565400"/>
          <p14:tracePt t="5725" x="2794000" y="2635250"/>
          <p14:tracePt t="5742" x="2908300" y="2724150"/>
          <p14:tracePt t="5758" x="3149600" y="2914650"/>
          <p14:tracePt t="5775" x="3384550" y="3060700"/>
          <p14:tracePt t="5792" x="3600450" y="3155950"/>
          <p14:tracePt t="5808" x="3689350" y="3181350"/>
          <p14:tracePt t="5825" x="3822700" y="3219450"/>
          <p14:tracePt t="5842" x="3930650" y="3232150"/>
          <p14:tracePt t="5858" x="3968750" y="3232150"/>
          <p14:tracePt t="5875" x="4025900" y="3232150"/>
          <p14:tracePt t="5891" x="4083050" y="3232150"/>
          <p14:tracePt t="5908" x="4114800" y="3213100"/>
          <p14:tracePt t="5925" x="4197350" y="3187700"/>
          <p14:tracePt t="5941" x="4298950" y="3155950"/>
          <p14:tracePt t="5957" x="4349750" y="3136900"/>
          <p14:tracePt t="5961" x="4394200" y="3105150"/>
          <p14:tracePt t="5977" x="4438650" y="3079750"/>
          <p14:tracePt t="5990" x="4527550" y="3028950"/>
          <p14:tracePt t="6007" x="4559300" y="3009900"/>
          <p14:tracePt t="6025" x="4622800" y="2978150"/>
          <p14:tracePt t="6041" x="4654550" y="2965450"/>
          <p14:tracePt t="6057" x="4686300" y="2946400"/>
          <p14:tracePt t="6074" x="4724400" y="2933700"/>
          <p14:tracePt t="6090" x="4743450" y="2921000"/>
          <p14:tracePt t="6107" x="4768850" y="2914650"/>
          <p14:tracePt t="6123" x="4781550" y="2908300"/>
          <p14:tracePt t="6140" x="4787900" y="2908300"/>
          <p14:tracePt t="6221" x="4781550" y="2901950"/>
          <p14:tracePt t="6235" x="4775200" y="2901950"/>
          <p14:tracePt t="6243" x="4762500" y="2901950"/>
          <p14:tracePt t="6257" x="4749800" y="2901950"/>
          <p14:tracePt t="6273" x="4679950" y="2882900"/>
          <p14:tracePt t="6290" x="4629150" y="2876550"/>
          <p14:tracePt t="6306" x="4445000" y="2857500"/>
          <p14:tracePt t="6323" x="4318000" y="2844800"/>
          <p14:tracePt t="6341" x="3924300" y="2794000"/>
          <p14:tracePt t="6356" x="3784600" y="2768600"/>
          <p14:tracePt t="6373" x="3644900" y="2762250"/>
          <p14:tracePt t="6390" x="3390900" y="2730500"/>
          <p14:tracePt t="6406" x="3162300" y="2717800"/>
          <p14:tracePt t="6423" x="3073400" y="2705100"/>
          <p14:tracePt t="6439" x="2914650" y="2686050"/>
          <p14:tracePt t="6456" x="2794000" y="2667000"/>
          <p14:tracePt t="6459" x="2768600" y="2667000"/>
          <p14:tracePt t="6489" x="2717800" y="2673350"/>
          <p14:tracePt t="6506" x="2692400" y="2673350"/>
          <p14:tracePt t="6523" x="2686050" y="2673350"/>
          <p14:tracePt t="6555" x="2679700" y="2673350"/>
          <p14:tracePt t="6621" x="2673350" y="2673350"/>
          <p14:tracePt t="6635" x="2673350" y="2679700"/>
          <p14:tracePt t="6643" x="2667000" y="2686050"/>
          <p14:tracePt t="6658" x="2654300" y="2698750"/>
          <p14:tracePt t="6671" x="2647950" y="2705100"/>
          <p14:tracePt t="6689" x="2616200" y="2730500"/>
          <p14:tracePt t="6706" x="2578100" y="2768600"/>
          <p14:tracePt t="6722" x="2546350" y="2800350"/>
          <p14:tracePt t="6738" x="2476500" y="2870200"/>
          <p14:tracePt t="6755" x="2444750" y="2901950"/>
          <p14:tracePt t="6771" x="2381250" y="2984500"/>
          <p14:tracePt t="6787" x="2317750" y="3073400"/>
          <p14:tracePt t="6804" x="2266950" y="3162300"/>
          <p14:tracePt t="6821" x="2247900" y="3232150"/>
          <p14:tracePt t="6838" x="2203450" y="3390900"/>
          <p14:tracePt t="6855" x="2184400" y="3594100"/>
          <p14:tracePt t="6871" x="2184400" y="3708400"/>
          <p14:tracePt t="6890" x="2203450" y="3962400"/>
          <p14:tracePt t="6904" x="2228850" y="4191000"/>
          <p14:tracePt t="6921" x="2254250" y="4305300"/>
          <p14:tracePt t="6938" x="2286000" y="4394200"/>
          <p14:tracePt t="6954" x="2355850" y="4572000"/>
          <p14:tracePt t="6971" x="2387600" y="4635500"/>
          <p14:tracePt t="6988" x="2406650" y="4648200"/>
          <p14:tracePt t="7021" x="2406650" y="4660900"/>
          <p14:tracePt t="7085" x="2406650" y="4654550"/>
          <p14:tracePt t="7098" x="2400300" y="4641850"/>
          <p14:tracePt t="7107" x="2400300" y="4622800"/>
          <p14:tracePt t="7121" x="2393950" y="4591050"/>
          <p14:tracePt t="7137" x="2374900" y="4464050"/>
          <p14:tracePt t="7153" x="2349500" y="4368800"/>
          <p14:tracePt t="7170" x="2317750" y="4114800"/>
          <p14:tracePt t="7187" x="2286000" y="3816350"/>
          <p14:tracePt t="7203" x="2266950" y="3670300"/>
          <p14:tracePt t="7219" x="2222500" y="3441700"/>
          <p14:tracePt t="7236" x="2209800" y="3352800"/>
          <p14:tracePt t="7254" x="2197100" y="3155950"/>
          <p14:tracePt t="7270" x="2184400" y="3124200"/>
          <p14:tracePt t="7287" x="2184400" y="3098800"/>
          <p14:tracePt t="7303" x="2178050" y="3079750"/>
          <p14:tracePt t="7320" x="2178050" y="3073400"/>
          <p14:tracePt t="7353" x="2178050" y="3067050"/>
          <p14:tracePt t="7380" x="2178050" y="3060700"/>
          <p14:tracePt t="7429" x="2178050" y="3054350"/>
          <p14:tracePt t="7500" x="2178050" y="3060700"/>
          <p14:tracePt t="7506" x="2178050" y="3067050"/>
          <p14:tracePt t="7519" x="2178050" y="3079750"/>
          <p14:tracePt t="7535" x="2171700" y="3111500"/>
          <p14:tracePt t="7552" x="2171700" y="3143250"/>
          <p14:tracePt t="7569" x="2165350" y="3187700"/>
          <p14:tracePt t="7586" x="2165350" y="3352800"/>
          <p14:tracePt t="7602" x="2171700" y="3556000"/>
          <p14:tracePt t="7619" x="2178050" y="3746500"/>
          <p14:tracePt t="7635" x="2190750" y="3841750"/>
          <p14:tracePt t="7652" x="2209800" y="3956050"/>
          <p14:tracePt t="7669" x="2216150" y="4019550"/>
          <p14:tracePt t="7685" x="2216150" y="4038600"/>
          <p14:tracePt t="7702" x="2216150" y="4051300"/>
          <p14:tracePt t="7718" x="2216150" y="4057650"/>
          <p14:tracePt t="7809" x="2222500" y="4064000"/>
          <p14:tracePt t="8062" x="2228850" y="4064000"/>
          <p14:tracePt t="8082" x="2222500" y="4064000"/>
          <p14:tracePt t="8483" x="2222500" y="4051300"/>
          <p14:tracePt t="8489" x="2222500" y="4032250"/>
          <p14:tracePt t="8504" x="2222500" y="4000500"/>
          <p14:tracePt t="8515" x="2222500" y="3962400"/>
          <p14:tracePt t="8533" x="2222500" y="3835400"/>
          <p14:tracePt t="8549" x="2222500" y="3759200"/>
          <p14:tracePt t="8565" x="2216150" y="3619500"/>
          <p14:tracePt t="8582" x="2197100" y="3473450"/>
          <p14:tracePt t="8598" x="2197100" y="3397250"/>
          <p14:tracePt t="8615" x="2178050" y="3251200"/>
          <p14:tracePt t="8632" x="2165350" y="3111500"/>
          <p14:tracePt t="8648" x="2165350" y="3035300"/>
          <p14:tracePt t="8665" x="2146300" y="2889250"/>
          <p14:tracePt t="8681" x="2139950" y="2774950"/>
          <p14:tracePt t="8698" x="2120900" y="2717800"/>
          <p14:tracePt t="8715" x="2108200" y="2647950"/>
          <p14:tracePt t="8731" x="2095500" y="2578100"/>
          <p14:tracePt t="8748" x="2082800" y="2565400"/>
          <p14:tracePt t="8765" x="2076450" y="2546350"/>
          <p14:tracePt t="8781" x="2076450" y="2540000"/>
          <p14:tracePt t="8798" x="2076450" y="2546350"/>
          <p14:tracePt t="8814" x="2076450" y="2552700"/>
          <p14:tracePt t="8856" x="2057400" y="2552700"/>
          <p14:tracePt t="8926" x="2057400" y="2559050"/>
          <p14:tracePt t="8996" x="2051050" y="2559050"/>
          <p14:tracePt t="9003" x="2044700" y="2565400"/>
          <p14:tracePt t="9013" x="2032000" y="2571750"/>
          <p14:tracePt t="9031" x="2019300" y="2578100"/>
          <p14:tracePt t="9047" x="1993900" y="2597150"/>
          <p14:tracePt t="9063" x="1974850" y="2603500"/>
          <p14:tracePt t="9081" x="1917700" y="2647950"/>
          <p14:tracePt t="9097" x="1905000" y="2660650"/>
          <p14:tracePt t="9113" x="1879600" y="2667000"/>
          <p14:tracePt t="9130" x="1866900" y="2679700"/>
          <p14:tracePt t="9146" x="1860550" y="2686050"/>
          <p14:tracePt t="9163" x="1854200" y="2686050"/>
          <p14:tracePt t="9196" x="1854200" y="2692400"/>
          <p14:tracePt t="9214" x="1847850" y="2692400"/>
          <p14:tracePt t="9551" x="1835150" y="2698750"/>
          <p14:tracePt t="9565" x="1816100" y="2705100"/>
          <p14:tracePt t="9572" x="1797050" y="2705100"/>
          <p14:tracePt t="9586" x="1771650" y="2717800"/>
          <p14:tracePt t="9595" x="1752600" y="2724150"/>
          <p14:tracePt t="9611" x="1733550" y="2724150"/>
          <p14:tracePt t="9629" x="1701800" y="2736850"/>
          <p14:tracePt t="9645" x="1663700" y="2755900"/>
          <p14:tracePt t="9661" x="1651000" y="2768600"/>
          <p14:tracePt t="9678" x="1606550" y="2787650"/>
          <p14:tracePt t="9695" x="1555750" y="2813050"/>
          <p14:tracePt t="9711" x="1536700" y="2813050"/>
          <p14:tracePt t="9728" x="1530350" y="2825750"/>
          <p14:tracePt t="10137" x="1530350" y="2832100"/>
          <p14:tracePt t="10144" x="1530350" y="2857500"/>
          <p14:tracePt t="10158" x="1530350" y="2876550"/>
          <p14:tracePt t="10165" x="1536700" y="2895600"/>
          <p14:tracePt t="10179" x="1536700" y="2927350"/>
          <p14:tracePt t="10194" x="1536700" y="2952750"/>
          <p14:tracePt t="10210" x="1536700" y="3003550"/>
          <p14:tracePt t="10226" x="1536700" y="3028950"/>
          <p14:tracePt t="10243" x="1543050" y="3067050"/>
          <p14:tracePt t="10259" x="1543050" y="3086100"/>
          <p14:tracePt t="10276" x="1543050" y="3098800"/>
          <p14:tracePt t="10292" x="1543050" y="3105150"/>
          <p14:tracePt t="10309" x="1549400" y="3111500"/>
          <p14:tracePt t="10355" x="1549400" y="3117850"/>
          <p14:tracePt t="10559" x="1555750" y="3124200"/>
          <p14:tracePt t="10566" x="1562100" y="3130550"/>
          <p14:tracePt t="10579" x="1568450" y="3130550"/>
          <p14:tracePt t="10592" x="1574800" y="3136900"/>
          <p14:tracePt t="10608" x="1612900" y="3162300"/>
          <p14:tracePt t="10625" x="1631950" y="3175000"/>
          <p14:tracePt t="10642" x="1682750" y="3206750"/>
          <p14:tracePt t="10658" x="1739900" y="3232150"/>
          <p14:tracePt t="10675" x="1771650" y="3257550"/>
          <p14:tracePt t="10692" x="1809750" y="3282950"/>
          <p14:tracePt t="10708" x="1847850" y="3308350"/>
          <p14:tracePt t="10724" x="1854200" y="3314700"/>
          <p14:tracePt t="10742" x="1860550" y="3321050"/>
          <p14:tracePt t="10757" x="1860550" y="3327400"/>
          <p14:tracePt t="10774" x="1866900" y="3365500"/>
          <p14:tracePt t="10791" x="1866900" y="3479800"/>
          <p14:tracePt t="10808" x="1866900" y="3556000"/>
          <p14:tracePt t="10824" x="1835150" y="3740150"/>
          <p14:tracePt t="10840" x="1797050" y="3937000"/>
          <p14:tracePt t="10857" x="1765300" y="4013200"/>
          <p14:tracePt t="10875" x="1733550" y="4133850"/>
          <p14:tracePt t="10891" x="1720850" y="4184650"/>
          <p14:tracePt t="10907" x="1714500" y="4197350"/>
          <p14:tracePt t="10924" x="1714500" y="4229100"/>
          <p14:tracePt t="10940" x="1714500" y="4248150"/>
          <p14:tracePt t="10957" x="1720850" y="4260850"/>
          <p14:tracePt t="10973" x="1720850" y="4286250"/>
          <p14:tracePt t="10990" x="1682750" y="4311650"/>
          <p14:tracePt t="11007" x="1663700" y="4337050"/>
          <p14:tracePt t="11023" x="1644650" y="4356100"/>
          <p14:tracePt t="11039" x="1638300" y="4356100"/>
          <p14:tracePt t="11057" x="1625600" y="4362450"/>
          <p14:tracePt t="11099" x="1625600" y="4368800"/>
          <p14:tracePt t="11148" x="1625600" y="4375150"/>
          <p14:tracePt t="11253" x="1625600" y="4381500"/>
          <p14:tracePt t="11268" x="1638300" y="4387850"/>
          <p14:tracePt t="11282" x="1644650" y="4387850"/>
          <p14:tracePt t="11292" x="1657350" y="4394200"/>
          <p14:tracePt t="11305" x="1676400" y="4406900"/>
          <p14:tracePt t="11323" x="1708150" y="4413250"/>
          <p14:tracePt t="11340" x="1835150" y="4457700"/>
          <p14:tracePt t="11356" x="1898650" y="4476750"/>
          <p14:tracePt t="11372" x="1968500" y="4495800"/>
          <p14:tracePt t="11389" x="2146300" y="4514850"/>
          <p14:tracePt t="11406" x="2349500" y="4514850"/>
          <p14:tracePt t="11423" x="2540000" y="4514850"/>
          <p14:tracePt t="11439" x="2628900" y="4508500"/>
          <p14:tracePt t="11455" x="2749550" y="4508500"/>
          <p14:tracePt t="11472" x="2838450" y="4514850"/>
          <p14:tracePt t="11488" x="2857500" y="4514850"/>
          <p14:tracePt t="11505" x="2901950" y="4514850"/>
          <p14:tracePt t="11522" x="2927350" y="4514850"/>
          <p14:tracePt t="11539" x="2940050" y="4508500"/>
          <p14:tracePt t="11556" x="2965450" y="4502150"/>
          <p14:tracePt t="11571" x="2984500" y="4495800"/>
          <p14:tracePt t="11606" x="2997200" y="4489450"/>
          <p14:tracePt t="11621" x="3003550" y="4489450"/>
          <p14:tracePt t="11655" x="3009900" y="4489450"/>
          <p14:tracePt t="11725" x="3003550" y="4489450"/>
          <p14:tracePt t="11732" x="2997200" y="4489450"/>
          <p14:tracePt t="11746" x="2984500" y="4483100"/>
          <p14:tracePt t="11755" x="2965450" y="4476750"/>
          <p14:tracePt t="11771" x="2940050" y="4470400"/>
          <p14:tracePt t="11789" x="2825750" y="4438650"/>
          <p14:tracePt t="11804" x="2686050" y="4400550"/>
          <p14:tracePt t="11820" x="2590800" y="4381500"/>
          <p14:tracePt t="11838" x="2413000" y="4362450"/>
          <p14:tracePt t="11854" x="2241550" y="4343400"/>
          <p14:tracePt t="11871" x="2178050" y="4330700"/>
          <p14:tracePt t="11887" x="2057400" y="4311650"/>
          <p14:tracePt t="11904" x="1955800" y="4305300"/>
          <p14:tracePt t="11920" x="1905000" y="4305300"/>
          <p14:tracePt t="11937" x="1822450" y="4298950"/>
          <p14:tracePt t="11953" x="1778000" y="4286250"/>
          <p14:tracePt t="11972" x="1720850" y="4286250"/>
          <p14:tracePt t="11986" x="1708150" y="4286250"/>
          <p14:tracePt t="12003" x="1701800" y="4286250"/>
          <p14:tracePt t="12020" x="1695450" y="4286250"/>
          <p14:tracePt t="12126" x="1708150" y="4286250"/>
          <p14:tracePt t="12132" x="1720850" y="4292600"/>
          <p14:tracePt t="12146" x="1739900" y="4292600"/>
          <p14:tracePt t="12155" x="1771650" y="4305300"/>
          <p14:tracePt t="12169" x="1809750" y="4318000"/>
          <p14:tracePt t="12186" x="1924050" y="4349750"/>
          <p14:tracePt t="12203" x="2051050" y="4375150"/>
          <p14:tracePt t="12219" x="2120900" y="4387850"/>
          <p14:tracePt t="12236" x="2197100" y="4394200"/>
          <p14:tracePt t="12253" x="2438400" y="4413250"/>
          <p14:tracePt t="12269" x="2514600" y="4413250"/>
          <p14:tracePt t="12288" x="2717800" y="4413250"/>
          <p14:tracePt t="12302" x="2800350" y="4413250"/>
          <p14:tracePt t="12319" x="2901950" y="4413250"/>
          <p14:tracePt t="12337" x="2952750" y="4413250"/>
          <p14:tracePt t="12369" x="2965450" y="4413250"/>
          <p14:tracePt t="12402" x="2965450" y="4406900"/>
          <p14:tracePt t="12456" x="2959100" y="4406900"/>
          <p14:tracePt t="12476" x="2959100" y="4400550"/>
          <p14:tracePt t="12483" x="2946400" y="4400550"/>
          <p14:tracePt t="12498" x="2940050" y="4394200"/>
          <p14:tracePt t="12505" x="2921000" y="4387850"/>
          <p14:tracePt t="12521" x="2901950" y="4381500"/>
          <p14:tracePt t="12535" x="2838450" y="4368800"/>
          <p14:tracePt t="12551" x="2774950" y="4349750"/>
          <p14:tracePt t="12569" x="2641600" y="4318000"/>
          <p14:tracePt t="12585" x="2476500" y="4298950"/>
          <p14:tracePt t="12601" x="2374900" y="4286250"/>
          <p14:tracePt t="12618" x="2216150" y="4267200"/>
          <p14:tracePt t="12635" x="2139950" y="4260850"/>
          <p14:tracePt t="12651" x="2000250" y="4260850"/>
          <p14:tracePt t="12668" x="1892300" y="4260850"/>
          <p14:tracePt t="12684" x="1854200" y="4260850"/>
          <p14:tracePt t="12702" x="1816100" y="4260850"/>
          <p14:tracePt t="12717" x="1790700" y="4267200"/>
          <p14:tracePt t="12734" x="1784350" y="4267200"/>
          <p14:tracePt t="12751" x="1771650" y="4267200"/>
          <p14:tracePt t="12767" x="1758950" y="4267200"/>
          <p14:tracePt t="12877" x="1765300" y="4267200"/>
          <p14:tracePt t="12885" x="1778000" y="4267200"/>
          <p14:tracePt t="12898" x="1797050" y="4267200"/>
          <p14:tracePt t="12905" x="1828800" y="4273550"/>
          <p14:tracePt t="12920" x="1892300" y="4273550"/>
          <p14:tracePt t="12934" x="1981200" y="4273550"/>
          <p14:tracePt t="12950" x="2222500" y="4267200"/>
          <p14:tracePt t="12967" x="2349500" y="4260850"/>
          <p14:tracePt t="12970" x="2489200" y="4260850"/>
          <p14:tracePt t="12983" x="2603500" y="4260850"/>
          <p14:tracePt t="13000" x="2781300" y="4248150"/>
          <p14:tracePt t="13018" x="2908300" y="4248150"/>
          <p14:tracePt t="13033" x="2946400" y="4248150"/>
          <p14:tracePt t="13050" x="2990850" y="4241800"/>
          <p14:tracePt t="13067" x="2997200" y="4241800"/>
          <p14:tracePt t="13186" x="2990850" y="4241800"/>
          <p14:tracePt t="13207" x="2978150" y="4241800"/>
          <p14:tracePt t="13221" x="2971800" y="4241800"/>
          <p14:tracePt t="13228" x="2965450" y="4241800"/>
          <p14:tracePt t="13235" x="2959100" y="4241800"/>
          <p14:tracePt t="13256" x="2946400" y="4241800"/>
          <p14:tracePt t="13278" x="2933700" y="4241800"/>
          <p14:tracePt t="13292" x="2921000" y="4248150"/>
          <p14:tracePt t="13300" x="2895600" y="4254500"/>
          <p14:tracePt t="13316" x="2876550" y="4254500"/>
          <p14:tracePt t="13332" x="2806700" y="4273550"/>
          <p14:tracePt t="13348" x="2698750" y="4286250"/>
          <p14:tracePt t="13365" x="2647950" y="4298950"/>
          <p14:tracePt t="13383" x="2514600" y="4324350"/>
          <p14:tracePt t="13398" x="2393950" y="4343400"/>
          <p14:tracePt t="13415" x="2343150" y="4343400"/>
          <p14:tracePt t="13432" x="2266950" y="4343400"/>
          <p14:tracePt t="13448" x="2203450" y="4349750"/>
          <p14:tracePt t="13465" x="2184400" y="4349750"/>
          <p14:tracePt t="13482" x="2171700" y="4349750"/>
          <p14:tracePt t="13498" x="2165350" y="4343400"/>
          <p14:tracePt t="13518" x="2165350" y="4349750"/>
          <p14:tracePt t="13532" x="2165350" y="4356100"/>
          <p14:tracePt t="13548" x="2165350" y="4362450"/>
          <p14:tracePt t="13565" x="2178050" y="4368800"/>
          <p14:tracePt t="14033" x="2197100" y="4292600"/>
          <p14:tracePt t="14040" x="2216150" y="4203700"/>
          <p14:tracePt t="14055" x="2222500" y="4114800"/>
          <p14:tracePt t="14062" x="2222500" y="4025900"/>
          <p14:tracePt t="14079" x="2235200" y="3943350"/>
          <p14:tracePt t="14097" x="2228850" y="3765550"/>
          <p14:tracePt t="14113" x="2228850" y="3505200"/>
          <p14:tracePt t="14129" x="2222500" y="3365500"/>
          <p14:tracePt t="14147" x="2209800" y="3073400"/>
          <p14:tracePt t="14162" x="2197100" y="2730500"/>
          <p14:tracePt t="14179" x="2190750" y="2571750"/>
          <p14:tracePt t="14197" x="2178050" y="2343150"/>
          <p14:tracePt t="14212" x="2146300" y="2070100"/>
          <p14:tracePt t="14230" x="2133600" y="1955800"/>
          <p14:tracePt t="14246" x="2127250" y="1828800"/>
          <p14:tracePt t="14262" x="2114550" y="1778000"/>
          <p14:tracePt t="14280" x="2101850" y="1695450"/>
          <p14:tracePt t="14296" x="2101850" y="1682750"/>
          <p14:tracePt t="14312" x="2101850" y="1670050"/>
          <p14:tracePt t="14329" x="2089150" y="1663700"/>
          <p14:tracePt t="14345" x="2089150" y="1651000"/>
          <p14:tracePt t="14362" x="2082800" y="1644650"/>
          <p14:tracePt t="14379" x="2070100" y="1631950"/>
          <p14:tracePt t="14395" x="2057400" y="1625600"/>
          <p14:tracePt t="14428" x="2051050" y="1625600"/>
          <p14:tracePt t="14455" x="2044700" y="1625600"/>
          <p14:tracePt t="14464" x="2038350" y="1625600"/>
          <p14:tracePt t="14478" x="2025650" y="1625600"/>
          <p14:tracePt t="14495" x="2006600" y="1663700"/>
          <p14:tracePt t="14512" x="1968500" y="1689100"/>
          <p14:tracePt t="14528" x="1955800" y="1701800"/>
          <p14:tracePt t="14544" x="1936750" y="1727200"/>
          <p14:tracePt t="14561" x="1866900" y="1803400"/>
          <p14:tracePt t="14578" x="1835150" y="1828800"/>
          <p14:tracePt t="14595" x="1797050" y="1860550"/>
          <p14:tracePt t="14611" x="1752600" y="1905000"/>
          <p14:tracePt t="14628" x="1701800" y="1943100"/>
          <p14:tracePt t="14645" x="1689100" y="1962150"/>
          <p14:tracePt t="14661" x="1651000" y="1981200"/>
          <p14:tracePt t="14677" x="1644650" y="1987550"/>
          <p14:tracePt t="14694" x="1638300" y="1993900"/>
          <p14:tracePt t="14757" x="1631950" y="1993900"/>
          <p14:tracePt t="14834" x="1638300" y="1993900"/>
          <p14:tracePt t="14841" x="1638300" y="2000250"/>
          <p14:tracePt t="14856" x="1644650" y="2000250"/>
          <p14:tracePt t="14863" x="1657350" y="2000250"/>
          <p14:tracePt t="14879" x="1670050" y="2000250"/>
          <p14:tracePt t="14893" x="1689100" y="2006600"/>
          <p14:tracePt t="14910" x="1771650" y="2019300"/>
          <p14:tracePt t="14926" x="1898650" y="2025650"/>
          <p14:tracePt t="14943" x="2000250" y="2025650"/>
          <p14:tracePt t="14961" x="2228850" y="2044700"/>
          <p14:tracePt t="14976" x="2470150" y="2076450"/>
          <p14:tracePt t="14993" x="2609850" y="2089150"/>
          <p14:tracePt t="15010" x="2851150" y="2120900"/>
          <p14:tracePt t="15026" x="3060700" y="2133600"/>
          <p14:tracePt t="15043" x="3136900" y="2139950"/>
          <p14:tracePt t="15060" x="3238500" y="2152650"/>
          <p14:tracePt t="15076" x="3289300" y="2152650"/>
          <p14:tracePt t="15094" x="3302000" y="2152650"/>
          <p14:tracePt t="15110" x="3321050" y="2146300"/>
          <p14:tracePt t="15157" x="3314700" y="2146300"/>
          <p14:tracePt t="15165" x="3308350" y="2146300"/>
          <p14:tracePt t="15179" x="3302000" y="2146300"/>
          <p14:tracePt t="15195" x="3295650" y="2146300"/>
          <p14:tracePt t="15208" x="3289300" y="2139950"/>
          <p14:tracePt t="15225" x="3270250" y="2139950"/>
          <p14:tracePt t="15242" x="3219450" y="2127250"/>
          <p14:tracePt t="15259" x="3136900" y="2108200"/>
          <p14:tracePt t="15275" x="3067050" y="2089150"/>
          <p14:tracePt t="15292" x="2901950" y="2057400"/>
          <p14:tracePt t="15309" x="2705100" y="2019300"/>
          <p14:tracePt t="15327" x="2476500" y="1987550"/>
          <p14:tracePt t="15342" x="2374900" y="1968500"/>
          <p14:tracePt t="15358" x="2159000" y="1949450"/>
          <p14:tracePt t="15376" x="2000250" y="1936750"/>
          <p14:tracePt t="15392" x="1936750" y="1936750"/>
          <p14:tracePt t="15409" x="1885950" y="1936750"/>
          <p14:tracePt t="15425" x="1873250" y="1943100"/>
          <p14:tracePt t="15495" x="1879600" y="1949450"/>
          <p14:tracePt t="15509" x="1885950" y="1949450"/>
          <p14:tracePt t="15516" x="1892300" y="1955800"/>
          <p14:tracePt t="15530" x="1905000" y="1962150"/>
          <p14:tracePt t="15541" x="1911350" y="1962150"/>
          <p14:tracePt t="15558" x="1924050" y="1968500"/>
          <p14:tracePt t="15574" x="1936750" y="1974850"/>
          <p14:tracePt t="15591" x="1974850" y="1981200"/>
          <p14:tracePt t="15608" x="2032000" y="2006600"/>
          <p14:tracePt t="15624" x="2095500" y="2012950"/>
          <p14:tracePt t="15641" x="2254250" y="2057400"/>
          <p14:tracePt t="15657" x="2438400" y="2095500"/>
          <p14:tracePt t="15674" x="2527300" y="2108200"/>
          <p14:tracePt t="15692" x="2698750" y="2133600"/>
          <p14:tracePt t="15707" x="2825750" y="2146300"/>
          <p14:tracePt t="15723" x="2863850" y="2146300"/>
          <p14:tracePt t="15741" x="2914650" y="2146300"/>
          <p14:tracePt t="15757" x="2927350" y="2146300"/>
          <p14:tracePt t="15825" x="2921000" y="2146300"/>
          <p14:tracePt t="15846" x="2914650" y="2146300"/>
          <p14:tracePt t="15867" x="2908300" y="2146300"/>
          <p14:tracePt t="15888" x="2901950" y="2146300"/>
          <p14:tracePt t="15937" x="2895600" y="2146300"/>
          <p14:tracePt t="15986" x="2882900" y="2146300"/>
          <p14:tracePt t="16001" x="2876550" y="2146300"/>
          <p14:tracePt t="16009" x="2870200" y="2146300"/>
          <p14:tracePt t="16023" x="2863850" y="2139950"/>
          <p14:tracePt t="16039" x="2851150" y="2139950"/>
          <p14:tracePt t="16057" x="2806700" y="2127250"/>
          <p14:tracePt t="16073" x="2768600" y="2127250"/>
          <p14:tracePt t="16089" x="2724150" y="2108200"/>
          <p14:tracePt t="16106" x="2552700" y="2082800"/>
          <p14:tracePt t="16123" x="2489200" y="2070100"/>
          <p14:tracePt t="16139" x="2419350" y="2051050"/>
          <p14:tracePt t="16156" x="2336800" y="2038350"/>
          <p14:tracePt t="16172" x="2266950" y="2019300"/>
          <p14:tracePt t="16189" x="2241550" y="2012950"/>
          <p14:tracePt t="16206" x="2203450" y="2006600"/>
          <p14:tracePt t="16223" x="2178050" y="2006600"/>
          <p14:tracePt t="16240" x="2152650" y="2006600"/>
          <p14:tracePt t="16272" x="2139950" y="2006600"/>
          <p14:tracePt t="16290" x="2133600" y="2006600"/>
          <p14:tracePt t="16321" x="2127250" y="2006600"/>
          <p14:tracePt t="16428" x="2120900" y="2006600"/>
          <p14:tracePt t="16443" x="2114550" y="2006600"/>
          <p14:tracePt t="16457" x="2108200" y="2006600"/>
          <p14:tracePt t="16478" x="2101850" y="2006600"/>
          <p14:tracePt t="16513" x="2095500" y="2006600"/>
          <p14:tracePt t="16562" x="2089150" y="2006600"/>
          <p14:tracePt t="16569" x="2082800" y="2006600"/>
          <p14:tracePt t="16633" x="2082800" y="2012950"/>
          <p14:tracePt t="16682" x="2089150" y="2012950"/>
          <p14:tracePt t="16689" x="2095500" y="2012950"/>
          <p14:tracePt t="16704" x="2101850" y="2012950"/>
          <p14:tracePt t="16710" x="2101850" y="2019300"/>
          <p14:tracePt t="16724" x="2108200" y="2019300"/>
          <p14:tracePt t="16737" x="2114550" y="2019300"/>
          <p14:tracePt t="16754" x="2139950" y="2019300"/>
          <p14:tracePt t="16770" x="2159000" y="2019300"/>
          <p14:tracePt t="16788" x="2222500" y="2012950"/>
          <p14:tracePt t="16804" x="2305050" y="1993900"/>
          <p14:tracePt t="16820" x="2343150" y="1981200"/>
          <p14:tracePt t="16837" x="2419350" y="1962150"/>
          <p14:tracePt t="16853" x="2501900" y="1936750"/>
          <p14:tracePt t="16870" x="2546350" y="1905000"/>
          <p14:tracePt t="16887" x="2609850" y="1885950"/>
          <p14:tracePt t="16903" x="2660650" y="1854200"/>
          <p14:tracePt t="16920" x="2679700" y="1841500"/>
          <p14:tracePt t="16936" x="2724150" y="1816100"/>
          <p14:tracePt t="16953" x="2749550" y="1803400"/>
          <p14:tracePt t="16971" x="2787650" y="1790700"/>
          <p14:tracePt t="16986" x="2800350" y="1784350"/>
          <p14:tracePt t="17003" x="2813050" y="1784350"/>
          <p14:tracePt t="17006" x="2813050" y="1778000"/>
          <p14:tracePt t="17020" x="2832100" y="1778000"/>
          <p14:tracePt t="17036" x="2838450" y="1778000"/>
          <p14:tracePt t="17053" x="2844800" y="1778000"/>
          <p14:tracePt t="17069" x="2851150" y="1778000"/>
          <p14:tracePt t="17132" x="2851150" y="1771650"/>
          <p14:tracePt t="17174" x="2844800" y="1771650"/>
          <p14:tracePt t="17195" x="2838450" y="1771650"/>
          <p14:tracePt t="17203" x="2832100" y="1771650"/>
          <p14:tracePt t="17216" x="2825750" y="1771650"/>
          <p14:tracePt t="17223" x="2819400" y="1771650"/>
          <p14:tracePt t="17244" x="2806700" y="1771650"/>
          <p14:tracePt t="17253" x="2794000" y="1765300"/>
          <p14:tracePt t="17268" x="2762250" y="1765300"/>
          <p14:tracePt t="17286" x="2736850" y="1765300"/>
          <p14:tracePt t="17302" x="2578100" y="1771650"/>
          <p14:tracePt t="17318" x="2514600" y="1778000"/>
          <p14:tracePt t="17335" x="2451100" y="1790700"/>
          <p14:tracePt t="17351" x="2330450" y="1816100"/>
          <p14:tracePt t="17368" x="2228850" y="1841500"/>
          <p14:tracePt t="17386" x="2171700" y="1866900"/>
          <p14:tracePt t="17401" x="2152650" y="1879600"/>
          <p14:tracePt t="17418" x="2114550" y="1885950"/>
          <p14:tracePt t="17435" x="2089150" y="1905000"/>
          <p14:tracePt t="17451" x="2076450" y="1911350"/>
          <p14:tracePt t="17468" x="2025650" y="1924050"/>
          <p14:tracePt t="17484" x="1955800" y="1930400"/>
          <p14:tracePt t="17501" x="1917700" y="1924050"/>
          <p14:tracePt t="17504" x="1866900" y="1917700"/>
          <p14:tracePt t="17518" x="1797050" y="1905000"/>
          <p14:tracePt t="17534" x="1676400" y="1879600"/>
          <p14:tracePt t="17551" x="1625600" y="1860550"/>
          <p14:tracePt t="17568" x="1536700" y="1835150"/>
          <p14:tracePt t="17584" x="1485900" y="1822450"/>
          <p14:tracePt t="17601" x="1473200" y="1822450"/>
          <p14:tracePt t="17617" x="1441450" y="1822450"/>
          <p14:tracePt t="17634" x="1428750" y="1822450"/>
          <p14:tracePt t="17651" x="1416050" y="1835150"/>
          <p14:tracePt t="17667" x="1403350" y="1841500"/>
          <p14:tracePt t="17715" x="1403350" y="1847850"/>
          <p14:tracePt t="17743" x="1409700" y="1847850"/>
          <p14:tracePt t="17764" x="1416050" y="1847850"/>
          <p14:tracePt t="17778" x="1422400" y="1847850"/>
          <p14:tracePt t="17786" x="1428750" y="1847850"/>
          <p14:tracePt t="17800" x="1435100" y="1847850"/>
          <p14:tracePt t="17817" x="1447800" y="1847850"/>
          <p14:tracePt t="17850" x="1454150" y="1854200"/>
          <p14:tracePt t="17866" x="1460500" y="1854200"/>
          <p14:tracePt t="17884" x="1473200" y="1854200"/>
          <p14:tracePt t="17900" x="1485900" y="1854200"/>
          <p14:tracePt t="17916" x="1498600" y="1854200"/>
          <p14:tracePt t="17934" x="1593850" y="1860550"/>
          <p14:tracePt t="17949" x="1644650" y="1860550"/>
          <p14:tracePt t="17966" x="1695450" y="1860550"/>
          <p14:tracePt t="17982" x="1822450" y="1873250"/>
          <p14:tracePt t="17999" x="1955800" y="1879600"/>
          <p14:tracePt t="18017" x="2019300" y="1892300"/>
          <p14:tracePt t="18019" x="2070100" y="1898650"/>
          <p14:tracePt t="18033" x="2127250" y="1911350"/>
          <p14:tracePt t="18049" x="2203450" y="1911350"/>
          <p14:tracePt t="18066" x="2266950" y="1911350"/>
          <p14:tracePt t="18082" x="2286000" y="1911350"/>
          <p14:tracePt t="18099" x="2305050" y="1911350"/>
          <p14:tracePt t="18116" x="2311400" y="1911350"/>
          <p14:tracePt t="18158" x="2317750" y="1911350"/>
          <p14:tracePt t="18530" x="2362200" y="1924050"/>
          <p14:tracePt t="18537" x="2438400" y="1930400"/>
          <p14:tracePt t="18551" x="2552700" y="1943100"/>
          <p14:tracePt t="18564" x="2667000" y="1955800"/>
          <p14:tracePt t="18580" x="2901950" y="1987550"/>
          <p14:tracePt t="18597" x="2990850" y="1993900"/>
          <p14:tracePt t="18614" x="3130550" y="2006600"/>
          <p14:tracePt t="18630" x="3187700" y="2019300"/>
          <p14:tracePt t="18647" x="3200400" y="2019300"/>
          <p14:tracePt t="18663" x="3213100" y="2019300"/>
          <p14:tracePt t="18680" x="3219450" y="2019300"/>
          <p14:tracePt t="18769" x="3213100" y="2019300"/>
          <p14:tracePt t="19043" x="3219450" y="2019300"/>
          <p14:tracePt t="19050" x="3225800" y="2019300"/>
          <p14:tracePt t="19062" x="3238500" y="2019300"/>
          <p14:tracePt t="19079" x="3276600" y="2012950"/>
          <p14:tracePt t="19096" x="3302000" y="2006600"/>
          <p14:tracePt t="19113" x="3327400" y="2000250"/>
          <p14:tracePt t="19129" x="3409950" y="1968500"/>
          <p14:tracePt t="19146" x="3429000" y="1962150"/>
          <p14:tracePt t="19163" x="3473450" y="1949450"/>
          <p14:tracePt t="19178" x="3486150" y="1943100"/>
          <p14:tracePt t="19195" x="3511550" y="1936750"/>
          <p14:tracePt t="19212" x="3524250" y="1930400"/>
          <p14:tracePt t="19228" x="3530600" y="1930400"/>
          <p14:tracePt t="19254" x="3536950" y="1924050"/>
          <p14:tracePt t="19310" x="3543300" y="1924050"/>
          <p14:tracePt t="19331" x="3549650" y="1924050"/>
          <p14:tracePt t="19338" x="3556000" y="1917700"/>
          <p14:tracePt t="19352" x="3562350" y="1917700"/>
          <p14:tracePt t="19361" x="3568700" y="1917700"/>
          <p14:tracePt t="19378" x="3575050" y="1911350"/>
          <p14:tracePt t="19395" x="3587750" y="1911350"/>
          <p14:tracePt t="19411" x="3613150" y="1911350"/>
          <p14:tracePt t="19428" x="3625850" y="1911350"/>
          <p14:tracePt t="19445" x="3651250" y="1911350"/>
          <p14:tracePt t="19465" x="3657600" y="1905000"/>
          <p14:tracePt t="19477" x="3663950" y="1905000"/>
          <p14:tracePt t="19494" x="3676650" y="1905000"/>
          <p14:tracePt t="19511" x="3683000" y="1905000"/>
          <p14:tracePt t="19563" x="3689350" y="1905000"/>
          <p14:tracePt t="19612" x="3695700" y="1905000"/>
          <p14:tracePt t="19640" x="3702050" y="1905000"/>
          <p14:tracePt t="20113" x="3708400" y="1911350"/>
          <p14:tracePt t="20127" x="3733800" y="1917700"/>
          <p14:tracePt t="20134" x="3752850" y="1924050"/>
          <p14:tracePt t="20143" x="3784600" y="1943100"/>
          <p14:tracePt t="20158" x="3829050" y="1949450"/>
          <p14:tracePt t="20175" x="3867150" y="1955800"/>
          <p14:tracePt t="20192" x="3924300" y="1974850"/>
          <p14:tracePt t="20208" x="3981450" y="1981200"/>
          <p14:tracePt t="20226" x="4032250" y="1987550"/>
          <p14:tracePt t="20241" x="4064000" y="1993900"/>
          <p14:tracePt t="20258" x="4102100" y="1993900"/>
          <p14:tracePt t="20275" x="4127500" y="2000250"/>
          <p14:tracePt t="20291" x="4140200" y="2000250"/>
          <p14:tracePt t="20308" x="4159250" y="2006600"/>
          <p14:tracePt t="20325" x="4171950" y="2006600"/>
          <p14:tracePt t="20358" x="4178300" y="2006600"/>
          <p14:tracePt t="20555" x="4171950" y="2006600"/>
          <p14:tracePt t="20598" x="4165600" y="2006600"/>
          <p14:tracePt t="20689" x="4159250" y="2006600"/>
          <p14:tracePt t="20696" x="4152900" y="2006600"/>
          <p14:tracePt t="20746" x="4146550" y="2006600"/>
          <p14:tracePt t="20759" x="4140200" y="2006600"/>
          <p14:tracePt t="20766" x="4127500" y="2006600"/>
          <p14:tracePt t="20776" x="4114800" y="2006600"/>
          <p14:tracePt t="20790" x="4083050" y="2012950"/>
          <p14:tracePt t="20806" x="4057650" y="2012950"/>
          <p14:tracePt t="20823" x="3943350" y="2025650"/>
          <p14:tracePt t="20839" x="3771900" y="2070100"/>
          <p14:tracePt t="20856" x="3695700" y="2089150"/>
          <p14:tracePt t="20873" x="3549650" y="2114550"/>
          <p14:tracePt t="20889" x="3416300" y="2146300"/>
          <p14:tracePt t="20907" x="3308350" y="2171700"/>
          <p14:tracePt t="20923" x="3251200" y="2190750"/>
          <p14:tracePt t="20939" x="3181350" y="2216150"/>
          <p14:tracePt t="20957" x="3136900" y="2228850"/>
          <p14:tracePt t="20972" x="3124200" y="2235200"/>
          <p14:tracePt t="20989" x="3117850" y="2241550"/>
          <p14:tracePt t="21006" x="3111500" y="2241550"/>
          <p14:tracePt t="21047" x="3111500" y="2247900"/>
          <p14:tracePt t="21968" x="3117850" y="2247900"/>
          <p14:tracePt t="21985" x="3111500" y="2247900"/>
          <p14:tracePt t="22313" x="3105150" y="2247900"/>
          <p14:tracePt t="22319" x="3086100" y="2247900"/>
          <p14:tracePt t="22335" x="3073400" y="2247900"/>
          <p14:tracePt t="22341" x="3054350" y="2254250"/>
          <p14:tracePt t="22355" x="3041650" y="2260600"/>
          <p14:tracePt t="22367" x="3028950" y="2266950"/>
          <p14:tracePt t="22384" x="3009900" y="2273300"/>
          <p14:tracePt t="22401" x="2997200" y="2279650"/>
          <p14:tracePt t="22417" x="2971800" y="2292350"/>
          <p14:tracePt t="22434" x="2933700" y="2317750"/>
          <p14:tracePt t="22451" x="2914650" y="2330450"/>
          <p14:tracePt t="22468" x="2882900" y="2349500"/>
          <p14:tracePt t="22484" x="2838450" y="2381250"/>
          <p14:tracePt t="22500" x="2813050" y="2406650"/>
          <p14:tracePt t="22517" x="2781300" y="2451100"/>
          <p14:tracePt t="22534" x="2743200" y="2514600"/>
          <p14:tracePt t="22550" x="2717800" y="2533650"/>
          <p14:tracePt t="22567" x="2667000" y="2609850"/>
          <p14:tracePt t="22584" x="2628900" y="2667000"/>
          <p14:tracePt t="22602" x="2597150" y="2692400"/>
          <p14:tracePt t="22617" x="2590800" y="2705100"/>
          <p14:tracePt t="22633" x="2571750" y="2711450"/>
          <p14:tracePt t="22651" x="2552700" y="2743200"/>
          <p14:tracePt t="22666" x="2540000" y="2749550"/>
          <p14:tracePt t="22683" x="2520950" y="2794000"/>
          <p14:tracePt t="22701" x="2514600" y="2832100"/>
          <p14:tracePt t="22716" x="2508250" y="2857500"/>
          <p14:tracePt t="22733" x="2508250" y="2863850"/>
          <p14:tracePt t="23127" x="2463800" y="2857500"/>
          <p14:tracePt t="23134" x="2413000" y="2851150"/>
          <p14:tracePt t="23149" x="2343150" y="2819400"/>
          <p14:tracePt t="23155" x="2279650" y="2813050"/>
          <p14:tracePt t="23164" x="2197100" y="2794000"/>
          <p14:tracePt t="23181" x="2108200" y="2774950"/>
          <p14:tracePt t="23198" x="1949450" y="2743200"/>
          <p14:tracePt t="23215" x="1885950" y="2724150"/>
          <p14:tracePt t="23231" x="1771650" y="2679700"/>
          <p14:tracePt t="23248" x="1676400" y="2654300"/>
          <p14:tracePt t="23264" x="1631950" y="2641600"/>
          <p14:tracePt t="23282" x="1536700" y="2616200"/>
          <p14:tracePt t="23298" x="1485900" y="2609850"/>
          <p14:tracePt t="23314" x="1466850" y="2603500"/>
          <p14:tracePt t="23332" x="1441450" y="2603500"/>
          <p14:tracePt t="23348" x="1428750" y="2603500"/>
          <p14:tracePt t="23365" x="1422400" y="2603500"/>
          <p14:tracePt t="23381" x="1416050" y="2609850"/>
          <p14:tracePt t="23397" x="1397000" y="2609850"/>
          <p14:tracePt t="23430" x="1390650" y="2616200"/>
          <p14:tracePt t="23447" x="1384300" y="2622550"/>
          <p14:tracePt t="23464" x="1371600" y="2628900"/>
          <p14:tracePt t="23480" x="1358900" y="2635250"/>
          <p14:tracePt t="23497" x="1352550" y="2641600"/>
          <p14:tracePt t="23514" x="1327150" y="2673350"/>
          <p14:tracePt t="23530" x="1314450" y="2679700"/>
          <p14:tracePt t="23547" x="1301750" y="2698750"/>
          <p14:tracePt t="23563" x="1276350" y="2743200"/>
          <p14:tracePt t="23580" x="1238250" y="2787650"/>
          <p14:tracePt t="23597" x="1225550" y="2806700"/>
          <p14:tracePt t="23613" x="1187450" y="2851150"/>
          <p14:tracePt t="23630" x="1168400" y="2889250"/>
          <p14:tracePt t="23647" x="1155700" y="2895600"/>
          <p14:tracePt t="23663" x="1155700" y="2901950"/>
          <p14:tracePt t="23679" x="1149350" y="2914650"/>
          <p14:tracePt t="23697" x="1149350" y="2921000"/>
          <p14:tracePt t="23738" x="1149350" y="2927350"/>
          <p14:tracePt t="23872" x="1155700" y="2927350"/>
          <p14:tracePt t="25013" x="1168400" y="2927350"/>
          <p14:tracePt t="25020" x="1193800" y="2927350"/>
          <p14:tracePt t="25034" x="1225550" y="2927350"/>
          <p14:tracePt t="25042" x="1250950" y="2933700"/>
          <p14:tracePt t="25058" x="1282700" y="2933700"/>
          <p14:tracePt t="25075" x="1346200" y="2940050"/>
          <p14:tracePt t="25091" x="1416050" y="2946400"/>
          <p14:tracePt t="25108" x="1454150" y="2952750"/>
          <p14:tracePt t="25125" x="1524000" y="2965450"/>
          <p14:tracePt t="25141" x="1593850" y="2971800"/>
          <p14:tracePt t="25157" x="1612900" y="2978150"/>
          <p14:tracePt t="25175" x="1682750" y="2978150"/>
          <p14:tracePt t="25191" x="1708150" y="2978150"/>
          <p14:tracePt t="25208" x="1739900" y="2978150"/>
          <p14:tracePt t="25224" x="1758950" y="2978150"/>
          <p14:tracePt t="25241" x="1765300" y="2978150"/>
          <p14:tracePt t="25274" x="1758950" y="2978150"/>
          <p14:tracePt t="25294" x="1752600" y="2978150"/>
          <p14:tracePt t="25322" x="1746250" y="2978150"/>
          <p14:tracePt t="25350" x="1739900" y="2978150"/>
          <p14:tracePt t="25371" x="1733550" y="2978150"/>
          <p14:tracePt t="25406" x="1727200" y="2978150"/>
          <p14:tracePt t="25420" x="1720850" y="2978150"/>
          <p14:tracePt t="25434" x="1714500" y="2978150"/>
          <p14:tracePt t="25455" x="1708150" y="2978150"/>
          <p14:tracePt t="25462" x="1701800" y="2978150"/>
          <p14:tracePt t="25477" x="1695450" y="2978150"/>
          <p14:tracePt t="25491" x="1670050" y="2971800"/>
          <p14:tracePt t="25507" x="1651000" y="2971800"/>
          <p14:tracePt t="25523" x="1619250" y="2965450"/>
          <p14:tracePt t="25540" x="1562100" y="2946400"/>
          <p14:tracePt t="25556" x="1479550" y="2940050"/>
          <p14:tracePt t="25573" x="1460500" y="2940050"/>
          <p14:tracePt t="25590" x="1403350" y="2933700"/>
          <p14:tracePt t="25606" x="1377950" y="2933700"/>
          <p14:tracePt t="25623" x="1365250" y="2933700"/>
          <p14:tracePt t="25639" x="1352550" y="2933700"/>
          <p14:tracePt t="25657" x="1346200" y="2933700"/>
          <p14:tracePt t="25758" x="1339850" y="2933700"/>
          <p14:tracePt t="25814" x="1333500" y="2933700"/>
          <p14:tracePt t="25835" x="1327150" y="2933700"/>
          <p14:tracePt t="25842" x="1320800" y="2933700"/>
          <p14:tracePt t="25858" x="1314450" y="2933700"/>
          <p14:tracePt t="25872" x="1314450" y="2927350"/>
          <p14:tracePt t="25888" x="1308100" y="2927350"/>
          <p14:tracePt t="25908" x="1301750" y="2927350"/>
          <p14:tracePt t="25926" x="1301750" y="2921000"/>
          <p14:tracePt t="25955" x="1301750" y="2914650"/>
          <p14:tracePt t="26003" x="1301750" y="2908300"/>
          <p14:tracePt t="26017" x="1308100" y="2908300"/>
          <p14:tracePt t="26025" x="1314450" y="2901950"/>
          <p14:tracePt t="26041" x="1320800" y="2901950"/>
          <p14:tracePt t="26054" x="1339850" y="2889250"/>
          <p14:tracePt t="26071" x="1358900" y="2882900"/>
          <p14:tracePt t="26088" x="1416050" y="2857500"/>
          <p14:tracePt t="26105" x="1460500" y="2832100"/>
          <p14:tracePt t="26121" x="1574800" y="2768600"/>
          <p14:tracePt t="26138" x="1701800" y="2698750"/>
          <p14:tracePt t="26154" x="1771650" y="2660650"/>
          <p14:tracePt t="26172" x="1898650" y="2590800"/>
          <p14:tracePt t="26188" x="2012950" y="2527300"/>
          <p14:tracePt t="26204" x="2044700" y="2501900"/>
          <p14:tracePt t="26222" x="2095500" y="2451100"/>
          <p14:tracePt t="26237" x="2139950" y="2425700"/>
          <p14:tracePt t="26254" x="2152650" y="2413000"/>
          <p14:tracePt t="26271" x="2190750" y="2381250"/>
          <p14:tracePt t="26287" x="2209800" y="2349500"/>
          <p14:tracePt t="26304" x="2228850" y="2336800"/>
          <p14:tracePt t="26321" x="2254250" y="2311400"/>
          <p14:tracePt t="26338" x="2273300" y="2279650"/>
          <p14:tracePt t="26354" x="2292350" y="2254250"/>
          <p14:tracePt t="26370" x="2298700" y="2247900"/>
          <p14:tracePt t="26386" x="2305050" y="2241550"/>
          <p14:tracePt t="26404" x="2317750" y="2216150"/>
          <p14:tracePt t="26420" x="2324100" y="2203450"/>
          <p14:tracePt t="26437" x="2330450" y="2190750"/>
          <p14:tracePt t="26453" x="2336800" y="2171700"/>
          <p14:tracePt t="26470" x="2336800" y="2152650"/>
          <p14:tracePt t="26487" x="2336800" y="2146300"/>
          <p14:tracePt t="26503" x="2336800" y="2133600"/>
          <p14:tracePt t="26520" x="2336800" y="2127250"/>
          <p14:tracePt t="26544" x="2336800" y="2120900"/>
          <p14:tracePt t="26586" x="2330450" y="2120900"/>
          <p14:tracePt t="26608" x="2324100" y="2120900"/>
          <p14:tracePt t="26615" x="2317750" y="2120900"/>
          <p14:tracePt t="26629" x="2311400" y="2114550"/>
          <p14:tracePt t="26637" x="2298700" y="2114550"/>
          <p14:tracePt t="26653" x="2292350" y="2114550"/>
          <p14:tracePt t="26669" x="2260600" y="2108200"/>
          <p14:tracePt t="26686" x="2146300" y="2101850"/>
          <p14:tracePt t="26702" x="2108200" y="2101850"/>
          <p14:tracePt t="26721" x="1993900" y="2095500"/>
          <p14:tracePt t="26736" x="1930400" y="2095500"/>
          <p14:tracePt t="26752" x="1809750" y="2082800"/>
          <p14:tracePt t="26770" x="1708150" y="2082800"/>
          <p14:tracePt t="26786" x="1670050" y="2082800"/>
          <p14:tracePt t="26802" x="1612900" y="2076450"/>
          <p14:tracePt t="26819" x="1574800" y="2070100"/>
          <p14:tracePt t="26852" x="1555750" y="2063750"/>
          <p14:tracePt t="26869" x="1543050" y="2051050"/>
          <p14:tracePt t="26886" x="1536700" y="2051050"/>
          <p14:tracePt t="26902" x="1530350" y="2051050"/>
          <p14:tracePt t="26918" x="1530350" y="2038350"/>
          <p14:tracePt t="26952" x="1517650" y="2025650"/>
          <p14:tracePt t="26968" x="1498600" y="2006600"/>
          <p14:tracePt t="26985" x="1492250" y="2000250"/>
          <p14:tracePt t="27002" x="1479550" y="1993900"/>
          <p14:tracePt t="27019" x="1479550" y="1987550"/>
          <p14:tracePt t="27035" x="1473200" y="1981200"/>
          <p14:tracePt t="27051" x="1466850" y="1974850"/>
          <p14:tracePt t="27068" x="1466850" y="1968500"/>
          <p14:tracePt t="27099" x="1460500" y="1968500"/>
          <p14:tracePt t="27106" x="1454150" y="1968500"/>
          <p14:tracePt t="27128" x="1447800" y="1968500"/>
          <p14:tracePt t="27149" x="1441450" y="1968500"/>
          <p14:tracePt t="27170" x="1435100" y="1974850"/>
          <p14:tracePt t="27176" x="1428750" y="1981200"/>
          <p14:tracePt t="27191" x="1422400" y="1993900"/>
          <p14:tracePt t="27200" x="1409700" y="2025650"/>
          <p14:tracePt t="27217" x="1390650" y="2057400"/>
          <p14:tracePt t="27234" x="1352550" y="2133600"/>
          <p14:tracePt t="27250" x="1295400" y="2241550"/>
          <p14:tracePt t="27268" x="1244600" y="2355850"/>
          <p14:tracePt t="27284" x="1219200" y="2400300"/>
          <p14:tracePt t="27300" x="1200150" y="2451100"/>
          <p14:tracePt t="27318" x="1143000" y="2571750"/>
          <p14:tracePt t="27334" x="1123950" y="2603500"/>
          <p14:tracePt t="27350" x="1111250" y="2616200"/>
          <p14:tracePt t="27367" x="1098550" y="2654300"/>
          <p14:tracePt t="27383" x="1092200" y="2660650"/>
          <p14:tracePt t="27400" x="1085850" y="2673350"/>
          <p14:tracePt t="27417" x="1079500" y="2692400"/>
          <p14:tracePt t="27433" x="1066800" y="2705100"/>
          <p14:tracePt t="27467" x="1054100" y="2705100"/>
          <p14:tracePt t="27501" x="1054100" y="2711450"/>
          <p14:tracePt t="27528" x="1047750" y="2717800"/>
          <p14:tracePt t="27584" x="1047750" y="2724150"/>
          <p14:tracePt t="27633" x="1047750" y="2730500"/>
          <p14:tracePt t="27662" x="1041400" y="2736850"/>
          <p14:tracePt t="27703" x="1041400" y="2743200"/>
          <p14:tracePt t="27830" x="1047750" y="2743200"/>
          <p14:tracePt t="27844" x="1054100" y="2743200"/>
          <p14:tracePt t="27851" x="1060450" y="2736850"/>
          <p14:tracePt t="27868" x="1066800" y="2724150"/>
          <p14:tracePt t="27881" x="1092200" y="2679700"/>
          <p14:tracePt t="27898" x="1117600" y="2641600"/>
          <p14:tracePt t="27915" x="1193800" y="2540000"/>
          <p14:tracePt t="27932" x="1244600" y="2476500"/>
          <p14:tracePt t="27948" x="1333500" y="2336800"/>
          <p14:tracePt t="27965" x="1422400" y="2209800"/>
          <p14:tracePt t="27981" x="1460500" y="2152650"/>
          <p14:tracePt t="27999" x="1530350" y="2076450"/>
          <p14:tracePt t="28015" x="1574800" y="2006600"/>
          <p14:tracePt t="28031" x="1600200" y="1987550"/>
          <p14:tracePt t="28048" x="1619250" y="1962150"/>
          <p14:tracePt t="28064" x="1638300" y="1943100"/>
          <p14:tracePt t="28081" x="1638300" y="1936750"/>
          <p14:tracePt t="28097" x="1644650" y="1930400"/>
          <p14:tracePt t="28134" x="1644650" y="1924050"/>
          <p14:tracePt t="28273" x="1638300" y="1924050"/>
          <p14:tracePt t="28294" x="1631950" y="1930400"/>
          <p14:tracePt t="28301" x="1625600" y="1930400"/>
          <p14:tracePt t="28316" x="1625600" y="1936750"/>
          <p14:tracePt t="28330" x="1619250" y="1943100"/>
          <p14:tracePt t="28347" x="1600200" y="1955800"/>
          <p14:tracePt t="28365" x="1568450" y="2012950"/>
          <p14:tracePt t="28380" x="1543050" y="2044700"/>
          <p14:tracePt t="28397" x="1492250" y="2133600"/>
          <p14:tracePt t="28414" x="1435100" y="2247900"/>
          <p14:tracePt t="28430" x="1403350" y="2298700"/>
          <p14:tracePt t="28446" x="1358900" y="2413000"/>
          <p14:tracePt t="28463" x="1320800" y="2533650"/>
          <p14:tracePt t="28480" x="1301750" y="2590800"/>
          <p14:tracePt t="28497" x="1289050" y="2641600"/>
          <p14:tracePt t="28513" x="1244600" y="2762250"/>
          <p14:tracePt t="28529" x="1238250" y="2800350"/>
          <p14:tracePt t="28547" x="1225550" y="2844800"/>
          <p14:tracePt t="28563" x="1219200" y="2857500"/>
          <p14:tracePt t="28580" x="1206500" y="2882900"/>
          <p14:tracePt t="28597" x="1200150" y="2914650"/>
          <p14:tracePt t="28612" x="1200150" y="2921000"/>
          <p14:tracePt t="28629" x="1200150" y="2933700"/>
          <p14:tracePt t="29074" x="1206500" y="2933700"/>
          <p14:tracePt t="29088" x="1212850" y="2933700"/>
          <p14:tracePt t="29097" x="1219200" y="2933700"/>
          <p14:tracePt t="29110" x="1225550" y="2933700"/>
          <p14:tracePt t="29127" x="1231900" y="2933700"/>
          <p14:tracePt t="29145" x="1263650" y="2933700"/>
          <p14:tracePt t="29161" x="1276350" y="2933700"/>
          <p14:tracePt t="29177" x="1308100" y="2933700"/>
          <p14:tracePt t="29194" x="1384300" y="2927350"/>
          <p14:tracePt t="29211" x="1498600" y="2921000"/>
          <p14:tracePt t="29227" x="1555750" y="2908300"/>
          <p14:tracePt t="29244" x="1663700" y="2895600"/>
          <p14:tracePt t="29260" x="1746250" y="2870200"/>
          <p14:tracePt t="29278" x="1803400" y="2851150"/>
          <p14:tracePt t="29293" x="1822450" y="2844800"/>
          <p14:tracePt t="29310" x="1841500" y="2844800"/>
          <p14:tracePt t="29327" x="1841500" y="2838450"/>
          <p14:tracePt t="29360" x="1847850" y="2838450"/>
          <p14:tracePt t="29969" x="1854200" y="2838450"/>
          <p14:tracePt t="29983" x="1879600" y="2832100"/>
          <p14:tracePt t="29990" x="1898650" y="2819400"/>
          <p14:tracePt t="29997" x="1917700" y="2800350"/>
          <p14:tracePt t="30011" x="1943100" y="2781300"/>
          <p14:tracePt t="30026" x="1974850" y="2755900"/>
          <p14:tracePt t="30041" x="2019300" y="2711450"/>
          <p14:tracePt t="30058" x="2051050" y="2686050"/>
          <p14:tracePt t="30075" x="2108200" y="2641600"/>
          <p14:tracePt t="30091" x="2152650" y="2597150"/>
          <p14:tracePt t="30107" x="2171700" y="2584450"/>
          <p14:tracePt t="30124" x="2228850" y="2533650"/>
          <p14:tracePt t="30141" x="2273300" y="2489200"/>
          <p14:tracePt t="30157" x="2298700" y="2470150"/>
          <p14:tracePt t="30173" x="2355850" y="2400300"/>
          <p14:tracePt t="30190" x="2393950" y="2355850"/>
          <p14:tracePt t="30208" x="2463800" y="2266950"/>
          <p14:tracePt t="30223" x="2476500" y="2235200"/>
          <p14:tracePt t="30240" x="2501900" y="2222500"/>
          <p14:tracePt t="30257" x="2527300" y="2190750"/>
          <p14:tracePt t="30273" x="2565400" y="2165350"/>
          <p14:tracePt t="30290" x="2578100" y="2152650"/>
          <p14:tracePt t="30307" x="2597150" y="2133600"/>
          <p14:tracePt t="30323" x="2622550" y="2120900"/>
          <p14:tracePt t="30340" x="2622550" y="2114550"/>
          <p14:tracePt t="30356" x="2635250" y="2108200"/>
          <p14:tracePt t="30373" x="2647950" y="2101850"/>
          <p14:tracePt t="30392" x="2654300" y="2101850"/>
          <p14:tracePt t="30423" x="2654300" y="2095500"/>
          <p14:tracePt t="30453" x="2660650" y="2095500"/>
          <p14:tracePt t="30488" x="2660650" y="2089150"/>
          <p14:tracePt t="30573" x="2654300" y="2089150"/>
          <p14:tracePt t="30580" x="2654300" y="2095500"/>
          <p14:tracePt t="30594" x="2641600" y="2095500"/>
          <p14:tracePt t="30615" x="2628900" y="2101850"/>
          <p14:tracePt t="30625" x="2609850" y="2120900"/>
          <p14:tracePt t="30639" x="2584450" y="2133600"/>
          <p14:tracePt t="30656" x="2501900" y="2203450"/>
          <p14:tracePt t="30672" x="2355850" y="2311400"/>
          <p14:tracePt t="30689" x="2286000" y="2387600"/>
          <p14:tracePt t="30706" x="2120900" y="2495550"/>
          <p14:tracePt t="30722" x="1993900" y="2616200"/>
          <p14:tracePt t="30739" x="1949450" y="2654300"/>
          <p14:tracePt t="30756" x="1879600" y="2711450"/>
          <p14:tracePt t="30772" x="1841500" y="2743200"/>
          <p14:tracePt t="30788" x="1828800" y="2749550"/>
          <p14:tracePt t="30805" x="1828800" y="2755900"/>
          <p14:tracePt t="30838" x="1822450" y="2762250"/>
          <p14:tracePt t="30896" x="1822450" y="2768600"/>
          <p14:tracePt t="30952" x="1828800" y="2768600"/>
          <p14:tracePt t="30966" x="1835150" y="2768600"/>
          <p14:tracePt t="30980" x="1841500" y="2768600"/>
          <p14:tracePt t="30995" x="1847850" y="2768600"/>
          <p14:tracePt t="31005" x="1854200" y="2774950"/>
          <p14:tracePt t="31024" x="1860550" y="2774950"/>
          <p14:tracePt t="31038" x="1866900" y="2781300"/>
          <p14:tracePt t="31054" x="1885950" y="2787650"/>
          <p14:tracePt t="31072" x="1917700" y="2794000"/>
          <p14:tracePt t="31087" x="1968500" y="2800350"/>
          <p14:tracePt t="31104" x="1993900" y="2806700"/>
          <p14:tracePt t="31121" x="2063750" y="2813050"/>
          <p14:tracePt t="31137" x="2114550" y="2825750"/>
          <p14:tracePt t="31154" x="2139950" y="2825750"/>
          <p14:tracePt t="31171" x="2178050" y="2825750"/>
          <p14:tracePt t="31187" x="2209800" y="2819400"/>
          <p14:tracePt t="31204" x="2216150" y="2819400"/>
          <p14:tracePt t="31220" x="2228850" y="2819400"/>
          <p14:tracePt t="31237" x="2235200" y="2819400"/>
          <p14:tracePt t="31318" x="2241550" y="2819400"/>
          <p14:tracePt t="31395" x="2247900" y="2819400"/>
          <p14:tracePt t="31465" x="2241550" y="2819400"/>
          <p14:tracePt t="31493" x="2235200" y="2819400"/>
          <p14:tracePt t="31866" x="2241550" y="2813050"/>
          <p14:tracePt t="31879" x="2260600" y="2800350"/>
          <p14:tracePt t="31887" x="2298700" y="2768600"/>
          <p14:tracePt t="31901" x="2324100" y="2755900"/>
          <p14:tracePt t="31918" x="2419350" y="2679700"/>
          <p14:tracePt t="31935" x="2463800" y="2635250"/>
          <p14:tracePt t="31951" x="2590800" y="2546350"/>
          <p14:tracePt t="31967" x="2743200" y="2432050"/>
          <p14:tracePt t="31985" x="2921000" y="2330450"/>
          <p14:tracePt t="32001" x="2990850" y="2279650"/>
          <p14:tracePt t="32017" x="3048000" y="2241550"/>
          <p14:tracePt t="32035" x="3206750" y="2127250"/>
          <p14:tracePt t="32051" x="3251200" y="2089150"/>
          <p14:tracePt t="32067" x="3276600" y="2076450"/>
          <p14:tracePt t="32084" x="3321050" y="2044700"/>
          <p14:tracePt t="32100" x="3333750" y="2025650"/>
          <p14:tracePt t="32118" x="3340100" y="2019300"/>
          <p14:tracePt t="32133" x="3359150" y="2000250"/>
          <p14:tracePt t="32150" x="3371850" y="1981200"/>
          <p14:tracePt t="32168" x="3371850" y="1974850"/>
          <p14:tracePt t="32184" x="3378200" y="1974850"/>
          <p14:tracePt t="32200" x="3378200" y="1968500"/>
          <p14:tracePt t="32233" x="3378200" y="1962150"/>
          <p14:tracePt t="32315" x="3371850" y="1962150"/>
          <p14:tracePt t="32357" x="3365500" y="1962150"/>
          <p14:tracePt t="32456" x="3359150" y="1968500"/>
          <p14:tracePt t="32476" x="3352800" y="1974850"/>
          <p14:tracePt t="32512" x="3346450" y="1981200"/>
          <p14:tracePt t="32519" x="3340100" y="1987550"/>
          <p14:tracePt t="32533" x="3327400" y="2000250"/>
          <p14:tracePt t="32549" x="3270250" y="2063750"/>
          <p14:tracePt t="32565" x="3219450" y="2120900"/>
          <p14:tracePt t="32583" x="3111500" y="2254250"/>
          <p14:tracePt t="32598" x="2990850" y="2406650"/>
          <p14:tracePt t="32616" x="2940050" y="2476500"/>
          <p14:tracePt t="32632" x="2838450" y="2603500"/>
          <p14:tracePt t="32649" x="2800350" y="2660650"/>
          <p14:tracePt t="32666" x="2749550" y="2749550"/>
          <p14:tracePt t="32682" x="2743200" y="2768600"/>
          <p14:tracePt t="32698" x="2736850" y="2781300"/>
          <p14:tracePt t="32716" x="2724150" y="2794000"/>
          <p14:tracePt t="32732" x="2724150" y="2800350"/>
          <p14:tracePt t="32849" x="2724150" y="2794000"/>
          <p14:tracePt t="32877" x="2730500" y="2787650"/>
          <p14:tracePt t="32911" x="2730500" y="2781300"/>
          <p14:tracePt t="32940" x="2730500" y="2774950"/>
          <p14:tracePt t="32947" x="2736850" y="2774950"/>
          <p14:tracePt t="32968" x="2743200" y="2774950"/>
          <p14:tracePt t="32989" x="2749550" y="2774950"/>
          <p14:tracePt t="33011" x="2749550" y="2768600"/>
          <p14:tracePt t="33017" x="2755900" y="2762250"/>
          <p14:tracePt t="33039" x="2762250" y="2762250"/>
          <p14:tracePt t="33060" x="2774950" y="2755900"/>
          <p14:tracePt t="33073" x="2774950" y="2749550"/>
          <p14:tracePt t="33088" x="2781300" y="2749550"/>
          <p14:tracePt t="33102" x="2794000" y="2743200"/>
          <p14:tracePt t="33113" x="2806700" y="2736850"/>
          <p14:tracePt t="33130" x="2851150" y="2711450"/>
          <p14:tracePt t="33147" x="2882900" y="2692400"/>
          <p14:tracePt t="33164" x="2971800" y="2628900"/>
          <p14:tracePt t="33180" x="3086100" y="2546350"/>
          <p14:tracePt t="33197" x="3155950" y="2495550"/>
          <p14:tracePt t="33214" x="3282950" y="2393950"/>
          <p14:tracePt t="33230" x="3390900" y="2286000"/>
          <p14:tracePt t="33246" x="3441700" y="2241550"/>
          <p14:tracePt t="33249" x="3473450" y="2197100"/>
          <p14:tracePt t="33266" x="3511550" y="2159000"/>
          <p14:tracePt t="33280" x="3536950" y="2127250"/>
          <p14:tracePt t="33296" x="3581400" y="2070100"/>
          <p14:tracePt t="33313" x="3613150" y="2038350"/>
          <p14:tracePt t="33329" x="3625850" y="2025650"/>
          <p14:tracePt t="33346" x="3638550" y="2006600"/>
          <p14:tracePt t="33362" x="3644900" y="1987550"/>
          <p14:tracePt t="33379" x="3651250" y="1974850"/>
          <p14:tracePt t="33397" x="3663950" y="1968500"/>
          <p14:tracePt t="33413" x="3676650" y="1955800"/>
          <p14:tracePt t="33429" x="3676650" y="1949450"/>
          <p14:tracePt t="33446" x="3683000" y="1943100"/>
          <p14:tracePt t="33479" x="3683000" y="1936750"/>
          <p14:tracePt t="33530" x="3676650" y="1936750"/>
          <p14:tracePt t="33551" x="3670300" y="1936750"/>
          <p14:tracePt t="33565" x="3663950" y="1936750"/>
          <p14:tracePt t="33572" x="3663950" y="1943100"/>
          <p14:tracePt t="33581" x="3657600" y="1943100"/>
          <p14:tracePt t="33595" x="3657600" y="1949450"/>
          <p14:tracePt t="33612" x="3651250" y="1955800"/>
          <p14:tracePt t="33629" x="3625850" y="1968500"/>
          <p14:tracePt t="33645" x="3581400" y="2000250"/>
          <p14:tracePt t="33662" x="3536950" y="2025650"/>
          <p14:tracePt t="33679" x="3435350" y="2101850"/>
          <p14:tracePt t="33695" x="3302000" y="2209800"/>
          <p14:tracePt t="33712" x="3232150" y="2273300"/>
          <p14:tracePt t="33728" x="3105150" y="2393950"/>
          <p14:tracePt t="33745" x="2984500" y="2514600"/>
          <p14:tracePt t="33762" x="2876550" y="2616200"/>
          <p14:tracePt t="33778" x="2844800" y="2660650"/>
          <p14:tracePt t="33795" x="2774950" y="2730500"/>
          <p14:tracePt t="33812" x="2743200" y="2768600"/>
          <p14:tracePt t="33828" x="2730500" y="2781300"/>
          <p14:tracePt t="33845" x="2724150" y="2787650"/>
          <p14:tracePt t="33861" x="2717800" y="2794000"/>
          <p14:tracePt t="34211" x="2717800" y="2800350"/>
          <p14:tracePt t="34226" x="2711450" y="2800350"/>
          <p14:tracePt t="34233" x="2705100" y="2800350"/>
          <p14:tracePt t="34247" x="2698750" y="2806700"/>
          <p14:tracePt t="34260" x="2692400" y="2813050"/>
          <p14:tracePt t="34277" x="2686050" y="2819400"/>
          <p14:tracePt t="34293" x="2679700" y="2825750"/>
          <p14:tracePt t="34310" x="2667000" y="2832100"/>
          <p14:tracePt t="34326" x="2647950" y="2844800"/>
          <p14:tracePt t="34343" x="2635250" y="2851150"/>
          <p14:tracePt t="34360" x="2628900" y="2857500"/>
          <p14:tracePt t="34376" x="2609850" y="2863850"/>
          <p14:tracePt t="34393" x="2603500" y="2870200"/>
          <p14:tracePt t="34409" x="2590800" y="2876550"/>
          <p14:tracePt t="34426" x="2571750" y="2876550"/>
          <p14:tracePt t="34444" x="2546350" y="2882900"/>
          <p14:tracePt t="34459" x="2533650" y="2882900"/>
          <p14:tracePt t="34476" x="2520950" y="2882900"/>
          <p14:tracePt t="34493" x="2489200" y="2889250"/>
          <p14:tracePt t="34509" x="2476500" y="2889250"/>
          <p14:tracePt t="34525" x="2476500" y="2895600"/>
          <p14:tracePt t="34558" x="2470150" y="2895600"/>
          <p14:tracePt t="34668" x="2482850" y="2895600"/>
          <p14:tracePt t="34676" x="2489200" y="2895600"/>
          <p14:tracePt t="34689" x="2495550" y="2895600"/>
          <p14:tracePt t="34696" x="2501900" y="2895600"/>
          <p14:tracePt t="34708" x="2520950" y="2895600"/>
          <p14:tracePt t="34725" x="2559050" y="2889250"/>
          <p14:tracePt t="34741" x="2590800" y="2889250"/>
          <p14:tracePt t="34758" x="2616200" y="2889250"/>
          <p14:tracePt t="34775" x="2749550" y="2870200"/>
          <p14:tracePt t="34792" x="2787650" y="2870200"/>
          <p14:tracePt t="34809" x="2870200" y="2870200"/>
          <p14:tracePt t="34824" x="2908300" y="2863850"/>
          <p14:tracePt t="34841" x="2959100" y="2863850"/>
          <p14:tracePt t="34858" x="2984500" y="2863850"/>
          <p14:tracePt t="34874" x="2997200" y="2863850"/>
          <p14:tracePt t="34909" x="3003550" y="2863850"/>
          <p14:tracePt t="34998" x="2997200" y="2857500"/>
          <p14:tracePt t="35019" x="2990850" y="2857500"/>
          <p14:tracePt t="35026" x="2984500" y="2857500"/>
          <p14:tracePt t="35041" x="2978150" y="2857500"/>
          <p14:tracePt t="35055" x="2971800" y="2857500"/>
          <p14:tracePt t="35075" x="2965450" y="2857500"/>
          <p14:tracePt t="35097" x="2959100" y="2857500"/>
          <p14:tracePt t="35111" x="2946400" y="2857500"/>
          <p14:tracePt t="35118" x="2933700" y="2857500"/>
          <p14:tracePt t="35127" x="2901950" y="2857500"/>
          <p14:tracePt t="35141" x="2882900" y="2857500"/>
          <p14:tracePt t="35156" x="2844800" y="2857500"/>
          <p14:tracePt t="35174" x="2743200" y="2857500"/>
          <p14:tracePt t="35190" x="2628900" y="2857500"/>
          <p14:tracePt t="35206" x="2571750" y="2857500"/>
          <p14:tracePt t="35224" x="2470150" y="2870200"/>
          <p14:tracePt t="35240" x="2400300" y="2870200"/>
          <p14:tracePt t="35256" x="2374900" y="2870200"/>
          <p14:tracePt t="35273" x="2343150" y="2870200"/>
          <p14:tracePt t="35290" x="2324100" y="2870200"/>
          <p14:tracePt t="35309" x="2317750" y="2870200"/>
          <p14:tracePt t="35335" x="2311400" y="2870200"/>
          <p14:tracePt t="35441" x="2311400" y="2876550"/>
          <p14:tracePt t="35469" x="2317750" y="2876550"/>
          <p14:tracePt t="36090" x="2330450" y="2876550"/>
          <p14:tracePt t="36097" x="2349500" y="2876550"/>
          <p14:tracePt t="36111" x="2374900" y="2876550"/>
          <p14:tracePt t="36120" x="2406650" y="2876550"/>
          <p14:tracePt t="36136" x="2432050" y="2876550"/>
          <p14:tracePt t="36154" x="2501900" y="2876550"/>
          <p14:tracePt t="36170" x="2565400" y="2876550"/>
          <p14:tracePt t="36186" x="2597150" y="2876550"/>
          <p14:tracePt t="36203" x="2660650" y="2876550"/>
          <p14:tracePt t="36220" x="2730500" y="2876550"/>
          <p14:tracePt t="36237" x="2774950" y="2876550"/>
          <p14:tracePt t="36253" x="2787650" y="2876550"/>
          <p14:tracePt t="36269" x="2819400" y="2876550"/>
          <p14:tracePt t="36287" x="2844800" y="2876550"/>
          <p14:tracePt t="36302" x="2857500" y="2876550"/>
          <p14:tracePt t="36319" x="2863850" y="2876550"/>
          <p14:tracePt t="36336" x="2889250" y="2876550"/>
          <p14:tracePt t="36369" x="2895600" y="2876550"/>
          <p14:tracePt t="36386" x="2901950" y="2876550"/>
          <p14:tracePt t="36402" x="2908300" y="2876550"/>
          <p14:tracePt t="36448" x="2914650" y="2876550"/>
          <p14:tracePt t="36476" x="2921000" y="2876550"/>
          <p14:tracePt t="36497" x="2927350" y="2876550"/>
          <p14:tracePt t="36560" x="2933700" y="2876550"/>
          <p14:tracePt t="36588" x="2940050" y="2876550"/>
          <p14:tracePt t="36610" x="2946400" y="2876550"/>
          <p14:tracePt t="36616" x="2952750" y="2876550"/>
          <p14:tracePt t="36659" x="2959100" y="2876550"/>
          <p14:tracePt t="36673" x="2965450" y="2876550"/>
          <p14:tracePt t="36743" x="2971800" y="2876550"/>
          <p14:tracePt t="36749" x="2978150" y="2876550"/>
          <p14:tracePt t="36771" x="2984500" y="2876550"/>
          <p14:tracePt t="36820" x="2990850" y="2876550"/>
          <p14:tracePt t="36862" x="2997200" y="2876550"/>
          <p14:tracePt t="36940" x="2990850" y="2876550"/>
          <p14:tracePt t="36961" x="2984500" y="2876550"/>
          <p14:tracePt t="36976" x="2978150" y="2882900"/>
          <p14:tracePt t="37445" x="2990850" y="2882900"/>
          <p14:tracePt t="37452" x="2997200" y="2882900"/>
          <p14:tracePt t="37468" x="3009900" y="2882900"/>
          <p14:tracePt t="37481" x="3022600" y="2882900"/>
          <p14:tracePt t="37498" x="3028950" y="2882900"/>
          <p14:tracePt t="37516" x="3041650" y="2882900"/>
          <p14:tracePt t="37532" x="3060700" y="2882900"/>
          <p14:tracePt t="37549" x="3073400" y="2882900"/>
          <p14:tracePt t="37565" x="3092450" y="2882900"/>
          <p14:tracePt t="37581" x="3098800" y="2882900"/>
          <p14:tracePt t="37598" x="3117850" y="2876550"/>
          <p14:tracePt t="37615" x="3124200" y="2870200"/>
          <p14:tracePt t="37631" x="3130550" y="2870200"/>
          <p14:tracePt t="37649" x="3143250" y="2870200"/>
          <p14:tracePt t="37665" x="3155950" y="2863850"/>
          <p14:tracePt t="37681" x="3162300" y="2863850"/>
          <p14:tracePt t="37698" x="3168650" y="2851150"/>
          <p14:tracePt t="37714" x="3181350" y="2844800"/>
          <p14:tracePt t="37731" x="3187700" y="2844800"/>
          <p14:tracePt t="37748" x="3206750" y="2838450"/>
          <p14:tracePt t="37764" x="3213100" y="2825750"/>
          <p14:tracePt t="37781" x="3219450" y="2825750"/>
          <p14:tracePt t="37797" x="3238500" y="2806700"/>
          <p14:tracePt t="37815" x="3244850" y="2800350"/>
          <p14:tracePt t="37832" x="3263900" y="2781300"/>
          <p14:tracePt t="37847" x="3263900" y="2774950"/>
          <p14:tracePt t="37864" x="3270250" y="2768600"/>
          <p14:tracePt t="37881" x="3276600" y="2762250"/>
          <p14:tracePt t="37917" x="3282950" y="2762250"/>
          <p14:tracePt t="38021" x="3282950" y="2768600"/>
          <p14:tracePt t="38366" x="3302000" y="2755900"/>
          <p14:tracePt t="38373" x="3340100" y="2717800"/>
          <p14:tracePt t="38388" x="3384550" y="2679700"/>
          <p14:tracePt t="38396" x="3429000" y="2635250"/>
          <p14:tracePt t="38412" x="3479800" y="2590800"/>
          <p14:tracePt t="38429" x="3524250" y="2540000"/>
          <p14:tracePt t="38445" x="3657600" y="2413000"/>
          <p14:tracePt t="38462" x="3689350" y="2374900"/>
          <p14:tracePt t="38479" x="3759200" y="2317750"/>
          <p14:tracePt t="38495" x="3778250" y="2298700"/>
          <p14:tracePt t="38511" x="3822700" y="2260600"/>
          <p14:tracePt t="38529" x="3867150" y="2222500"/>
          <p14:tracePt t="38545" x="3886200" y="2209800"/>
          <p14:tracePt t="38562" x="3930650" y="2171700"/>
          <p14:tracePt t="38578" x="3962400" y="2146300"/>
          <p14:tracePt t="38595" x="3987800" y="2133600"/>
          <p14:tracePt t="38612" x="4006850" y="2114550"/>
          <p14:tracePt t="38628" x="4025900" y="2101850"/>
          <p14:tracePt t="38645" x="4032250" y="2095500"/>
          <p14:tracePt t="38662" x="4038600" y="2082800"/>
          <p14:tracePt t="38678" x="4044950" y="2076450"/>
          <p14:tracePt t="38694" x="4051300" y="2076450"/>
          <p14:tracePt t="38727" x="4057650" y="2070100"/>
          <p14:tracePt t="38747" x="4064000" y="2063750"/>
          <p14:tracePt t="38858" x="4057650" y="2063750"/>
          <p14:tracePt t="38886" x="4051300" y="2063750"/>
          <p14:tracePt t="38908" x="4044950" y="2063750"/>
          <p14:tracePt t="38935" x="4044950" y="2070100"/>
          <p14:tracePt t="38950" x="4038600" y="2070100"/>
          <p14:tracePt t="38956" x="4025900" y="2076450"/>
          <p14:tracePt t="38970" x="4019550" y="2089150"/>
          <p14:tracePt t="38979" x="3994150" y="2114550"/>
          <p14:tracePt t="38993" x="3975100" y="2133600"/>
          <p14:tracePt t="39010" x="3905250" y="2216150"/>
          <p14:tracePt t="39027" x="3803650" y="2330450"/>
          <p14:tracePt t="39043" x="3746500" y="2387600"/>
          <p14:tracePt t="39060" x="3695700" y="2457450"/>
          <p14:tracePt t="39077" x="3562350" y="2622550"/>
          <p14:tracePt t="39093" x="3536950" y="2654300"/>
          <p14:tracePt t="39110" x="3498850" y="2698750"/>
          <p14:tracePt t="39126" x="3441700" y="2755900"/>
          <p14:tracePt t="39143" x="3409950" y="2800350"/>
          <p14:tracePt t="39160" x="3384550" y="2825750"/>
          <p14:tracePt t="39176" x="3359150" y="2844800"/>
          <p14:tracePt t="39193" x="3346450" y="2857500"/>
          <p14:tracePt t="39210" x="3333750" y="2870200"/>
          <p14:tracePt t="39242" x="3321050" y="2882900"/>
          <p14:tracePt t="39260" x="3314700" y="2889250"/>
          <p14:tracePt t="39292" x="3308350" y="2901950"/>
          <p14:tracePt t="39309" x="3302000" y="2901950"/>
          <p14:tracePt t="39343" x="3295650" y="2908300"/>
          <p14:tracePt t="41838" x="3289300" y="2908300"/>
          <p14:tracePt t="41852" x="3276600" y="2908300"/>
          <p14:tracePt t="41858" x="3251200" y="2901950"/>
          <p14:tracePt t="41866" x="3232150" y="2895600"/>
          <p14:tracePt t="41883" x="3206750" y="2895600"/>
          <p14:tracePt t="41901" x="3155950" y="2882900"/>
          <p14:tracePt t="41916" x="3130550" y="2876550"/>
          <p14:tracePt t="41933" x="3073400" y="2863850"/>
          <p14:tracePt t="41950" x="3016250" y="2844800"/>
          <p14:tracePt t="41966" x="2971800" y="2838450"/>
          <p14:tracePt t="41983" x="2914650" y="2832100"/>
          <p14:tracePt t="42000" x="2851150" y="2825750"/>
          <p14:tracePt t="42016" x="2819400" y="2806700"/>
          <p14:tracePt t="42033" x="2743200" y="2794000"/>
          <p14:tracePt t="42049" x="2686050" y="2787650"/>
          <p14:tracePt t="42066" x="2667000" y="2787650"/>
          <p14:tracePt t="42083" x="2616200" y="2781300"/>
          <p14:tracePt t="42099" x="2584450" y="2781300"/>
          <p14:tracePt t="42116" x="2565400" y="2781300"/>
          <p14:tracePt t="42133" x="2546350" y="2781300"/>
          <p14:tracePt t="42149" x="2533650" y="2781300"/>
          <p14:tracePt t="42166" x="2520950" y="2774950"/>
          <p14:tracePt t="42182" x="2508250" y="2762250"/>
          <p14:tracePt t="42199" x="2501900" y="2762250"/>
          <p14:tracePt t="42216" x="2501900" y="2755900"/>
          <p14:tracePt t="42588" x="2495550" y="2768600"/>
          <p14:tracePt t="42602" x="2489200" y="2781300"/>
          <p14:tracePt t="42609" x="2476500" y="2800350"/>
          <p14:tracePt t="42623" x="2463800" y="2819400"/>
          <p14:tracePt t="42632" x="2457450" y="2838450"/>
          <p14:tracePt t="42647" x="2438400" y="2851150"/>
          <p14:tracePt t="42665" x="2419350" y="2876550"/>
          <p14:tracePt t="42680" x="2413000" y="2895600"/>
          <p14:tracePt t="42697" x="2413000" y="2901950"/>
          <p14:tracePt t="42715" x="2406650" y="2908300"/>
          <p14:tracePt t="42750" x="2406650" y="2914650"/>
          <p14:tracePt t="42869" x="2406650" y="2908300"/>
          <p14:tracePt t="42876" x="2413000" y="2908300"/>
          <p14:tracePt t="42890" x="2419350" y="2908300"/>
          <p14:tracePt t="43194" x="2419350" y="2857500"/>
          <p14:tracePt t="43201" x="2419350" y="2781300"/>
          <p14:tracePt t="43215" x="2425700" y="2717800"/>
          <p14:tracePt t="43230" x="2438400" y="2635250"/>
          <p14:tracePt t="43245" x="2451100" y="2482850"/>
          <p14:tracePt t="43262" x="2470150" y="2393950"/>
          <p14:tracePt t="43279" x="2489200" y="2197100"/>
          <p14:tracePt t="43296" x="2508250" y="2019300"/>
          <p14:tracePt t="43311" x="2520950" y="1943100"/>
          <p14:tracePt t="43328" x="2533650" y="1822450"/>
          <p14:tracePt t="43345" x="2552700" y="1714500"/>
          <p14:tracePt t="43362" x="2552700" y="1676400"/>
          <p14:tracePt t="43378" x="2571750" y="1581150"/>
          <p14:tracePt t="43395" x="2590800" y="1473200"/>
          <p14:tracePt t="43412" x="2597150" y="1422400"/>
          <p14:tracePt t="43428" x="2603500" y="1339850"/>
          <p14:tracePt t="43444" x="2603500" y="1301750"/>
          <p14:tracePt t="43462" x="2622550" y="1231900"/>
          <p14:tracePt t="43478" x="2622550" y="1212850"/>
          <p14:tracePt t="43495" x="2622550" y="1187450"/>
          <p14:tracePt t="43511" x="2628900" y="1143000"/>
          <p14:tracePt t="43528" x="2635250" y="1098550"/>
          <p14:tracePt t="43545" x="2641600" y="1079500"/>
          <p14:tracePt t="43561" x="2647950" y="1028700"/>
          <p14:tracePt t="43577" x="2647950" y="977900"/>
          <p14:tracePt t="43595" x="2647950" y="958850"/>
          <p14:tracePt t="43611" x="2647950" y="908050"/>
          <p14:tracePt t="43627" x="2647950" y="876300"/>
          <p14:tracePt t="43644" x="2647950" y="844550"/>
          <p14:tracePt t="43660" x="2647950" y="831850"/>
          <p14:tracePt t="43677" x="2647950" y="806450"/>
          <p14:tracePt t="43694" x="2647950" y="800100"/>
          <p14:tracePt t="43711" x="2647950" y="793750"/>
          <p14:tracePt t="43784" x="2641600" y="787400"/>
          <p14:tracePt t="43904" x="2635250" y="793750"/>
          <p14:tracePt t="43967" x="2635250" y="800100"/>
          <p14:tracePt t="43988" x="2628900" y="806450"/>
          <p14:tracePt t="43995" x="2628900" y="812800"/>
          <p14:tracePt t="44016" x="2622550" y="819150"/>
          <p14:tracePt t="44023" x="2622550" y="825500"/>
          <p14:tracePt t="44037" x="2622550" y="831850"/>
          <p14:tracePt t="44045" x="2616200" y="831850"/>
          <p14:tracePt t="44065" x="2616200" y="838200"/>
          <p14:tracePt t="44076" x="2616200" y="844550"/>
          <p14:tracePt t="44095" x="2609850" y="850900"/>
          <p14:tracePt t="44114" x="2609850" y="857250"/>
          <p14:tracePt t="44136" x="2603500" y="863600"/>
          <p14:tracePt t="44145" x="2603500" y="869950"/>
          <p14:tracePt t="44184" x="2597150" y="876300"/>
          <p14:tracePt t="44206" x="2597150" y="882650"/>
          <p14:tracePt t="44247" x="2597150" y="889000"/>
          <p14:tracePt t="44276" x="2597150" y="895350"/>
          <p14:tracePt t="44283" x="2597150" y="901700"/>
          <p14:tracePt t="44304" x="2597150" y="908050"/>
          <p14:tracePt t="44332" x="2597150" y="920750"/>
          <p14:tracePt t="44815" x="2597150" y="933450"/>
          <p14:tracePt t="44822" x="2597150" y="939800"/>
          <p14:tracePt t="44836" x="2597150" y="958850"/>
          <p14:tracePt t="44843" x="2597150" y="965200"/>
          <p14:tracePt t="44859" x="2597150" y="971550"/>
          <p14:tracePt t="44873" x="2597150" y="984250"/>
          <p14:tracePt t="44893" x="2597150" y="990600"/>
          <p14:tracePt t="44913" x="2597150" y="996950"/>
          <p14:tracePt t="44934" x="2597150" y="1003300"/>
          <p14:tracePt t="45222" x="2597150" y="996950"/>
          <p14:tracePt t="45236" x="2590800" y="996950"/>
          <p14:tracePt t="45243" x="2584450" y="996950"/>
          <p14:tracePt t="45258" x="2578100" y="996950"/>
          <p14:tracePt t="45279" x="2571750" y="990600"/>
          <p14:tracePt t="45288" x="2565400" y="990600"/>
          <p14:tracePt t="45308" x="2559050" y="990600"/>
          <p14:tracePt t="45334" x="2559050" y="984250"/>
          <p14:tracePt t="45356" x="2552700" y="984250"/>
          <p14:tracePt t="45384" x="2546350" y="984250"/>
          <p14:tracePt t="45412" x="2540000" y="977900"/>
          <p14:tracePt t="45426" x="2533650" y="977900"/>
          <p14:tracePt t="46039" x="2514600" y="977900"/>
          <p14:tracePt t="46046" x="2482850" y="990600"/>
          <p14:tracePt t="46060" x="2457450" y="996950"/>
          <p14:tracePt t="46068" x="2419350" y="996950"/>
          <p14:tracePt t="46085" x="2387600" y="1003300"/>
          <p14:tracePt t="46103" x="2317750" y="1009650"/>
          <p14:tracePt t="46119" x="2247900" y="1016000"/>
          <p14:tracePt t="46135" x="2222500" y="1016000"/>
          <p14:tracePt t="46152" x="2139950" y="1035050"/>
          <p14:tracePt t="46168" x="2114550" y="1035050"/>
          <p14:tracePt t="46185" x="2032000" y="1041400"/>
          <p14:tracePt t="46202" x="1955800" y="1054100"/>
          <p14:tracePt t="46218" x="1911350" y="1054100"/>
          <p14:tracePt t="46235" x="1847850" y="1060450"/>
          <p14:tracePt t="46251" x="1778000" y="1060450"/>
          <p14:tracePt t="46268" x="1746250" y="1060450"/>
          <p14:tracePt t="46285" x="1701800" y="1054100"/>
          <p14:tracePt t="46301" x="1657350" y="1041400"/>
          <p14:tracePt t="46318" x="1644650" y="1041400"/>
          <p14:tracePt t="46335" x="1619250" y="1041400"/>
          <p14:tracePt t="46351" x="1593850" y="1041400"/>
          <p14:tracePt t="46385" x="1587500" y="1047750"/>
          <p14:tracePt t="46401" x="1574800" y="1047750"/>
          <p14:tracePt t="46418" x="1568450" y="1047750"/>
          <p14:tracePt t="46489" x="1562100" y="1047750"/>
          <p14:tracePt t="46643" x="1568450" y="1054100"/>
          <p14:tracePt t="46678" x="1574800" y="1054100"/>
          <p14:tracePt t="46713" x="1581150" y="1054100"/>
          <p14:tracePt t="46721" x="1587500" y="1054100"/>
          <p14:tracePt t="46763" x="1593850" y="1054100"/>
          <p14:tracePt t="46770" x="1600200" y="1054100"/>
          <p14:tracePt t="46786" x="1606550" y="1054100"/>
          <p14:tracePt t="46800" x="1619250" y="1054100"/>
          <p14:tracePt t="46816" x="1651000" y="1060450"/>
          <p14:tracePt t="46834" x="1708150" y="1060450"/>
          <p14:tracePt t="46849" x="1746250" y="1060450"/>
          <p14:tracePt t="46866" x="1854200" y="1066800"/>
          <p14:tracePt t="46883" x="1968500" y="1079500"/>
          <p14:tracePt t="46900" x="2019300" y="1079500"/>
          <p14:tracePt t="46918" x="2139950" y="1085850"/>
          <p14:tracePt t="46932" x="2241550" y="1098550"/>
          <p14:tracePt t="46949" x="2279650" y="1098550"/>
          <p14:tracePt t="46966" x="2349500" y="1098550"/>
          <p14:tracePt t="46982" x="2419350" y="1098550"/>
          <p14:tracePt t="46999" x="2438400" y="1098550"/>
          <p14:tracePt t="47016" x="2489200" y="1085850"/>
          <p14:tracePt t="47032" x="2520950" y="1085850"/>
          <p14:tracePt t="47049" x="2527300" y="1085850"/>
          <p14:tracePt t="47066" x="2540000" y="1085850"/>
          <p14:tracePt t="47082" x="2546350" y="1085850"/>
          <p14:tracePt t="47100" x="2559050" y="1085850"/>
          <p14:tracePt t="47132" x="2565400" y="1085850"/>
          <p14:tracePt t="47149" x="2571750" y="1085850"/>
          <p14:tracePt t="47472" x="2578100" y="1085850"/>
          <p14:tracePt t="47486" x="2584450" y="1085850"/>
          <p14:tracePt t="47493" x="2590800" y="1085850"/>
          <p14:tracePt t="47507" x="2597150" y="1085850"/>
          <p14:tracePt t="47516" x="2609850" y="1085850"/>
          <p14:tracePt t="47535" x="2622550" y="1085850"/>
          <p14:tracePt t="47556" x="2628900" y="1085850"/>
          <p14:tracePt t="47566" x="2635250" y="1085850"/>
          <p14:tracePt t="47580" x="2641600" y="1085850"/>
          <p14:tracePt t="47597" x="2647950" y="1085850"/>
          <p14:tracePt t="47614" x="2654300" y="1092200"/>
          <p14:tracePt t="47650" x="2660650" y="1092200"/>
          <p14:tracePt t="47683" x="2667000" y="1092200"/>
          <p14:tracePt t="47725" x="2673350" y="1098550"/>
          <p14:tracePt t="47732" x="2679700" y="1098550"/>
          <p14:tracePt t="47788" x="2686050" y="1098550"/>
          <p14:tracePt t="47900" x="2679700" y="1092200"/>
          <p14:tracePt t="47971" x="2673350" y="1092200"/>
          <p14:tracePt t="48006" x="2667000" y="1092200"/>
          <p14:tracePt t="48055" x="2660650" y="1092200"/>
          <p14:tracePt t="48105" x="2654300" y="1092200"/>
          <p14:tracePt t="48140" x="2647950" y="1092200"/>
          <p14:tracePt t="48153" x="2641600" y="1092200"/>
          <p14:tracePt t="48175" x="2628900" y="1085850"/>
          <p14:tracePt t="48196" x="2622550" y="1085850"/>
          <p14:tracePt t="48209" x="2622550" y="1079500"/>
          <p14:tracePt t="48217" x="2616200" y="1079500"/>
          <p14:tracePt t="48227" x="2609850" y="1079500"/>
          <p14:tracePt t="48245" x="2597150" y="1073150"/>
          <p14:tracePt t="48278" x="2590800" y="1066800"/>
          <p14:tracePt t="48295" x="2584450" y="1066800"/>
          <p14:tracePt t="48315" x="2571750" y="1060450"/>
          <p14:tracePt t="48336" x="2571750" y="1054100"/>
          <p14:tracePt t="48358" x="2565400" y="1054100"/>
          <p14:tracePt t="48399" x="2559050" y="1047750"/>
          <p14:tracePt t="48435" x="2552700" y="1041400"/>
          <p14:tracePt t="48456" x="2552700" y="1035050"/>
          <p14:tracePt t="48477" x="2552700" y="1028700"/>
          <p14:tracePt t="48491" x="2552700" y="1022350"/>
          <p14:tracePt t="48526" x="2552700" y="1016000"/>
          <p14:tracePt t="48547" x="2552700" y="1009650"/>
          <p14:tracePt t="48568" x="2552700" y="1003300"/>
          <p14:tracePt t="48596" x="2559050" y="1003300"/>
          <p14:tracePt t="48638" x="2559050" y="996950"/>
          <p14:tracePt t="48645" x="2565400" y="996950"/>
          <p14:tracePt t="48667" x="2565400" y="990600"/>
          <p14:tracePt t="48687" x="2565400" y="984250"/>
          <p14:tracePt t="48716" x="2565400" y="977900"/>
          <p14:tracePt t="48737" x="2565400" y="971550"/>
          <p14:tracePt t="48758" x="2565400" y="965200"/>
          <p14:tracePt t="48779" x="2571750" y="965200"/>
          <p14:tracePt t="48828" x="2571750" y="958850"/>
          <p14:tracePt t="48989" x="2571750" y="965200"/>
          <p14:tracePt t="48996" x="2571750" y="971550"/>
          <p14:tracePt t="49018" x="2571750" y="977900"/>
          <p14:tracePt t="49039" x="2571750" y="984250"/>
          <p14:tracePt t="49060" x="2571750" y="990600"/>
          <p14:tracePt t="49081" x="2571750" y="996950"/>
          <p14:tracePt t="49102" x="2578100" y="996950"/>
          <p14:tracePt t="49110" x="2584450" y="996950"/>
          <p14:tracePt t="49123" x="2590800" y="996950"/>
          <p14:tracePt t="49130" x="2597150" y="996950"/>
          <p14:tracePt t="49141" x="2609850" y="996950"/>
          <p14:tracePt t="49159" x="2622550" y="1003300"/>
          <p14:tracePt t="49175" x="2641600" y="1003300"/>
          <p14:tracePt t="49191" x="2654300" y="1009650"/>
          <p14:tracePt t="49208" x="2711450" y="1009650"/>
          <p14:tracePt t="49225" x="2730500" y="1009650"/>
          <p14:tracePt t="49241" x="2743200" y="1003300"/>
          <p14:tracePt t="49258" x="2768600" y="1003300"/>
          <p14:tracePt t="49275" x="2787650" y="990600"/>
          <p14:tracePt t="49292" x="2800350" y="984250"/>
          <p14:tracePt t="49308" x="2806700" y="984250"/>
          <p14:tracePt t="49324" x="2819400" y="977900"/>
          <p14:tracePt t="49342" x="2832100" y="971550"/>
          <p14:tracePt t="49357" x="2832100" y="965200"/>
          <p14:tracePt t="49374" x="2844800" y="965200"/>
          <p14:tracePt t="49391" x="2844800" y="958850"/>
          <p14:tracePt t="49424" x="2851150" y="958850"/>
          <p14:tracePt t="49441" x="2857500" y="958850"/>
          <p14:tracePt t="49482" x="2857500" y="965200"/>
          <p14:tracePt t="49488" x="2857500" y="971550"/>
          <p14:tracePt t="49531" x="2844800" y="977900"/>
          <p14:tracePt t="49580" x="2838450" y="984250"/>
          <p14:tracePt t="49601" x="2832100" y="984250"/>
          <p14:tracePt t="49615" x="2825750" y="984250"/>
          <p14:tracePt t="49622" x="2819400" y="984250"/>
          <p14:tracePt t="49629" x="2819400" y="990600"/>
          <p14:tracePt t="49643" x="2813050" y="990600"/>
          <p14:tracePt t="49658" x="2806700" y="990600"/>
          <p14:tracePt t="49686" x="2800350" y="996950"/>
          <p14:tracePt t="49699" x="2794000" y="996950"/>
          <p14:tracePt t="49720" x="2787650" y="996950"/>
          <p14:tracePt t="49742" x="2781300" y="996950"/>
          <p14:tracePt t="49756" x="2774950" y="996950"/>
          <p14:tracePt t="49770" x="2768600" y="996950"/>
          <p14:tracePt t="49840" x="2762250" y="996950"/>
          <p14:tracePt t="49882" x="2755900" y="990600"/>
          <p14:tracePt t="49903" x="2749550" y="990600"/>
          <p14:tracePt t="49910" x="2743200" y="984250"/>
          <p14:tracePt t="49952" x="2736850" y="984250"/>
          <p14:tracePt t="49981" x="2730500" y="977900"/>
          <p14:tracePt t="50023" x="2717800" y="977900"/>
          <p14:tracePt t="50051" x="2711450" y="977900"/>
          <p14:tracePt t="50072" x="2705100" y="977900"/>
          <p14:tracePt t="50093" x="2698750" y="977900"/>
          <p14:tracePt t="50114" x="2692400" y="977900"/>
          <p14:tracePt t="50163" x="2686050" y="977900"/>
          <p14:tracePt t="50191" x="2686050" y="984250"/>
          <p14:tracePt t="50206" x="2679700" y="984250"/>
          <p14:tracePt t="50212" x="2679700" y="996950"/>
          <p14:tracePt t="50226" x="2679700" y="1009650"/>
          <p14:tracePt t="50238" x="2673350" y="1041400"/>
          <p14:tracePt t="50255" x="2660650" y="1143000"/>
          <p14:tracePt t="50271" x="2654300" y="1231900"/>
          <p14:tracePt t="50287" x="2641600" y="1460500"/>
          <p14:tracePt t="50305" x="2609850" y="1746250"/>
          <p14:tracePt t="50321" x="2597150" y="1885950"/>
          <p14:tracePt t="50338" x="2578100" y="2152650"/>
          <p14:tracePt t="50354" x="2546350" y="2393950"/>
          <p14:tracePt t="50371" x="2546350" y="2495550"/>
          <p14:tracePt t="50388" x="2527300" y="2654300"/>
          <p14:tracePt t="50404" x="2527300" y="2755900"/>
          <p14:tracePt t="50420" x="2514600" y="2806700"/>
          <p14:tracePt t="50438" x="2501900" y="2895600"/>
          <p14:tracePt t="50454" x="2482850" y="2933700"/>
          <p14:tracePt t="50471" x="2451100" y="3035300"/>
          <p14:tracePt t="50474" x="2432050" y="3067050"/>
          <p14:tracePt t="50488" x="2406650" y="3098800"/>
          <p14:tracePt t="50503" x="2400300" y="3117850"/>
          <p14:tracePt t="50520" x="2381250" y="3155950"/>
          <p14:tracePt t="50537" x="2374900" y="3175000"/>
          <p14:tracePt t="50553" x="2374900" y="3181350"/>
          <p14:tracePt t="50571" x="2381250" y="3181350"/>
          <p14:tracePt t="51181" x="2381250" y="3175000"/>
          <p14:tracePt t="51188" x="2381250" y="3162300"/>
          <p14:tracePt t="51202" x="2381250" y="3149600"/>
          <p14:tracePt t="51218" x="2393950" y="3105150"/>
          <p14:tracePt t="51234" x="2400300" y="3079750"/>
          <p14:tracePt t="51253" x="2400300" y="3009900"/>
          <p14:tracePt t="51268" x="2400300" y="2933700"/>
          <p14:tracePt t="51284" x="2400300" y="2901950"/>
          <p14:tracePt t="51301" x="2400300" y="2863850"/>
          <p14:tracePt t="51317" x="2400300" y="2851150"/>
          <p14:tracePt t="51334" x="2393950" y="2832100"/>
          <p14:tracePt t="51351" x="2393950" y="2825750"/>
          <p14:tracePt t="51367" x="2393950" y="2819400"/>
          <p14:tracePt t="51616" x="2393950" y="2825750"/>
          <p14:tracePt t="51652" x="2400300" y="2825750"/>
          <p14:tracePt t="51658" x="2406650" y="2832100"/>
          <p14:tracePt t="51680" x="2413000" y="2838450"/>
          <p14:tracePt t="51686" x="2425700" y="2844800"/>
          <p14:tracePt t="51702" x="2438400" y="2851150"/>
          <p14:tracePt t="51716" x="2457450" y="2857500"/>
          <p14:tracePt t="51733" x="2501900" y="2876550"/>
          <p14:tracePt t="51750" x="2552700" y="2901950"/>
          <p14:tracePt t="51766" x="2571750" y="2908300"/>
          <p14:tracePt t="51782" x="2597150" y="2933700"/>
          <p14:tracePt t="51800" x="2616200" y="2952750"/>
          <p14:tracePt t="51816" x="2616200" y="2965450"/>
          <p14:tracePt t="51832" x="2616200" y="3003550"/>
          <p14:tracePt t="51849" x="2616200" y="3086100"/>
          <p14:tracePt t="51865" x="2609850" y="3136900"/>
          <p14:tracePt t="51882" x="2597150" y="3200400"/>
          <p14:tracePt t="51898" x="2565400" y="3498850"/>
          <p14:tracePt t="51915" x="2559050" y="3600450"/>
          <p14:tracePt t="51933" x="2546350" y="3778250"/>
          <p14:tracePt t="51949" x="2540000" y="3835400"/>
          <p14:tracePt t="51965" x="2540000" y="3924300"/>
          <p14:tracePt t="51982" x="2540000" y="3949700"/>
          <p14:tracePt t="51998" x="2540000" y="3956050"/>
          <p14:tracePt t="52015" x="2540000" y="3962400"/>
          <p14:tracePt t="52052" x="2546350" y="3962400"/>
          <p14:tracePt t="52171" x="2546350" y="3956050"/>
          <p14:tracePt t="52178" x="2546350" y="3949700"/>
          <p14:tracePt t="52221" x="2552700" y="3930650"/>
          <p14:tracePt t="52235" x="2552700" y="3924300"/>
          <p14:tracePt t="52241" x="2559050" y="3905250"/>
          <p14:tracePt t="52250" x="2559050" y="3879850"/>
          <p14:tracePt t="52264" x="2559050" y="3848100"/>
          <p14:tracePt t="52281" x="2571750" y="3790950"/>
          <p14:tracePt t="52298" x="2571750" y="3625850"/>
          <p14:tracePt t="52314" x="2578100" y="3422650"/>
          <p14:tracePt t="52330" x="2578100" y="3308350"/>
          <p14:tracePt t="52347" x="2578100" y="3155950"/>
          <p14:tracePt t="52364" x="2565400" y="3022600"/>
          <p14:tracePt t="52380" x="2559050" y="2984500"/>
          <p14:tracePt t="52397" x="2552700" y="2921000"/>
          <p14:tracePt t="52414" x="2552700" y="2889250"/>
          <p14:tracePt t="52431" x="2552700" y="2882900"/>
          <p14:tracePt t="52447" x="2552700" y="2876550"/>
          <p14:tracePt t="52494" x="2552700" y="2870200"/>
          <p14:tracePt t="52781" x="2552700" y="2876550"/>
          <p14:tracePt t="52831" x="2559050" y="2876550"/>
          <p14:tracePt t="53326" x="2552700" y="2876550"/>
          <p14:tracePt t="53333" x="2546350" y="2876550"/>
          <p14:tracePt t="53347" x="2540000" y="2876550"/>
          <p14:tracePt t="53361" x="2527300" y="2882900"/>
          <p14:tracePt t="53377" x="2508250" y="2889250"/>
          <p14:tracePt t="53411" x="2495550" y="2895600"/>
          <p14:tracePt t="53427" x="2489200" y="2895600"/>
          <p14:tracePt t="53443" x="2482850" y="2895600"/>
          <p14:tracePt t="53460" x="2476500" y="2895600"/>
          <p14:tracePt t="53477" x="2470150" y="2895600"/>
          <p14:tracePt t="53510" x="2463800" y="2895600"/>
          <p14:tracePt t="53526" x="2457450" y="2895600"/>
          <p14:tracePt t="53546" x="2451100" y="2895600"/>
          <p14:tracePt t="53564" x="2438400" y="2895600"/>
          <p14:tracePt t="53586" x="2432050" y="2895600"/>
          <p14:tracePt t="53614" x="2425700" y="2895600"/>
          <p14:tracePt t="53635" x="2419350" y="2895600"/>
          <p14:tracePt t="53656" x="2413000" y="2895600"/>
          <p14:tracePt t="53664" x="2406650" y="2895600"/>
          <p14:tracePt t="53684" x="2400300" y="2895600"/>
          <p14:tracePt t="53706" x="2393950" y="2895600"/>
          <p14:tracePt t="53769" x="2387600" y="2895600"/>
          <p14:tracePt t="53797" x="2381250" y="2889250"/>
          <p14:tracePt t="53825" x="2368550" y="2889250"/>
          <p14:tracePt t="53846" x="2362200" y="2889250"/>
          <p14:tracePt t="53867" x="2355850" y="2889250"/>
          <p14:tracePt t="53875" x="2349500" y="2889250"/>
          <p14:tracePt t="53895" x="2349500" y="2882900"/>
          <p14:tracePt t="53916" x="2343150" y="2876550"/>
          <p14:tracePt t="53931" x="2336800" y="2876550"/>
          <p14:tracePt t="53937" x="2330450" y="2876550"/>
          <p14:tracePt t="53945" x="2330450" y="2870200"/>
          <p14:tracePt t="53966" x="2324100" y="2870200"/>
          <p14:tracePt t="53987" x="2317750" y="2863850"/>
          <p14:tracePt t="54009" x="2311400" y="2863850"/>
          <p14:tracePt t="54036" x="2311400" y="2857500"/>
          <p14:tracePt t="54071" x="2305050" y="2857500"/>
          <p14:tracePt t="54106" x="2298700" y="2851150"/>
          <p14:tracePt t="54176" x="2311400" y="2851150"/>
          <p14:tracePt t="54211" x="2317750" y="2851150"/>
          <p14:tracePt t="54219" x="2324100" y="2851150"/>
          <p14:tracePt t="54227" x="2330450" y="2851150"/>
          <p14:tracePt t="54241" x="2343150" y="2851150"/>
          <p14:tracePt t="54257" x="2355850" y="2851150"/>
          <p14:tracePt t="54274" x="2393950" y="2851150"/>
          <p14:tracePt t="54290" x="2444750" y="2851150"/>
          <p14:tracePt t="54307" x="2482850" y="2851150"/>
          <p14:tracePt t="54324" x="2559050" y="2851150"/>
          <p14:tracePt t="54341" x="2641600" y="2857500"/>
          <p14:tracePt t="54357" x="2692400" y="2857500"/>
          <p14:tracePt t="54373" x="2787650" y="2863850"/>
          <p14:tracePt t="54390" x="2876550" y="2870200"/>
          <p14:tracePt t="54407" x="2908300" y="2882900"/>
          <p14:tracePt t="54423" x="2965450" y="2889250"/>
          <p14:tracePt t="54440" x="3016250" y="2889250"/>
          <p14:tracePt t="54458" x="3048000" y="2889250"/>
          <p14:tracePt t="54473" x="3073400" y="2889250"/>
          <p14:tracePt t="54490" x="3079750" y="2889250"/>
          <p14:tracePt t="54507" x="3105150" y="2882900"/>
          <p14:tracePt t="54523" x="3111500" y="2882900"/>
          <p14:tracePt t="54543" x="3117850" y="2882900"/>
          <p14:tracePt t="54597" x="3117850" y="2876550"/>
          <p14:tracePt t="54640" x="3111500" y="2876550"/>
          <p14:tracePt t="54647" x="3105150" y="2876550"/>
          <p14:tracePt t="54682" x="3098800" y="2876550"/>
          <p14:tracePt t="54690" x="3092450" y="2876550"/>
          <p14:tracePt t="54703" x="3079750" y="2876550"/>
          <p14:tracePt t="54710" x="3060700" y="2876550"/>
          <p14:tracePt t="54722" x="3028950" y="2876550"/>
          <p14:tracePt t="54739" x="2940050" y="2863850"/>
          <p14:tracePt t="54756" x="2889250" y="2863850"/>
          <p14:tracePt t="54773" x="2813050" y="2863850"/>
          <p14:tracePt t="54788" x="2578100" y="2844800"/>
          <p14:tracePt t="54805" x="2476500" y="2844800"/>
          <p14:tracePt t="54824" x="2298700" y="2838450"/>
          <p14:tracePt t="54838" x="2209800" y="2838450"/>
          <p14:tracePt t="54855" x="2057400" y="2825750"/>
          <p14:tracePt t="54872" x="1936750" y="2819400"/>
          <p14:tracePt t="54888" x="1885950" y="2819400"/>
          <p14:tracePt t="54905" x="1828800" y="2819400"/>
          <p14:tracePt t="54922" x="1784350" y="2819400"/>
          <p14:tracePt t="54954" x="1778000" y="2825750"/>
          <p14:tracePt t="55090" x="1784350" y="2825750"/>
          <p14:tracePt t="55104" x="1790700" y="2825750"/>
          <p14:tracePt t="55111" x="1803400" y="2825750"/>
          <p14:tracePt t="55125" x="1809750" y="2825750"/>
          <p14:tracePt t="55138" x="1816100" y="2825750"/>
          <p14:tracePt t="55154" x="1860550" y="2825750"/>
          <p14:tracePt t="55170" x="1892300" y="2825750"/>
          <p14:tracePt t="55188" x="2006600" y="2838450"/>
          <p14:tracePt t="55204" x="2171700" y="2851150"/>
          <p14:tracePt t="55220" x="2273300" y="2857500"/>
          <p14:tracePt t="55238" x="2476500" y="2870200"/>
          <p14:tracePt t="55254" x="2667000" y="2901950"/>
          <p14:tracePt t="55270" x="2755900" y="2901950"/>
          <p14:tracePt t="55287" x="2901950" y="2901950"/>
          <p14:tracePt t="55304" x="3003550" y="2908300"/>
          <p14:tracePt t="55320" x="3060700" y="2908300"/>
          <p14:tracePt t="55336" x="3117850" y="2908300"/>
          <p14:tracePt t="55354" x="3149600" y="2908300"/>
          <p14:tracePt t="55371" x="3155950" y="2908300"/>
          <p14:tracePt t="55387" x="3162300" y="2908300"/>
          <p14:tracePt t="55406" x="3168650" y="2908300"/>
          <p14:tracePt t="55462" x="3162300" y="2908300"/>
          <p14:tracePt t="55476" x="3155950" y="2908300"/>
          <p14:tracePt t="55490" x="3149600" y="2908300"/>
          <p14:tracePt t="55504" x="3143250" y="2908300"/>
          <p14:tracePt t="55511" x="3136900" y="2908300"/>
          <p14:tracePt t="55532" x="3130550" y="2908300"/>
          <p14:tracePt t="55546" x="3117850" y="2901950"/>
          <p14:tracePt t="55555" x="3098800" y="2901950"/>
          <p14:tracePt t="55569" x="3073400" y="2901950"/>
          <p14:tracePt t="55586" x="2997200" y="2895600"/>
          <p14:tracePt t="55603" x="2940050" y="2889250"/>
          <p14:tracePt t="55619" x="2787650" y="2889250"/>
          <p14:tracePt t="55636" x="2609850" y="2876550"/>
          <p14:tracePt t="55653" x="2432050" y="2863850"/>
          <p14:tracePt t="55669" x="2330450" y="2863850"/>
          <p14:tracePt t="55686" x="2228850" y="2863850"/>
          <p14:tracePt t="55702" x="1974850" y="2857500"/>
          <p14:tracePt t="55719" x="1898650" y="2857500"/>
          <p14:tracePt t="55737" x="1784350" y="2857500"/>
          <p14:tracePt t="55752" x="1739900" y="2857500"/>
          <p14:tracePt t="55769" x="1682750" y="2863850"/>
          <p14:tracePt t="55786" x="1657350" y="2870200"/>
          <p14:tracePt t="55802" x="1638300" y="2870200"/>
          <p14:tracePt t="55819" x="1612900" y="2876550"/>
          <p14:tracePt t="55835" x="1593850" y="2882900"/>
          <p14:tracePt t="55852" x="1581150" y="2882900"/>
          <p14:tracePt t="55868" x="1568450" y="2889250"/>
          <p14:tracePt t="55885" x="1555750" y="2889250"/>
          <p14:tracePt t="55901" x="1549400" y="2889250"/>
          <p14:tracePt t="55919" x="1530350" y="2889250"/>
          <p14:tracePt t="55935" x="1504950" y="2889250"/>
          <p14:tracePt t="55951" x="1498600" y="2889250"/>
          <p14:tracePt t="55969" x="1460500" y="2889250"/>
          <p14:tracePt t="55985" x="1422400" y="2895600"/>
          <p14:tracePt t="56001" x="1403350" y="2895600"/>
          <p14:tracePt t="56018" x="1371600" y="2895600"/>
          <p14:tracePt t="56035" x="1346200" y="2895600"/>
          <p14:tracePt t="56050" x="1339850" y="2895600"/>
          <p14:tracePt t="56067" x="1327150" y="2895600"/>
          <p14:tracePt t="56116" x="1320800" y="2895600"/>
          <p14:tracePt t="56144" x="1314450" y="2895600"/>
          <p14:tracePt t="56165" x="1308100" y="2895600"/>
          <p14:tracePt t="56193" x="1301750" y="2895600"/>
          <p14:tracePt t="56207" x="1295400" y="2895600"/>
          <p14:tracePt t="56214" x="1289050" y="2895600"/>
          <p14:tracePt t="56235" x="1282700" y="2895600"/>
          <p14:tracePt t="56250" x="1270000" y="2895600"/>
          <p14:tracePt t="56256" x="1257300" y="2895600"/>
          <p14:tracePt t="56277" x="1244600" y="2895600"/>
          <p14:tracePt t="56286" x="1225550" y="2895600"/>
          <p14:tracePt t="56301" x="1212850" y="2895600"/>
          <p14:tracePt t="56317" x="1200150" y="2895600"/>
          <p14:tracePt t="56334" x="1174750" y="2895600"/>
          <p14:tracePt t="56390" x="1187450" y="2895600"/>
          <p14:tracePt t="56397" x="1200150" y="2895600"/>
          <p14:tracePt t="56404" x="1219200" y="2895600"/>
          <p14:tracePt t="56420" x="1257300" y="2895600"/>
          <p14:tracePt t="56433" x="1295400" y="2895600"/>
          <p14:tracePt t="56450" x="1409700" y="2895600"/>
          <p14:tracePt t="56467" x="1568450" y="2908300"/>
          <p14:tracePt t="56483" x="1644650" y="2908300"/>
          <p14:tracePt t="56500" x="1822450" y="2927350"/>
          <p14:tracePt t="56517" x="2032000" y="2959100"/>
          <p14:tracePt t="56533" x="2159000" y="2971800"/>
          <p14:tracePt t="56549" x="2374900" y="3003550"/>
          <p14:tracePt t="56566" x="2565400" y="3009900"/>
          <p14:tracePt t="56584" x="2654300" y="3022600"/>
          <p14:tracePt t="56599" x="2743200" y="3022600"/>
          <p14:tracePt t="56615" x="2978150" y="2997200"/>
          <p14:tracePt t="56633" x="3054350" y="2990850"/>
          <p14:tracePt t="56650" x="3149600" y="2984500"/>
          <p14:tracePt t="56666" x="3175000" y="2984500"/>
          <p14:tracePt t="56682" x="3213100" y="2971800"/>
          <p14:tracePt t="56700" x="3219450" y="2965450"/>
          <p14:tracePt t="56732" x="3232150" y="2959100"/>
          <p14:tracePt t="56769" x="3232150" y="2952750"/>
          <p14:tracePt t="56825" x="3225800" y="2952750"/>
          <p14:tracePt t="56839" x="3219450" y="2952750"/>
          <p14:tracePt t="56861" x="3213100" y="2952750"/>
          <p14:tracePt t="56881" x="3206750" y="2952750"/>
          <p14:tracePt t="56888" x="3200400" y="2952750"/>
          <p14:tracePt t="56897" x="3194050" y="2952750"/>
          <p14:tracePt t="56918" x="3194050" y="2959100"/>
          <p14:tracePt t="56938" x="3187700" y="2959100"/>
          <p14:tracePt t="56959" x="3181350" y="2959100"/>
          <p14:tracePt t="56967" x="3175000" y="2959100"/>
          <p14:tracePt t="56981" x="3168650" y="2959100"/>
          <p14:tracePt t="57001" x="3155950" y="2959100"/>
          <p14:tracePt t="57015" x="3136900" y="2971800"/>
          <p14:tracePt t="57031" x="3105150" y="2978150"/>
          <p14:tracePt t="57048" x="3073400" y="2990850"/>
          <p14:tracePt t="57065" x="2965450" y="3022600"/>
          <p14:tracePt t="57081" x="2857500" y="3073400"/>
          <p14:tracePt t="57097" x="2774950" y="3092450"/>
          <p14:tracePt t="57114" x="2641600" y="3136900"/>
          <p14:tracePt t="57131" x="2508250" y="3175000"/>
          <p14:tracePt t="57149" x="2438400" y="3187700"/>
          <p14:tracePt t="57163" x="2349500" y="3206750"/>
          <p14:tracePt t="57180" x="2260600" y="3219450"/>
          <p14:tracePt t="57198" x="2203450" y="3238500"/>
          <p14:tracePt t="57214" x="2178050" y="3244850"/>
          <p14:tracePt t="57230" x="2152650" y="3244850"/>
          <p14:tracePt t="57247" x="2095500" y="3257550"/>
          <p14:tracePt t="57264" x="2070100" y="3263900"/>
          <p14:tracePt t="57280" x="2051050" y="3263900"/>
          <p14:tracePt t="57297" x="2025650" y="3276600"/>
          <p14:tracePt t="57313" x="2006600" y="3282950"/>
          <p14:tracePt t="57330" x="2000250" y="3282950"/>
          <p14:tracePt t="57347" x="1981200" y="3282950"/>
          <p14:tracePt t="57363" x="1962150" y="3282950"/>
          <p14:tracePt t="57381" x="1936750" y="3289300"/>
          <p14:tracePt t="57396" x="1924050" y="3289300"/>
          <p14:tracePt t="57413" x="1892300" y="3289300"/>
          <p14:tracePt t="57430" x="1860550" y="3289300"/>
          <p14:tracePt t="57446" x="1841500" y="3289300"/>
          <p14:tracePt t="57463" x="1797050" y="3295650"/>
          <p14:tracePt t="57480" x="1771650" y="3295650"/>
          <p14:tracePt t="57513" x="1758950" y="3295650"/>
          <p14:tracePt t="57563" x="1752600" y="3295650"/>
          <p14:tracePt t="57570" x="1746250" y="3295650"/>
          <p14:tracePt t="57710" x="1752600" y="3295650"/>
          <p14:tracePt t="57739" x="1758950" y="3295650"/>
          <p14:tracePt t="57753" x="1765300" y="3295650"/>
          <p14:tracePt t="57774" x="1771650" y="3295650"/>
          <p14:tracePt t="57781" x="1778000" y="3295650"/>
          <p14:tracePt t="57796" x="1784350" y="3295650"/>
          <p14:tracePt t="57809" x="1790700" y="3295650"/>
          <p14:tracePt t="57823" x="1803400" y="3295650"/>
          <p14:tracePt t="57831" x="1822450" y="3295650"/>
          <p14:tracePt t="57845" x="1847850" y="3295650"/>
          <p14:tracePt t="57861" x="1873250" y="3289300"/>
          <p14:tracePt t="57879" x="1943100" y="3289300"/>
          <p14:tracePt t="57895" x="2032000" y="3282950"/>
          <p14:tracePt t="57911" x="2082800" y="3270250"/>
          <p14:tracePt t="57928" x="2184400" y="3270250"/>
          <p14:tracePt t="57944" x="2317750" y="3270250"/>
          <p14:tracePt t="57961" x="2368550" y="3270250"/>
          <p14:tracePt t="57978" x="2482850" y="3270250"/>
          <p14:tracePt t="57994" x="2571750" y="3270250"/>
          <p14:tracePt t="58011" x="2622550" y="3270250"/>
          <p14:tracePt t="58028" x="2717800" y="3263900"/>
          <p14:tracePt t="58044" x="2813050" y="3257550"/>
          <p14:tracePt t="58061" x="2851150" y="3244850"/>
          <p14:tracePt t="58077" x="2908300" y="3244850"/>
          <p14:tracePt t="58094" x="2978150" y="3244850"/>
          <p14:tracePt t="58111" x="3022600" y="3244850"/>
          <p14:tracePt t="58127" x="3054350" y="3244850"/>
          <p14:tracePt t="58144" x="3079750" y="3244850"/>
          <p14:tracePt t="58161" x="3143250" y="3244850"/>
          <p14:tracePt t="58177" x="3162300" y="3244850"/>
          <p14:tracePt t="58194" x="3168650" y="3244850"/>
          <p14:tracePt t="58210" x="3187700" y="3244850"/>
          <p14:tracePt t="58227" x="3187700" y="3238500"/>
          <p14:tracePt t="58293" x="3181350" y="3238500"/>
          <p14:tracePt t="58301" x="3175000" y="3238500"/>
          <p14:tracePt t="58314" x="3168650" y="3238500"/>
          <p14:tracePt t="58326" x="3162300" y="3238500"/>
          <p14:tracePt t="58343" x="3155950" y="3238500"/>
          <p14:tracePt t="58364" x="3149600" y="3238500"/>
          <p14:tracePt t="58376" x="3143250" y="3238500"/>
          <p14:tracePt t="58393" x="3130550" y="3238500"/>
          <p14:tracePt t="58409" x="3117850" y="3238500"/>
          <p14:tracePt t="58427" x="3098800" y="3238500"/>
          <p14:tracePt t="58442" x="2978150" y="3244850"/>
          <p14:tracePt t="58459" x="2927350" y="3257550"/>
          <p14:tracePt t="58477" x="2762250" y="3263900"/>
          <p14:tracePt t="58493" x="2667000" y="3276600"/>
          <p14:tracePt t="58509" x="2482850" y="3276600"/>
          <p14:tracePt t="58526" x="2292350" y="3276600"/>
          <p14:tracePt t="58542" x="2203450" y="3276600"/>
          <p14:tracePt t="58559" x="2051050" y="3276600"/>
          <p14:tracePt t="58576" x="1917700" y="3276600"/>
          <p14:tracePt t="58592" x="1866900" y="3276600"/>
          <p14:tracePt t="58610" x="1809750" y="3276600"/>
          <p14:tracePt t="58625" x="1758950" y="3270250"/>
          <p14:tracePt t="58642" x="1752600" y="3270250"/>
          <p14:tracePt t="58659" x="1739900" y="3270250"/>
          <p14:tracePt t="58675" x="1727200" y="3270250"/>
          <p14:tracePt t="58692" x="1714500" y="3270250"/>
          <p14:tracePt t="58709" x="1701800" y="3302000"/>
          <p14:tracePt t="58725" x="1701800" y="3308350"/>
          <p14:tracePt t="60919" x="1714500" y="3308350"/>
          <p14:tracePt t="60934" x="1733550" y="3308350"/>
          <p14:tracePt t="60940" x="1752600" y="3308350"/>
          <p14:tracePt t="60954" x="1784350" y="3308350"/>
          <p14:tracePt t="60968" x="1809750" y="3308350"/>
          <p14:tracePt t="60984" x="1930400" y="3308350"/>
          <p14:tracePt t="61001" x="2019300" y="3308350"/>
          <p14:tracePt t="61018" x="2266950" y="3270250"/>
          <p14:tracePt t="61034" x="2641600" y="3219450"/>
          <p14:tracePt t="61050" x="2889250" y="3175000"/>
          <p14:tracePt t="61067" x="3467100" y="3067050"/>
          <p14:tracePt t="61084" x="4076700" y="2952750"/>
          <p14:tracePt t="61100" x="4406900" y="2870200"/>
          <p14:tracePt t="61117" x="4984750" y="2660650"/>
          <p14:tracePt t="61133" x="5232400" y="2552700"/>
          <p14:tracePt t="61151" x="5505450" y="2406650"/>
          <p14:tracePt t="61167" x="5994400" y="2114550"/>
          <p14:tracePt t="61184" x="6324600" y="1911350"/>
          <p14:tracePt t="61200" x="6407150" y="1854200"/>
          <p14:tracePt t="61216" x="6578600" y="1739900"/>
          <p14:tracePt t="61234" x="6604000" y="1727200"/>
          <p14:tracePt t="61251" x="6642100" y="1695450"/>
          <p14:tracePt t="61267" x="6661150" y="1682750"/>
          <p14:tracePt t="61284" x="6661150" y="1676400"/>
          <p14:tracePt t="61299" x="6661150" y="1670050"/>
          <p14:tracePt t="61425" x="6661150" y="1676400"/>
          <p14:tracePt t="61453" x="6661150" y="1682750"/>
          <p14:tracePt t="61467" x="6661150" y="1689100"/>
          <p14:tracePt t="61474" x="6661150" y="1695450"/>
          <p14:tracePt t="61488" x="6654800" y="1695450"/>
          <p14:tracePt t="61498" x="6654800" y="1708150"/>
          <p14:tracePt t="61517" x="6642100" y="1714500"/>
          <p14:tracePt t="61532" x="6635750" y="1720850"/>
          <p14:tracePt t="61548" x="6623050" y="1739900"/>
          <p14:tracePt t="61566" x="6616700" y="1771650"/>
          <p14:tracePt t="61582" x="6610350" y="1784350"/>
          <p14:tracePt t="61599" x="6604000" y="1828800"/>
          <p14:tracePt t="61615" x="6604000" y="1866900"/>
          <p14:tracePt t="61632" x="6604000" y="1885950"/>
          <p14:tracePt t="61648" x="6604000" y="1911350"/>
          <p14:tracePt t="61665" x="6629400" y="1974850"/>
          <p14:tracePt t="61681" x="6642100" y="1987550"/>
          <p14:tracePt t="61699" x="6661150" y="2006600"/>
          <p14:tracePt t="61715" x="6686550" y="2025650"/>
          <p14:tracePt t="61731" x="6692900" y="2025650"/>
          <p14:tracePt t="61749" x="6711950" y="2032000"/>
          <p14:tracePt t="61765" x="6724650" y="2032000"/>
          <p14:tracePt t="61781" x="6737350" y="2038350"/>
          <p14:tracePt t="61798" x="6756400" y="2038350"/>
          <p14:tracePt t="61814" x="6769100" y="2038350"/>
          <p14:tracePt t="61831" x="6781800" y="2038350"/>
          <p14:tracePt t="61848" x="6800850" y="2038350"/>
          <p14:tracePt t="61864" x="6807200" y="2038350"/>
          <p14:tracePt t="61882" x="6832600" y="2032000"/>
          <p14:tracePt t="61897" x="6845300" y="2032000"/>
          <p14:tracePt t="61938" x="6851650" y="2032000"/>
          <p14:tracePt t="61947" x="6858000" y="2032000"/>
          <p14:tracePt t="61987" x="6864350" y="2032000"/>
          <p14:tracePt t="62036" x="6870700" y="2025650"/>
          <p14:tracePt t="62064" x="6870700" y="2019300"/>
          <p14:tracePt t="62156" x="6877050" y="2019300"/>
          <p14:tracePt t="62247" x="6883400" y="2019300"/>
          <p14:tracePt t="62862" x="6889750" y="2019300"/>
          <p14:tracePt t="62868" x="6902450" y="2019300"/>
          <p14:tracePt t="62882" x="6921500" y="2025650"/>
          <p14:tracePt t="62894" x="6934200" y="2032000"/>
          <p14:tracePt t="62911" x="6978650" y="2038350"/>
          <p14:tracePt t="62927" x="6997700" y="2051050"/>
          <p14:tracePt t="62944" x="7042150" y="2063750"/>
          <p14:tracePt t="62961" x="7080250" y="2070100"/>
          <p14:tracePt t="62977" x="7092950" y="2070100"/>
          <p14:tracePt t="62994" x="7105650" y="2076450"/>
          <p14:tracePt t="63010" x="7112000" y="2076450"/>
          <p14:tracePt t="63051" x="7118350" y="2082800"/>
          <p14:tracePt t="63100" x="7112000" y="2082800"/>
          <p14:tracePt t="63114" x="7105650" y="2082800"/>
          <p14:tracePt t="63128" x="7099300" y="2082800"/>
          <p14:tracePt t="63143" x="7092950" y="2082800"/>
          <p14:tracePt t="63170" x="7086600" y="2082800"/>
          <p14:tracePt t="63199" x="7080250" y="2082800"/>
          <p14:tracePt t="63213" x="7073900" y="2082800"/>
          <p14:tracePt t="63220" x="7067550" y="2082800"/>
          <p14:tracePt t="63234" x="7054850" y="2082800"/>
          <p14:tracePt t="63243" x="7035800" y="2082800"/>
          <p14:tracePt t="63259" x="7016750" y="2089150"/>
          <p14:tracePt t="63276" x="6934200" y="2095500"/>
          <p14:tracePt t="63293" x="6838950" y="2120900"/>
          <p14:tracePt t="63309" x="6781800" y="2127250"/>
          <p14:tracePt t="63326" x="6661150" y="2159000"/>
          <p14:tracePt t="63342" x="6559550" y="2171700"/>
          <p14:tracePt t="63360" x="6515100" y="2171700"/>
          <p14:tracePt t="63376" x="6445250" y="2190750"/>
          <p14:tracePt t="63392" x="6426200" y="2190750"/>
          <p14:tracePt t="63410" x="6388100" y="2203450"/>
          <p14:tracePt t="63466" x="6388100" y="2209800"/>
          <p14:tracePt t="63480" x="6394450" y="2222500"/>
          <p14:tracePt t="63487" x="6400800" y="2228850"/>
          <p14:tracePt t="63501" x="6413500" y="2235200"/>
          <p14:tracePt t="64333" x="6407150" y="2235200"/>
          <p14:tracePt t="64347" x="6394450" y="2235200"/>
          <p14:tracePt t="64354" x="6388100" y="2235200"/>
          <p14:tracePt t="64368" x="6375400" y="2235200"/>
          <p14:tracePt t="64376" x="6362700" y="2241550"/>
          <p14:tracePt t="64392" x="6343650" y="2241550"/>
          <p14:tracePt t="64405" x="6311900" y="2241550"/>
          <p14:tracePt t="64422" x="6292850" y="2241550"/>
          <p14:tracePt t="64439" x="6261100" y="2254250"/>
          <p14:tracePt t="64455" x="6248400" y="2260600"/>
          <p14:tracePt t="64472" x="6223000" y="2260600"/>
          <p14:tracePt t="64489" x="6216650" y="2260600"/>
          <p14:tracePt t="64508" x="6216650" y="2266950"/>
          <p14:tracePt t="64524" x="6216650" y="2273300"/>
          <p14:tracePt t="64538" x="6223000" y="2273300"/>
          <p14:tracePt t="64558" x="6229350" y="2273300"/>
          <p14:tracePt t="64572" x="6235700" y="2273300"/>
          <p14:tracePt t="64589" x="6254750" y="2273300"/>
          <p14:tracePt t="64605" x="6267450" y="2273300"/>
          <p14:tracePt t="64621" x="6299200" y="2273300"/>
          <p14:tracePt t="64638" x="6324600" y="2273300"/>
          <p14:tracePt t="64656" x="6369050" y="2266950"/>
          <p14:tracePt t="64671" x="6432550" y="2260600"/>
          <p14:tracePt t="64688" x="6477000" y="2260600"/>
          <p14:tracePt t="64705" x="6534150" y="2241550"/>
          <p14:tracePt t="64721" x="6553200" y="2241550"/>
          <p14:tracePt t="64737" x="6565900" y="2235200"/>
          <p14:tracePt t="64754" x="6584950" y="2235200"/>
          <p14:tracePt t="64771" x="6591300" y="2235200"/>
          <p14:tracePt t="65316" x="6572250" y="2235200"/>
          <p14:tracePt t="65323" x="6534150" y="2235200"/>
          <p14:tracePt t="65336" x="6496050" y="2235200"/>
          <p14:tracePt t="65352" x="6400800" y="2209800"/>
          <p14:tracePt t="65369" x="6343650" y="2190750"/>
          <p14:tracePt t="65386" x="6248400" y="2165350"/>
          <p14:tracePt t="65402" x="6127750" y="2120900"/>
          <p14:tracePt t="65418" x="6070600" y="2089150"/>
          <p14:tracePt t="65436" x="5911850" y="2051050"/>
          <p14:tracePt t="65452" x="5765800" y="2000250"/>
          <p14:tracePt t="65468" x="5683250" y="1981200"/>
          <p14:tracePt t="65485" x="5511800" y="1930400"/>
          <p14:tracePt t="65502" x="5314950" y="1873250"/>
          <p14:tracePt t="65518" x="5226050" y="1841500"/>
          <p14:tracePt t="65535" x="5029200" y="1790700"/>
          <p14:tracePt t="65551" x="4826000" y="1733550"/>
          <p14:tracePt t="65569" x="4616450" y="1695450"/>
          <p14:tracePt t="65585" x="4527550" y="1676400"/>
          <p14:tracePt t="65601" x="4368800" y="1644650"/>
          <p14:tracePt t="65619" x="4248150" y="1619250"/>
          <p14:tracePt t="65634" x="4203700" y="1612900"/>
          <p14:tracePt t="65651" x="4178300" y="1612900"/>
          <p14:tracePt t="65668" x="4140200" y="1606550"/>
          <p14:tracePt t="65684" x="4133850" y="1606550"/>
          <p14:tracePt t="65701" x="4165600" y="1581150"/>
          <p14:tracePt t="66282" x="4159250" y="1581150"/>
          <p14:tracePt t="66310" x="4152900" y="1581150"/>
          <p14:tracePt t="66352" x="4146550" y="1581150"/>
          <p14:tracePt t="66394" x="4140200" y="1581150"/>
          <p14:tracePt t="66450" x="4133850" y="1581150"/>
          <p14:tracePt t="66492" x="4127500" y="1581150"/>
          <p14:tracePt t="66506" x="4121150" y="1581150"/>
          <p14:tracePt t="66513" x="4114800" y="1581150"/>
          <p14:tracePt t="66520" x="4102100" y="1581150"/>
          <p14:tracePt t="66535" x="4089400" y="1581150"/>
          <p14:tracePt t="66549" x="4070350" y="1581150"/>
          <p14:tracePt t="66565" x="4013200" y="1581150"/>
          <p14:tracePt t="66581" x="3975100" y="1581150"/>
          <p14:tracePt t="66598" x="3873500" y="1581150"/>
          <p14:tracePt t="66614" x="3765550" y="1581150"/>
          <p14:tracePt t="66631" x="3702050" y="1581150"/>
          <p14:tracePt t="66647" x="3587750" y="1581150"/>
          <p14:tracePt t="66665" x="3492500" y="1574800"/>
          <p14:tracePt t="66681" x="3460750" y="1568450"/>
          <p14:tracePt t="66697" x="3403600" y="1549400"/>
          <p14:tracePt t="66714" x="3390900" y="1543050"/>
          <p14:tracePt t="66732" x="3359150" y="1536700"/>
          <p14:tracePt t="66767" x="3365500" y="1530350"/>
          <p14:tracePt t="67163" x="3359150" y="1524000"/>
          <p14:tracePt t="67177" x="3340100" y="1511300"/>
          <p14:tracePt t="67184" x="3314700" y="1498600"/>
          <p14:tracePt t="67199" x="3302000" y="1485900"/>
          <p14:tracePt t="67212" x="3270250" y="1473200"/>
          <p14:tracePt t="67229" x="3213100" y="1447800"/>
          <p14:tracePt t="67246" x="3187700" y="1428750"/>
          <p14:tracePt t="67262" x="3111500" y="1384300"/>
          <p14:tracePt t="67278" x="3022600" y="1320800"/>
          <p14:tracePt t="67295" x="2978150" y="1295400"/>
          <p14:tracePt t="67312" x="2863850" y="1225550"/>
          <p14:tracePt t="67329" x="2787650" y="1187450"/>
          <p14:tracePt t="67346" x="2711450" y="1143000"/>
          <p14:tracePt t="67362" x="2692400" y="1130300"/>
          <p14:tracePt t="67378" x="2641600" y="1104900"/>
          <p14:tracePt t="67396" x="2597150" y="1085850"/>
          <p14:tracePt t="67412" x="2578100" y="1079500"/>
          <p14:tracePt t="67428" x="2552700" y="1073150"/>
          <p14:tracePt t="67445" x="2482850" y="1035050"/>
          <p14:tracePt t="67461" x="2463800" y="1028700"/>
          <p14:tracePt t="67479" x="2419350" y="1009650"/>
          <p14:tracePt t="67495" x="2400300" y="1003300"/>
          <p14:tracePt t="67511" x="2374900" y="984250"/>
          <p14:tracePt t="67529" x="2349500" y="977900"/>
          <p14:tracePt t="67545" x="2343150" y="977900"/>
          <p14:tracePt t="67561" x="2330450" y="977900"/>
          <p14:tracePt t="67619" x="2324100" y="977900"/>
          <p14:tracePt t="67830" x="2324100" y="984250"/>
          <p14:tracePt t="67858" x="2330450" y="984250"/>
          <p14:tracePt t="67886" x="2336800" y="984250"/>
          <p14:tracePt t="67908" x="2349500" y="990600"/>
          <p14:tracePt t="67922" x="2355850" y="990600"/>
          <p14:tracePt t="67930" x="2362200" y="996950"/>
          <p14:tracePt t="67944" x="2374900" y="996950"/>
          <p14:tracePt t="67960" x="2413000" y="1016000"/>
          <p14:tracePt t="67976" x="2444750" y="1035050"/>
          <p14:tracePt t="67993" x="2571750" y="1104900"/>
          <p14:tracePt t="68010" x="2755900" y="1193800"/>
          <p14:tracePt t="68027" x="2882900" y="1263650"/>
          <p14:tracePt t="68043" x="3175000" y="1422400"/>
          <p14:tracePt t="68060" x="3346450" y="1498600"/>
          <p14:tracePt t="68078" x="3867150" y="1784350"/>
          <p14:tracePt t="68093" x="4038600" y="1860550"/>
          <p14:tracePt t="68109" x="4184650" y="1936750"/>
          <p14:tracePt t="68126" x="4470400" y="2063750"/>
          <p14:tracePt t="68142" x="4730750" y="2159000"/>
          <p14:tracePt t="68159" x="4857750" y="2190750"/>
          <p14:tracePt t="68176" x="5080000" y="2254250"/>
          <p14:tracePt t="68193" x="5257800" y="2292350"/>
          <p14:tracePt t="68210" x="5403850" y="2324100"/>
          <p14:tracePt t="68226" x="5454650" y="2324100"/>
          <p14:tracePt t="68242" x="5549900" y="2311400"/>
          <p14:tracePt t="68260" x="5613400" y="2286000"/>
          <p14:tracePt t="68276" x="5632450" y="2279650"/>
          <p14:tracePt t="68292" x="5676900" y="2260600"/>
          <p14:tracePt t="68309" x="5702300" y="2241550"/>
          <p14:tracePt t="68325" x="5715000" y="2222500"/>
          <p14:tracePt t="68342" x="5721350" y="2209800"/>
          <p14:tracePt t="68358" x="5740400" y="2197100"/>
          <p14:tracePt t="68375" x="5740400" y="2190750"/>
          <p14:tracePt t="68394" x="5740400" y="2178050"/>
          <p14:tracePt t="68498" x="5740400" y="2184400"/>
          <p14:tracePt t="68519" x="5740400" y="2190750"/>
          <p14:tracePt t="68855" x="5740400" y="2209800"/>
          <p14:tracePt t="68862" x="5740400" y="2241550"/>
          <p14:tracePt t="68873" x="5734050" y="2266950"/>
          <p14:tracePt t="68891" x="5734050" y="2330450"/>
          <p14:tracePt t="68906" x="5734050" y="2381250"/>
          <p14:tracePt t="68923" x="5734050" y="2419350"/>
          <p14:tracePt t="68941" x="5746750" y="2527300"/>
          <p14:tracePt t="68956" x="5746750" y="2559050"/>
          <p14:tracePt t="68973" x="5746750" y="2584450"/>
          <p14:tracePt t="68990" x="5753100" y="2616200"/>
          <p14:tracePt t="69006" x="5753100" y="2660650"/>
          <p14:tracePt t="69023" x="5753100" y="2673350"/>
          <p14:tracePt t="69039" x="5746750" y="2711450"/>
          <p14:tracePt t="69056" x="5740400" y="2755900"/>
          <p14:tracePt t="69074" x="5734050" y="2781300"/>
          <p14:tracePt t="69089" x="5727700" y="2794000"/>
          <p14:tracePt t="69106" x="5721350" y="2819400"/>
          <p14:tracePt t="69122" x="5708650" y="2844800"/>
          <p14:tracePt t="69139" x="5702300" y="2851150"/>
          <p14:tracePt t="69156" x="5689600" y="2863850"/>
          <p14:tracePt t="69172" x="5683250" y="2876550"/>
          <p14:tracePt t="69189" x="5676900" y="2882900"/>
          <p14:tracePt t="76188" x="5683250" y="2882900"/>
          <p14:tracePt t="76195" x="5708650" y="2895600"/>
          <p14:tracePt t="76202" x="5727700" y="2901950"/>
          <p14:tracePt t="76215" x="5740400" y="2921000"/>
          <p14:tracePt t="76232" x="5791200" y="2940050"/>
          <p14:tracePt t="76248" x="5867400" y="2978150"/>
          <p14:tracePt t="76265" x="5899150" y="2990850"/>
          <p14:tracePt t="76281" x="5975350" y="3003550"/>
          <p14:tracePt t="76298" x="6038850" y="3028950"/>
          <p14:tracePt t="76315" x="6108700" y="3041650"/>
          <p14:tracePt t="76331" x="6197600" y="3067050"/>
          <p14:tracePt t="76348" x="6261100" y="3092450"/>
          <p14:tracePt t="76365" x="6343650" y="3136900"/>
          <p14:tracePt t="76381" x="6394450" y="3149600"/>
          <p14:tracePt t="76398" x="6438900" y="3175000"/>
          <p14:tracePt t="76414" x="6508750" y="3219450"/>
          <p14:tracePt t="76431" x="6578600" y="3270250"/>
          <p14:tracePt t="76447" x="6623050" y="3314700"/>
          <p14:tracePt t="76464" x="6692900" y="3378200"/>
          <p14:tracePt t="76480" x="6762750" y="3416300"/>
          <p14:tracePt t="76498" x="6813550" y="3454400"/>
          <p14:tracePt t="76514" x="6889750" y="3486150"/>
          <p14:tracePt t="76530" x="6921500" y="3498850"/>
          <p14:tracePt t="76547" x="6940550" y="3511550"/>
          <p14:tracePt t="76563" x="6965950" y="3517900"/>
          <p14:tracePt t="76580" x="6978650" y="3517900"/>
          <p14:tracePt t="76597" x="6985000" y="3517900"/>
          <p14:tracePt t="76613" x="6991350" y="3524250"/>
          <p14:tracePt t="76631" x="6997700" y="3524250"/>
          <p14:tracePt t="76687" x="7004050" y="3524250"/>
          <p14:tracePt t="76701" x="7010400" y="3524250"/>
          <p14:tracePt t="76708" x="7023100" y="3524250"/>
          <p14:tracePt t="76716" x="7029450" y="3524250"/>
          <p14:tracePt t="76732" x="7042150" y="3524250"/>
          <p14:tracePt t="76746" x="7048500" y="3530600"/>
          <p14:tracePt t="76763" x="7067550" y="3536950"/>
          <p14:tracePt t="76766" x="7080250" y="3543300"/>
          <p14:tracePt t="76780" x="7105650" y="3549650"/>
          <p14:tracePt t="76796" x="7131050" y="3562350"/>
          <p14:tracePt t="76813" x="7156450" y="3568700"/>
          <p14:tracePt t="76829" x="7207250" y="3587750"/>
          <p14:tracePt t="76846" x="7239000" y="3600450"/>
          <p14:tracePt t="76865" x="7277100" y="3625850"/>
          <p14:tracePt t="76879" x="7308850" y="3632200"/>
          <p14:tracePt t="76896" x="7334250" y="3644900"/>
          <p14:tracePt t="76913" x="7359650" y="3651250"/>
          <p14:tracePt t="76929" x="7397750" y="3663950"/>
          <p14:tracePt t="76945" x="7423150" y="3670300"/>
          <p14:tracePt t="76962" x="7448550" y="3670300"/>
          <p14:tracePt t="76979" x="7454900" y="3670300"/>
          <p14:tracePt t="77039" x="7448550" y="3663950"/>
          <p14:tracePt t="77046" x="7442200" y="3663950"/>
          <p14:tracePt t="77053" x="7429500" y="3663950"/>
          <p14:tracePt t="77062" x="7410450" y="3663950"/>
          <p14:tracePt t="77078" x="7353300" y="3663950"/>
          <p14:tracePt t="77096" x="7232650" y="3663950"/>
          <p14:tracePt t="77112" x="7105650" y="3657600"/>
          <p14:tracePt t="77128" x="6959600" y="3670300"/>
          <p14:tracePt t="77145" x="6731000" y="3676650"/>
          <p14:tracePt t="77161" x="6584950" y="3695700"/>
          <p14:tracePt t="77178" x="6445250" y="3714750"/>
          <p14:tracePt t="77195" x="6248400" y="3752850"/>
          <p14:tracePt t="77211" x="6140450" y="3778250"/>
          <p14:tracePt t="77228" x="6051550" y="3803650"/>
          <p14:tracePt t="77245" x="5937250" y="3841750"/>
          <p14:tracePt t="77261" x="5867400" y="3854450"/>
          <p14:tracePt t="77264" x="5848350" y="3867150"/>
          <p14:tracePt t="77279" x="5797550" y="3898900"/>
          <p14:tracePt t="77294" x="5753100" y="3930650"/>
          <p14:tracePt t="77311" x="5721350" y="3956050"/>
          <p14:tracePt t="77328" x="5683250" y="3981450"/>
          <p14:tracePt t="77345" x="5664200" y="3994150"/>
          <p14:tracePt t="77361" x="5657850" y="4000500"/>
          <p14:tracePt t="77394" x="5664200" y="4006850"/>
          <p14:tracePt t="77427" x="5676900" y="4013200"/>
          <p14:tracePt t="77444" x="5702300" y="4013200"/>
          <p14:tracePt t="78064" x="5715000" y="4013200"/>
          <p14:tracePt t="78071" x="5734050" y="4013200"/>
          <p14:tracePt t="78078" x="5753100" y="4013200"/>
          <p14:tracePt t="78092" x="5765800" y="4013200"/>
          <p14:tracePt t="78108" x="5873750" y="4019550"/>
          <p14:tracePt t="78125" x="5969000" y="4025900"/>
          <p14:tracePt t="78142" x="6140450" y="4051300"/>
          <p14:tracePt t="78158" x="6235700" y="4064000"/>
          <p14:tracePt t="78175" x="6337300" y="4064000"/>
          <p14:tracePt t="78191" x="6483350" y="4070350"/>
          <p14:tracePt t="78208" x="6572250" y="4070350"/>
          <p14:tracePt t="78224" x="6667500" y="4076700"/>
          <p14:tracePt t="78241" x="6750050" y="4089400"/>
          <p14:tracePt t="78258" x="6781800" y="4089400"/>
          <p14:tracePt t="78275" x="6800850" y="4089400"/>
          <p14:tracePt t="78277" x="6813550" y="4089400"/>
          <p14:tracePt t="78291" x="6826250" y="4089400"/>
          <p14:tracePt t="78308" x="6832600" y="4089400"/>
          <p14:tracePt t="78325" x="6845300" y="4089400"/>
          <p14:tracePt t="78357" x="6851650" y="4089400"/>
          <p14:tracePt t="78374" x="6858000" y="4089400"/>
          <p14:tracePt t="78391" x="6864350" y="4089400"/>
          <p14:tracePt t="78410" x="6870700" y="4089400"/>
          <p14:tracePt t="78423" x="6883400" y="4089400"/>
          <p14:tracePt t="78440" x="6896100" y="4089400"/>
          <p14:tracePt t="78458" x="6902450" y="4089400"/>
          <p14:tracePt t="78473" x="6915150" y="4089400"/>
          <p14:tracePt t="78490" x="6927850" y="4089400"/>
          <p14:tracePt t="78507" x="6934200" y="4083050"/>
          <p14:tracePt t="78523" x="6946900" y="4083050"/>
          <p14:tracePt t="78540" x="6959600" y="4089400"/>
          <p14:tracePt t="78557" x="6991350" y="4095750"/>
          <p14:tracePt t="78573" x="7016750" y="4102100"/>
          <p14:tracePt t="78590" x="7042150" y="4108450"/>
          <p14:tracePt t="78606" x="7073900" y="4108450"/>
          <p14:tracePt t="78623" x="7099300" y="4114800"/>
          <p14:tracePt t="78640" x="7124700" y="4114800"/>
          <p14:tracePt t="78656" x="7137400" y="4114800"/>
          <p14:tracePt t="78673" x="7143750" y="4114800"/>
          <p14:tracePt t="78767" x="7150100" y="4114800"/>
          <p14:tracePt t="78809" x="7156450" y="4108450"/>
          <p14:tracePt t="78830" x="7156450" y="4102100"/>
          <p14:tracePt t="78837" x="7162800" y="4102100"/>
          <p14:tracePt t="79228" x="7143750" y="4095750"/>
          <p14:tracePt t="79234" x="7112000" y="4089400"/>
          <p14:tracePt t="79241" x="7073900" y="4070350"/>
          <p14:tracePt t="79256" x="6985000" y="4038600"/>
          <p14:tracePt t="79271" x="6877050" y="4013200"/>
          <p14:tracePt t="79287" x="6743700" y="3975100"/>
          <p14:tracePt t="79290" x="6686550" y="3956050"/>
          <p14:tracePt t="79305" x="6559550" y="3937000"/>
          <p14:tracePt t="79321" x="6413500" y="3898900"/>
          <p14:tracePt t="79337" x="6267450" y="3886200"/>
          <p14:tracePt t="79354" x="6102350" y="3867150"/>
          <p14:tracePt t="79370" x="5867400" y="3829050"/>
          <p14:tracePt t="79387" x="5657850" y="3765550"/>
          <p14:tracePt t="79404" x="5346700" y="3714750"/>
          <p14:tracePt t="79420" x="5118100" y="3638550"/>
          <p14:tracePt t="79439" x="4895850" y="3600450"/>
          <p14:tracePt t="79453" x="4540250" y="3556000"/>
          <p14:tracePt t="79470" x="4324350" y="3524250"/>
          <p14:tracePt t="79488" x="4051300" y="3492500"/>
          <p14:tracePt t="79503" x="3943350" y="3460750"/>
          <p14:tracePt t="79520" x="3854450" y="3403600"/>
          <p14:tracePt t="79537" x="3822700" y="3371850"/>
          <p14:tracePt t="79982" x="3822700" y="3333750"/>
          <p14:tracePt t="79989" x="3803650" y="3251200"/>
          <p14:tracePt t="80001" x="3803650" y="3149600"/>
          <p14:tracePt t="80018" x="3740150" y="2819400"/>
          <p14:tracePt t="80035" x="3714750" y="2590800"/>
          <p14:tracePt t="80052" x="3670300" y="2343150"/>
          <p14:tracePt t="80068" x="3581400" y="1981200"/>
          <p14:tracePt t="80085" x="3530600" y="1784350"/>
          <p14:tracePt t="80102" x="3454400" y="1549400"/>
          <p14:tracePt t="80118" x="3403600" y="1422400"/>
          <p14:tracePt t="80134" x="3365500" y="1346200"/>
          <p14:tracePt t="80152" x="3295650" y="1250950"/>
          <p14:tracePt t="80168" x="3238500" y="1187450"/>
          <p14:tracePt t="80184" x="3206750" y="1149350"/>
          <p14:tracePt t="80200" x="3155950" y="1092200"/>
          <p14:tracePt t="80217" x="3130550" y="1073150"/>
          <p14:tracePt t="80234" x="3092450" y="1047750"/>
          <p14:tracePt t="80251" x="3028950" y="1035050"/>
          <p14:tracePt t="80267" x="2997200" y="1022350"/>
          <p14:tracePt t="80285" x="2940050" y="1009650"/>
          <p14:tracePt t="80300" x="2895600" y="990600"/>
          <p14:tracePt t="80317" x="2857500" y="977900"/>
          <p14:tracePt t="80334" x="2813050" y="977900"/>
          <p14:tracePt t="80350" x="2774950" y="977900"/>
          <p14:tracePt t="80367" x="2749550" y="984250"/>
          <p14:tracePt t="80384" x="2679700" y="1009650"/>
          <p14:tracePt t="80400" x="2641600" y="1028700"/>
          <p14:tracePt t="80418" x="2609850" y="1041400"/>
          <p14:tracePt t="80433" x="2565400" y="1060450"/>
          <p14:tracePt t="80450" x="2540000" y="1066800"/>
          <p14:tracePt t="80467" x="2501900" y="1079500"/>
          <p14:tracePt t="80483" x="2489200" y="1085850"/>
          <p14:tracePt t="80500" x="2476500" y="1092200"/>
          <p14:tracePt t="80517" x="2457450" y="1117600"/>
          <p14:tracePt t="80533" x="2451100" y="1123950"/>
          <p14:tracePt t="80550" x="2432050" y="1143000"/>
          <p14:tracePt t="80566" x="2387600" y="1187450"/>
          <p14:tracePt t="80583" x="2362200" y="1219200"/>
          <p14:tracePt t="80601" x="2324100" y="1257300"/>
          <p14:tracePt t="80616" x="2317750" y="1270000"/>
          <p14:tracePt t="80633" x="2336800" y="1289050"/>
          <p14:tracePt t="80649" x="2349500" y="1295400"/>
          <p14:tracePt t="81126" x="2343150" y="1295400"/>
          <p14:tracePt t="81133" x="2324100" y="1301750"/>
          <p14:tracePt t="81141" x="2311400" y="1308100"/>
          <p14:tracePt t="81150" x="2286000" y="1314450"/>
          <p14:tracePt t="81164" x="2260600" y="1327150"/>
          <p14:tracePt t="81181" x="2235200" y="1346200"/>
          <p14:tracePt t="81198" x="2203450" y="1371600"/>
          <p14:tracePt t="81214" x="2197100" y="1384300"/>
          <p14:tracePt t="81231" x="2190750" y="1397000"/>
          <p14:tracePt t="81247" x="2190750" y="1409700"/>
          <p14:tracePt t="81264" x="2190750" y="1416050"/>
          <p14:tracePt t="81281" x="2190750" y="1435100"/>
          <p14:tracePt t="81297" x="2203450" y="1447800"/>
          <p14:tracePt t="81314" x="2209800" y="1454150"/>
          <p14:tracePt t="81331" x="2222500" y="1466850"/>
          <p14:tracePt t="81347" x="2241550" y="1479550"/>
          <p14:tracePt t="81363" x="2266950" y="1492250"/>
          <p14:tracePt t="81381" x="2324100" y="1511300"/>
          <p14:tracePt t="81397" x="2355850" y="1524000"/>
          <p14:tracePt t="81414" x="2413000" y="1536700"/>
          <p14:tracePt t="81430" x="2527300" y="1574800"/>
          <p14:tracePt t="81446" x="2622550" y="1581150"/>
          <p14:tracePt t="81464" x="2711450" y="1587500"/>
          <p14:tracePt t="81480" x="2825750" y="1606550"/>
          <p14:tracePt t="81497" x="2901950" y="1612900"/>
          <p14:tracePt t="81514" x="3086100" y="1619250"/>
          <p14:tracePt t="81529" x="3219450" y="1638300"/>
          <p14:tracePt t="81546" x="3359150" y="1657350"/>
          <p14:tracePt t="81563" x="3556000" y="1689100"/>
          <p14:tracePt t="81579" x="3702050" y="1695450"/>
          <p14:tracePt t="81596" x="3816350" y="1708150"/>
          <p14:tracePt t="81612" x="3987800" y="1695450"/>
          <p14:tracePt t="81630" x="4083050" y="1670050"/>
          <p14:tracePt t="81648" x="4191000" y="1663700"/>
          <p14:tracePt t="81663" x="4248150" y="1663700"/>
          <p14:tracePt t="81679" x="4298950" y="1663700"/>
          <p14:tracePt t="81696" x="4375150" y="1625600"/>
          <p14:tracePt t="81712" x="4400550" y="1612900"/>
          <p14:tracePt t="81729" x="4425950" y="1606550"/>
          <p14:tracePt t="81745" x="4438650" y="1600200"/>
          <p14:tracePt t="81762" x="4445000" y="1600200"/>
          <p14:tracePt t="81795" x="4451350" y="1593850"/>
          <p14:tracePt t="81830" x="4445000" y="1593850"/>
          <p14:tracePt t="81843" x="4438650" y="1593850"/>
          <p14:tracePt t="81878" x="4425950" y="1593850"/>
          <p14:tracePt t="81885" x="4425950" y="1587500"/>
          <p14:tracePt t="81894" x="4413250" y="1587500"/>
          <p14:tracePt t="81911" x="4387850" y="1587500"/>
          <p14:tracePt t="81928" x="4318000" y="1581150"/>
          <p14:tracePt t="81945" x="4248150" y="1574800"/>
          <p14:tracePt t="81961" x="4171950" y="1568450"/>
          <p14:tracePt t="81978" x="4038600" y="1562100"/>
          <p14:tracePt t="81995" x="3943350" y="1549400"/>
          <p14:tracePt t="82012" x="3778250" y="1549400"/>
          <p14:tracePt t="82028" x="3670300" y="1555750"/>
          <p14:tracePt t="82045" x="3581400" y="1562100"/>
          <p14:tracePt t="82062" x="3441700" y="1574800"/>
          <p14:tracePt t="82078" x="3384550" y="1574800"/>
          <p14:tracePt t="82095" x="3352800" y="1581150"/>
          <p14:tracePt t="82111" x="3333750" y="1587500"/>
          <p14:tracePt t="82127" x="3327400" y="1587500"/>
          <p14:tracePt t="82144" x="3321050" y="1587500"/>
          <p14:tracePt t="82161" x="3321050" y="1593850"/>
          <p14:tracePt t="82195" x="3327400" y="1593850"/>
          <p14:tracePt t="82209" x="3333750" y="1593850"/>
          <p14:tracePt t="82216" x="3340100" y="1593850"/>
          <p14:tracePt t="82227" x="3346450" y="1593850"/>
          <p14:tracePt t="82244" x="3365500" y="1587500"/>
          <p14:tracePt t="82260" x="3384550" y="1581150"/>
          <p14:tracePt t="82277" x="3422650" y="1581150"/>
          <p14:tracePt t="82294" x="3524250" y="1562100"/>
          <p14:tracePt t="82310" x="3638550" y="1549400"/>
          <p14:tracePt t="82313" x="3714750" y="1549400"/>
          <p14:tracePt t="82327" x="3778250" y="1549400"/>
          <p14:tracePt t="82343" x="3987800" y="1543050"/>
          <p14:tracePt t="82360" x="4089400" y="1543050"/>
          <p14:tracePt t="82378" x="4203700" y="1543050"/>
          <p14:tracePt t="82394" x="4248150" y="1543050"/>
          <p14:tracePt t="82410" x="4267200" y="1543050"/>
          <p14:tracePt t="82427" x="4273550" y="1543050"/>
          <p14:tracePt t="82511" x="4260850" y="1543050"/>
          <p14:tracePt t="82546" x="4254500" y="1543050"/>
          <p14:tracePt t="82567" x="4248150" y="1536700"/>
          <p14:tracePt t="82581" x="4235450" y="1536700"/>
          <p14:tracePt t="82588" x="4222750" y="1536700"/>
          <p14:tracePt t="82602" x="4203700" y="1543050"/>
          <p14:tracePt t="82612" x="4171950" y="1555750"/>
          <p14:tracePt t="82625" x="4133850" y="1562100"/>
          <p14:tracePt t="82642" x="4032250" y="1600200"/>
          <p14:tracePt t="82659" x="3873500" y="1670050"/>
          <p14:tracePt t="82675" x="3683000" y="1771650"/>
          <p14:tracePt t="82693" x="3575050" y="1835150"/>
          <p14:tracePt t="82709" x="3371850" y="1987550"/>
          <p14:tracePt t="82725" x="3181350" y="2159000"/>
          <p14:tracePt t="82743" x="3003550" y="2336800"/>
          <p14:tracePt t="82759" x="2940050" y="2432050"/>
          <p14:tracePt t="82775" x="2844800" y="2597150"/>
          <p14:tracePt t="82792" x="2774950" y="2730500"/>
          <p14:tracePt t="82808" x="2755900" y="2800350"/>
          <p14:tracePt t="82825" x="2736850" y="2863850"/>
          <p14:tracePt t="82842" x="2686050" y="2946400"/>
          <p14:tracePt t="82858" x="2686050" y="2952750"/>
          <p14:tracePt t="82875" x="2686050" y="2959100"/>
          <p14:tracePt t="82908" x="2686050" y="2984500"/>
          <p14:tracePt t="82926" x="2724150" y="2990850"/>
          <p14:tracePt t="82941" x="2724150" y="3016250"/>
          <p14:tracePt t="83325" x="2724150" y="3105150"/>
          <p14:tracePt t="83340" x="2730500" y="3219450"/>
          <p14:tracePt t="83346" x="2736850" y="3333750"/>
          <p14:tracePt t="83356" x="2736850" y="3435350"/>
          <p14:tracePt t="83374" x="2724150" y="3587750"/>
          <p14:tracePt t="83390" x="2724150" y="3663950"/>
          <p14:tracePt t="83406" x="2724150" y="3727450"/>
          <p14:tracePt t="83424" x="2698750" y="3937000"/>
          <p14:tracePt t="83440" x="2686050" y="4006850"/>
          <p14:tracePt t="83456" x="2679700" y="4083050"/>
          <p14:tracePt t="83473" x="2641600" y="4229100"/>
          <p14:tracePt t="83489" x="2609850" y="4368800"/>
          <p14:tracePt t="83506" x="2597150" y="4438650"/>
          <p14:tracePt t="83523" x="2578100" y="4578350"/>
          <p14:tracePt t="83539" x="2552700" y="4699000"/>
          <p14:tracePt t="83558" x="2552700" y="4781550"/>
          <p14:tracePt t="83573" x="2546350" y="4800600"/>
          <p14:tracePt t="83589" x="2540000" y="4838700"/>
          <p14:tracePt t="83606" x="2527300" y="4857750"/>
          <p14:tracePt t="83639" x="2527300" y="4864100"/>
          <p14:tracePt t="83760" x="2527300" y="4857750"/>
          <p14:tracePt t="83767" x="2527300" y="4845050"/>
          <p14:tracePt t="83774" x="2527300" y="4832350"/>
          <p14:tracePt t="83791" x="2527300" y="4813300"/>
          <p14:tracePt t="83805" x="2527300" y="4775200"/>
          <p14:tracePt t="83822" x="2527300" y="4667250"/>
          <p14:tracePt t="83838" x="2527300" y="4451350"/>
          <p14:tracePt t="83855" x="2527300" y="4330700"/>
          <p14:tracePt t="83871" x="2540000" y="4064000"/>
          <p14:tracePt t="83888" x="2552700" y="3797300"/>
          <p14:tracePt t="83905" x="2552700" y="3670300"/>
          <p14:tracePt t="83922" x="2552700" y="3492500"/>
          <p14:tracePt t="83938" x="2546350" y="3365500"/>
          <p14:tracePt t="83955" x="2540000" y="3333750"/>
          <p14:tracePt t="83972" x="2533650" y="3295650"/>
          <p14:tracePt t="83988" x="2527300" y="3276600"/>
          <p14:tracePt t="84004" x="2527300" y="3270250"/>
          <p14:tracePt t="84042" x="2520950" y="3263900"/>
          <p14:tracePt t="84098" x="2520950" y="3257550"/>
          <p14:tracePt t="84217" x="2520950" y="3263900"/>
          <p14:tracePt t="84253" x="2520950" y="3270250"/>
          <p14:tracePt t="84259" x="2520950" y="3282950"/>
          <p14:tracePt t="84270" x="2520950" y="3295650"/>
          <p14:tracePt t="84286" x="2520950" y="3308350"/>
          <p14:tracePt t="84303" x="2520950" y="3352800"/>
          <p14:tracePt t="84320" x="2527300" y="3403600"/>
          <p14:tracePt t="84337" x="2552700" y="3536950"/>
          <p14:tracePt t="84353" x="2559050" y="3727450"/>
          <p14:tracePt t="84370" x="2571750" y="3829050"/>
          <p14:tracePt t="84386" x="2578100" y="4006850"/>
          <p14:tracePt t="84403" x="2590800" y="4146550"/>
          <p14:tracePt t="84420" x="2597150" y="4191000"/>
          <p14:tracePt t="84437" x="2609850" y="4241800"/>
          <p14:tracePt t="84453" x="2609850" y="4267200"/>
          <p14:tracePt t="84471" x="2609850" y="4279900"/>
          <p14:tracePt t="84779" x="2609850" y="4273550"/>
          <p14:tracePt t="84793" x="2609850" y="4267200"/>
          <p14:tracePt t="84822" x="2609850" y="4260850"/>
          <p14:tracePt t="84829" x="2609850" y="4248150"/>
          <p14:tracePt t="84843" x="2609850" y="4235450"/>
          <p14:tracePt t="84851" x="2609850" y="4216400"/>
          <p14:tracePt t="84868" x="2616200" y="4184650"/>
          <p14:tracePt t="84885" x="2622550" y="4070350"/>
          <p14:tracePt t="84901" x="2635250" y="3898900"/>
          <p14:tracePt t="84918" x="2635250" y="3810000"/>
          <p14:tracePt t="84935" x="2647950" y="3606800"/>
          <p14:tracePt t="84951" x="2647950" y="3505200"/>
          <p14:tracePt t="84968" x="2654300" y="3327400"/>
          <p14:tracePt t="84984" x="2654300" y="3149600"/>
          <p14:tracePt t="85001" x="2654300" y="3086100"/>
          <p14:tracePt t="85018" x="2654300" y="3009900"/>
          <p14:tracePt t="85034" x="2654300" y="2959100"/>
          <p14:tracePt t="85050" x="2654300" y="2952750"/>
          <p14:tracePt t="85068" x="2654300" y="2933700"/>
          <p14:tracePt t="85166" x="2660650" y="2927350"/>
          <p14:tracePt t="85172" x="2667000" y="2927350"/>
          <p14:tracePt t="85183" x="2673350" y="2921000"/>
          <p14:tracePt t="85772" x="2679700" y="2921000"/>
          <p14:tracePt t="85793" x="2686050" y="2921000"/>
          <p14:tracePt t="85814" x="2692400" y="2921000"/>
          <p14:tracePt t="85828" x="2705100" y="2921000"/>
          <p14:tracePt t="85836" x="2711450" y="2921000"/>
          <p14:tracePt t="85848" x="2730500" y="2927350"/>
          <p14:tracePt t="85864" x="2755900" y="2933700"/>
          <p14:tracePt t="85881" x="2787650" y="2940050"/>
          <p14:tracePt t="85899" x="2832100" y="2940050"/>
          <p14:tracePt t="85914" x="2927350" y="2940050"/>
          <p14:tracePt t="85931" x="2965450" y="2927350"/>
          <p14:tracePt t="85948" x="3022600" y="2908300"/>
          <p14:tracePt t="85964" x="3117850" y="2882900"/>
          <p14:tracePt t="85981" x="3194050" y="2844800"/>
          <p14:tracePt t="85998" x="3270250" y="2787650"/>
          <p14:tracePt t="86014" x="3302000" y="2768600"/>
          <p14:tracePt t="86031" x="3340100" y="2724150"/>
          <p14:tracePt t="86047" x="3371850" y="2673350"/>
          <p14:tracePt t="86064" x="3384550" y="2641600"/>
          <p14:tracePt t="86082" x="3409950" y="2565400"/>
          <p14:tracePt t="86097" x="3429000" y="2470150"/>
          <p14:tracePt t="86114" x="3435350" y="2432050"/>
          <p14:tracePt t="86131" x="3429000" y="2336800"/>
          <p14:tracePt t="86147" x="3416300" y="2279650"/>
          <p14:tracePt t="86164" x="3409950" y="2247900"/>
          <p14:tracePt t="86181" x="3397250" y="2222500"/>
          <p14:tracePt t="86197" x="3390900" y="2209800"/>
          <p14:tracePt t="86213" x="3378200" y="2203450"/>
          <p14:tracePt t="86230" x="3365500" y="2197100"/>
          <p14:tracePt t="86246" x="3359150" y="2197100"/>
          <p14:tracePt t="86265" x="3340100" y="2184400"/>
          <p14:tracePt t="86280" x="3327400" y="2178050"/>
          <p14:tracePt t="86296" x="3314700" y="2171700"/>
          <p14:tracePt t="86313" x="3295650" y="2159000"/>
          <p14:tracePt t="86330" x="3282950" y="2146300"/>
          <p14:tracePt t="86347" x="3282950" y="2139950"/>
          <p14:tracePt t="86363" x="3276600" y="2139950"/>
          <p14:tracePt t="86380" x="3270250" y="2133600"/>
          <p14:tracePt t="86399" x="3263900" y="2133600"/>
          <p14:tracePt t="86468" x="3263900" y="2127250"/>
          <p14:tracePt t="86510" x="3263900" y="2120900"/>
          <p14:tracePt t="86538" x="3270250" y="2120900"/>
          <p14:tracePt t="86546" x="3276600" y="2120900"/>
          <p14:tracePt t="86559" x="3276600" y="2114550"/>
          <p14:tracePt t="86573" x="3282950" y="2114550"/>
          <p14:tracePt t="86587" x="3295650" y="2101850"/>
          <p14:tracePt t="86596" x="3321050" y="2095500"/>
          <p14:tracePt t="86612" x="3346450" y="2082800"/>
          <p14:tracePt t="86629" x="3517900" y="1974850"/>
          <p14:tracePt t="86645" x="3600450" y="1924050"/>
          <p14:tracePt t="86662" x="3727450" y="1847850"/>
          <p14:tracePt t="86679" x="3784600" y="1809750"/>
          <p14:tracePt t="86695" x="3860800" y="1758950"/>
          <p14:tracePt t="86712" x="3905250" y="1727200"/>
          <p14:tracePt t="86729" x="3930650" y="1714500"/>
          <p14:tracePt t="86745" x="3937000" y="1714500"/>
          <p14:tracePt t="86762" x="3943350" y="1708150"/>
          <p14:tracePt t="86778" x="3949700" y="1701800"/>
          <p14:tracePt t="86819" x="3949700" y="1695450"/>
          <p14:tracePt t="87079" x="3943350" y="1695450"/>
          <p14:tracePt t="87094" x="3930650" y="1695450"/>
          <p14:tracePt t="87100" x="3924300" y="1695450"/>
          <p14:tracePt t="87114" x="3911600" y="1701800"/>
          <p14:tracePt t="87126" x="3898900" y="1701800"/>
          <p14:tracePt t="87143" x="3835400" y="1708150"/>
          <p14:tracePt t="87160" x="3771900" y="1708150"/>
          <p14:tracePt t="87178" x="3505200" y="1708150"/>
          <p14:tracePt t="87193" x="3403600" y="1708150"/>
          <p14:tracePt t="87210" x="3276600" y="1708150"/>
          <p14:tracePt t="87227" x="3048000" y="1701800"/>
          <p14:tracePt t="87243" x="2857500" y="1695450"/>
          <p14:tracePt t="87260" x="2781300" y="1695450"/>
          <p14:tracePt t="87277" x="2654300" y="1695450"/>
          <p14:tracePt t="87292" x="2571750" y="1695450"/>
          <p14:tracePt t="87310" x="2552700" y="1695450"/>
          <p14:tracePt t="87326" x="2501900" y="1689100"/>
          <p14:tracePt t="87343" x="2476500" y="1676400"/>
          <p14:tracePt t="87360" x="2457450" y="1651000"/>
          <p14:tracePt t="87376" x="2444750" y="1644650"/>
          <p14:tracePt t="87393" x="2413000" y="1625600"/>
          <p14:tracePt t="87410" x="2355850" y="1568450"/>
          <p14:tracePt t="87426" x="2317750" y="1511300"/>
          <p14:tracePt t="87442" x="2266950" y="1441450"/>
          <p14:tracePt t="87459" x="2051050" y="1206500"/>
          <p14:tracePt t="87476" x="1974850" y="1123950"/>
          <p14:tracePt t="87492" x="1905000" y="1047750"/>
          <p14:tracePt t="87509" x="1771650" y="927100"/>
          <p14:tracePt t="87525" x="1701800" y="850900"/>
          <p14:tracePt t="87543" x="1676400" y="819150"/>
          <p14:tracePt t="87559" x="1670050" y="819150"/>
          <p14:tracePt t="87575" x="1657350" y="812800"/>
          <p14:tracePt t="87704" x="1663700" y="812800"/>
          <p14:tracePt t="87732" x="1670050" y="812800"/>
          <p14:tracePt t="87739" x="1676400" y="819150"/>
          <p14:tracePt t="87754" x="1682750" y="838200"/>
          <p14:tracePt t="87761" x="1695450" y="850900"/>
          <p14:tracePt t="87777" x="1720850" y="882650"/>
          <p14:tracePt t="87791" x="1758950" y="939800"/>
          <p14:tracePt t="87808" x="1860550" y="1130300"/>
          <p14:tracePt t="87824" x="2019300" y="1384300"/>
          <p14:tracePt t="87841" x="2108200" y="1530350"/>
          <p14:tracePt t="87858" x="2311400" y="1860550"/>
          <p14:tracePt t="87874" x="2438400" y="2076450"/>
          <p14:tracePt t="87892" x="2489200" y="2146300"/>
          <p14:tracePt t="87908" x="2552700" y="2247900"/>
          <p14:tracePt t="87924" x="2578100" y="2286000"/>
          <p14:tracePt t="87941" x="2584450" y="2286000"/>
          <p14:tracePt t="87958" x="2590800" y="2286000"/>
          <p14:tracePt t="87974" x="2603500" y="2286000"/>
          <p14:tracePt t="87990" x="2603500" y="2279650"/>
          <p14:tracePt t="88007" x="2616200" y="2260600"/>
          <p14:tracePt t="90083" x="2616200" y="2273300"/>
          <p14:tracePt t="90090" x="2609850" y="2292350"/>
          <p14:tracePt t="90104" x="2597150" y="2330450"/>
          <p14:tracePt t="90116" x="2590800" y="2349500"/>
          <p14:tracePt t="90133" x="2571750" y="2432050"/>
          <p14:tracePt t="90150" x="2559050" y="2476500"/>
          <p14:tracePt t="90168" x="2533650" y="2584450"/>
          <p14:tracePt t="90183" x="2508250" y="2692400"/>
          <p14:tracePt t="90200" x="2489200" y="2755900"/>
          <p14:tracePt t="90217" x="2444750" y="2914650"/>
          <p14:tracePt t="90233" x="2406650" y="3111500"/>
          <p14:tracePt t="90249" x="2393950" y="3213100"/>
          <p14:tracePt t="90266" x="2355850" y="3403600"/>
          <p14:tracePt t="90283" x="2324100" y="3587750"/>
          <p14:tracePt t="90299" x="2292350" y="3676650"/>
          <p14:tracePt t="90316" x="2266950" y="3848100"/>
          <p14:tracePt t="90332" x="2216150" y="3994150"/>
          <p14:tracePt t="90350" x="2197100" y="4076700"/>
          <p14:tracePt t="90366" x="2146300" y="4197350"/>
          <p14:tracePt t="90382" x="2120900" y="4267200"/>
          <p14:tracePt t="90400" x="2063750" y="4432300"/>
          <p14:tracePt t="90415" x="2044700" y="4483100"/>
          <p14:tracePt t="90432" x="2006600" y="4540250"/>
          <p14:tracePt t="90449" x="1943100" y="4654550"/>
          <p14:tracePt t="90466" x="1854200" y="4762500"/>
          <p14:tracePt t="90482" x="1816100" y="4832350"/>
          <p14:tracePt t="90498" x="1708150" y="4984750"/>
          <p14:tracePt t="90515" x="1593850" y="5137150"/>
          <p14:tracePt t="90533" x="1536700" y="5245100"/>
          <p14:tracePt t="90548" x="1530350" y="5289550"/>
          <p14:tracePt t="90565" x="1524000" y="5340350"/>
          <p14:tracePt t="90583" x="1549400" y="5346700"/>
          <p14:tracePt t="91206" x="1543050" y="5359400"/>
          <p14:tracePt t="91214" x="1530350" y="5359400"/>
          <p14:tracePt t="91227" x="1504950" y="5365750"/>
          <p14:tracePt t="91234" x="1492250" y="5372100"/>
          <p14:tracePt t="91249" x="1473200" y="5378450"/>
          <p14:tracePt t="91263" x="1441450" y="5391150"/>
          <p14:tracePt t="91279" x="1428750" y="5391150"/>
          <p14:tracePt t="91296" x="1416050" y="5397500"/>
          <p14:tracePt t="91312" x="1397000" y="5397500"/>
          <p14:tracePt t="91329" x="1377950" y="5403850"/>
          <p14:tracePt t="91362" x="1365250" y="5410200"/>
          <p14:tracePt t="91379" x="1352550" y="5410200"/>
          <p14:tracePt t="91396" x="1346200" y="5416550"/>
          <p14:tracePt t="91412" x="1339850" y="5416550"/>
          <p14:tracePt t="91446" x="1333500" y="5416550"/>
          <p14:tracePt t="91473" x="1327150" y="5416550"/>
          <p14:tracePt t="91494" x="1320800" y="5416550"/>
          <p14:tracePt t="91508" x="1314450" y="5416550"/>
          <p14:tracePt t="91536" x="1308100" y="5416550"/>
          <p14:tracePt t="91585" x="1301750" y="5416550"/>
          <p14:tracePt t="91593" x="1295400" y="5416550"/>
          <p14:tracePt t="91649" x="1289050" y="5416550"/>
          <p14:tracePt t="91655" x="1282700" y="5416550"/>
          <p14:tracePt t="91684" x="1276350" y="5416550"/>
          <p14:tracePt t="92839" x="1276350" y="5422900"/>
          <p14:tracePt t="92852" x="1282700" y="5422900"/>
          <p14:tracePt t="92860" x="1289050" y="5422900"/>
          <p14:tracePt t="92876" x="1295400" y="5422900"/>
          <p14:tracePt t="92890" x="1301750" y="5422900"/>
          <p14:tracePt t="92910" x="1308100" y="5422900"/>
          <p14:tracePt t="92926" x="1314450" y="5422900"/>
          <p14:tracePt t="92940" x="1320800" y="5422900"/>
          <p14:tracePt t="92957" x="1333500" y="5422900"/>
          <p14:tracePt t="92973" x="1352550" y="5429250"/>
          <p14:tracePt t="92990" x="1377950" y="5429250"/>
          <p14:tracePt t="93007" x="1416050" y="5435600"/>
          <p14:tracePt t="93023" x="1466850" y="5448300"/>
          <p14:tracePt t="93040" x="1498600" y="5454650"/>
          <p14:tracePt t="93057" x="1555750" y="5461000"/>
          <p14:tracePt t="93073" x="1612900" y="5467350"/>
          <p14:tracePt t="93090" x="1644650" y="5473700"/>
          <p14:tracePt t="93106" x="1682750" y="5480050"/>
          <p14:tracePt t="93123" x="1720850" y="5480050"/>
          <p14:tracePt t="93139" x="1746250" y="5480050"/>
          <p14:tracePt t="93156" x="1784350" y="5480050"/>
          <p14:tracePt t="93173" x="1816100" y="5480050"/>
          <p14:tracePt t="93189" x="1828800" y="5480050"/>
          <p14:tracePt t="93206" x="1860550" y="5480050"/>
          <p14:tracePt t="93223" x="1866900" y="5480050"/>
          <p14:tracePt t="93240" x="1905000" y="5480050"/>
          <p14:tracePt t="93256" x="1911350" y="5480050"/>
          <p14:tracePt t="93273" x="1917700" y="5480050"/>
          <p14:tracePt t="93289" x="1943100" y="5480050"/>
          <p14:tracePt t="93306" x="1968500" y="5480050"/>
          <p14:tracePt t="93322" x="1981200" y="5480050"/>
          <p14:tracePt t="93339" x="2006600" y="5480050"/>
          <p14:tracePt t="93356" x="2025650" y="5480050"/>
          <p14:tracePt t="93389" x="2038350" y="5480050"/>
          <p14:tracePt t="93405" x="2044700" y="5480050"/>
          <p14:tracePt t="93438" x="2051050" y="5480050"/>
          <p14:tracePt t="93455" x="2057400" y="5480050"/>
          <p14:tracePt t="93584" x="2063750" y="5480050"/>
          <p14:tracePt t="93676" x="2063750" y="5473700"/>
          <p14:tracePt t="94309" x="2070100" y="5473700"/>
          <p14:tracePt t="94315" x="2082800" y="5480050"/>
          <p14:tracePt t="94330" x="2108200" y="5492750"/>
          <p14:tracePt t="94338" x="2120900" y="5499100"/>
          <p14:tracePt t="94352" x="2133600" y="5499100"/>
          <p14:tracePt t="94368" x="2171700" y="5505450"/>
          <p14:tracePt t="94386" x="2222500" y="5511800"/>
          <p14:tracePt t="94402" x="2260600" y="5518150"/>
          <p14:tracePt t="94418" x="2343150" y="5518150"/>
          <p14:tracePt t="94435" x="2381250" y="5524500"/>
          <p14:tracePt t="94452" x="2451100" y="5530850"/>
          <p14:tracePt t="94455" x="2476500" y="5530850"/>
          <p14:tracePt t="94485" x="2565400" y="5543550"/>
          <p14:tracePt t="94501" x="2597150" y="5543550"/>
          <p14:tracePt t="94518" x="2616200" y="5543550"/>
          <p14:tracePt t="94535" x="2673350" y="5524500"/>
          <p14:tracePt t="94551" x="2717800" y="5518150"/>
          <p14:tracePt t="94569" x="2755900" y="5505450"/>
          <p14:tracePt t="94584" x="2768600" y="5499100"/>
          <p14:tracePt t="94601" x="2794000" y="5486400"/>
          <p14:tracePt t="94618" x="2800350" y="5486400"/>
          <p14:tracePt t="94634" x="2806700" y="5486400"/>
          <p14:tracePt t="94651" x="2813050" y="5480050"/>
          <p14:tracePt t="94683" x="2813050" y="5473700"/>
          <p14:tracePt t="94836" x="2806700" y="5473700"/>
          <p14:tracePt t="94976" x="2813050" y="5473700"/>
          <p14:tracePt t="94997" x="2819400" y="5473700"/>
          <p14:tracePt t="95011" x="2825750" y="5473700"/>
          <p14:tracePt t="95025" x="2832100" y="5473700"/>
          <p14:tracePt t="95046" x="2844800" y="5473700"/>
          <p14:tracePt t="95060" x="2863850" y="5473700"/>
          <p14:tracePt t="95069" x="2889250" y="5473700"/>
          <p14:tracePt t="95082" x="2927350" y="5480050"/>
          <p14:tracePt t="95099" x="2978150" y="5480050"/>
          <p14:tracePt t="95117" x="3079750" y="5480050"/>
          <p14:tracePt t="95133" x="3149600" y="5480050"/>
          <p14:tracePt t="95149" x="3213100" y="5467350"/>
          <p14:tracePt t="95166" x="3314700" y="5467350"/>
          <p14:tracePt t="95182" x="3371850" y="5461000"/>
          <p14:tracePt t="95199" x="3409950" y="5454650"/>
          <p14:tracePt t="95216" x="3467100" y="5448300"/>
          <p14:tracePt t="95232" x="3479800" y="5448300"/>
          <p14:tracePt t="95249" x="3492500" y="5435600"/>
          <p14:tracePt t="95265" x="3505200" y="5435600"/>
          <p14:tracePt t="95313" x="3511550" y="5435600"/>
          <p14:tracePt t="95340" x="3511550" y="5429250"/>
          <p14:tracePt t="95350" x="3511550" y="5416550"/>
          <p14:tracePt t="95356" x="3517900" y="5410200"/>
          <p14:tracePt t="95369" x="3517900" y="5403850"/>
          <p14:tracePt t="95705" x="3524250" y="5410200"/>
          <p14:tracePt t="95711" x="3536950" y="5435600"/>
          <p14:tracePt t="95718" x="3556000" y="5448300"/>
          <p14:tracePt t="95734" x="3568700" y="5461000"/>
          <p14:tracePt t="95747" x="3581400" y="5467350"/>
          <p14:tracePt t="95764" x="3625850" y="5486400"/>
          <p14:tracePt t="95780" x="3651250" y="5505450"/>
          <p14:tracePt t="95797" x="3695700" y="5518150"/>
          <p14:tracePt t="95813" x="3759200" y="5537200"/>
          <p14:tracePt t="95831" x="3790950" y="5549900"/>
          <p14:tracePt t="95846" x="3879850" y="5556250"/>
          <p14:tracePt t="95863" x="3962400" y="5562600"/>
          <p14:tracePt t="95881" x="4076700" y="5575300"/>
          <p14:tracePt t="95896" x="4152900" y="5575300"/>
          <p14:tracePt t="95913" x="4235450" y="5575300"/>
          <p14:tracePt t="95930" x="4464050" y="5594350"/>
          <p14:tracePt t="95947" x="4540250" y="5594350"/>
          <p14:tracePt t="95963" x="4616450" y="5594350"/>
          <p14:tracePt t="95980" x="4756150" y="5588000"/>
          <p14:tracePt t="95996" x="4876800" y="5581650"/>
          <p14:tracePt t="96014" x="4927600" y="5581650"/>
          <p14:tracePt t="96029" x="5022850" y="5562600"/>
          <p14:tracePt t="96046" x="5086350" y="5537200"/>
          <p14:tracePt t="96063" x="5118100" y="5537200"/>
          <p14:tracePt t="96080" x="5130800" y="5530850"/>
          <p14:tracePt t="96096" x="5149850" y="5524500"/>
          <p14:tracePt t="96113" x="5162550" y="5518150"/>
          <p14:tracePt t="96176" x="5168900" y="5511800"/>
          <p14:tracePt t="96372" x="5168900" y="5505450"/>
          <p14:tracePt t="96393" x="5168900" y="5492750"/>
          <p14:tracePt t="96400" x="5168900" y="5486400"/>
          <p14:tracePt t="96415" x="5168900" y="5480050"/>
          <p14:tracePt t="96429" x="5168900" y="5473700"/>
          <p14:tracePt t="96817" x="5194300" y="5473700"/>
          <p14:tracePt t="96824" x="5226050" y="5467350"/>
          <p14:tracePt t="96837" x="5264150" y="5461000"/>
          <p14:tracePt t="96846" x="5308600" y="5461000"/>
          <p14:tracePt t="96860" x="5346700" y="5461000"/>
          <p14:tracePt t="96876" x="5435600" y="5461000"/>
          <p14:tracePt t="96894" x="5473700" y="5461000"/>
          <p14:tracePt t="96910" x="5568950" y="5461000"/>
          <p14:tracePt t="96926" x="5632450" y="5461000"/>
          <p14:tracePt t="96944" x="5810250" y="5454650"/>
          <p14:tracePt t="96959" x="5886450" y="5454650"/>
          <p14:tracePt t="96976" x="5937250" y="5454650"/>
          <p14:tracePt t="96993" x="6045200" y="5454650"/>
          <p14:tracePt t="97009" x="6108700" y="5454650"/>
          <p14:tracePt t="97026" x="6127750" y="5441950"/>
          <p14:tracePt t="97042" x="6159500" y="5435600"/>
          <p14:tracePt t="97059" x="6172200" y="5429250"/>
          <p14:tracePt t="97076" x="6178550" y="5429250"/>
          <p14:tracePt t="97092" x="6184900" y="5429250"/>
          <p14:tracePt t="97154" x="6184900" y="5422900"/>
          <p14:tracePt t="97189" x="6178550" y="5416550"/>
          <p14:tracePt t="97613" x="6191250" y="5416550"/>
          <p14:tracePt t="97620" x="6210300" y="5416550"/>
          <p14:tracePt t="97634" x="6242050" y="5416550"/>
          <p14:tracePt t="97643" x="6267450" y="5416550"/>
          <p14:tracePt t="97657" x="6292850" y="5416550"/>
          <p14:tracePt t="97674" x="6350000" y="5416550"/>
          <p14:tracePt t="97691" x="6413500" y="5416550"/>
          <p14:tracePt t="97707" x="6451600" y="5416550"/>
          <p14:tracePt t="97724" x="6496050" y="5416550"/>
          <p14:tracePt t="97740" x="6629400" y="5435600"/>
          <p14:tracePt t="97757" x="6680200" y="5435600"/>
          <p14:tracePt t="97773" x="6724650" y="5441950"/>
          <p14:tracePt t="97790" x="6813550" y="5441950"/>
          <p14:tracePt t="97806" x="6915150" y="5448300"/>
          <p14:tracePt t="97825" x="7010400" y="5461000"/>
          <p14:tracePt t="97840" x="7048500" y="5461000"/>
          <p14:tracePt t="97856" x="7105650" y="5467350"/>
          <p14:tracePt t="97874" x="7150100" y="5473700"/>
          <p14:tracePt t="97890" x="7162800" y="5473700"/>
          <p14:tracePt t="97906" x="7194550" y="5473700"/>
          <p14:tracePt t="97923" x="7219950" y="5473700"/>
          <p14:tracePt t="97939" x="7232650" y="5473700"/>
          <p14:tracePt t="97956" x="7258050" y="5473700"/>
          <p14:tracePt t="97972" x="7289800" y="5473700"/>
          <p14:tracePt t="97989" x="7302500" y="5473700"/>
          <p14:tracePt t="98007" x="7340600" y="5473700"/>
          <p14:tracePt t="98023" x="7359650" y="5473700"/>
          <p14:tracePt t="98039" x="7429500" y="5492750"/>
          <p14:tracePt t="98056" x="7524750" y="5492750"/>
          <p14:tracePt t="98072" x="7575550" y="5486400"/>
          <p14:tracePt t="98089" x="7658100" y="5480050"/>
          <p14:tracePt t="98106" x="7727950" y="5461000"/>
          <p14:tracePt t="98122" x="7753350" y="5454650"/>
          <p14:tracePt t="98139" x="7778750" y="5448300"/>
          <p14:tracePt t="98155" x="7810500" y="5435600"/>
          <p14:tracePt t="98172" x="7816850" y="5435600"/>
          <p14:tracePt t="98189" x="7835900" y="5429250"/>
          <p14:tracePt t="98222" x="7835900" y="5422900"/>
          <p14:tracePt t="98260" x="7842250" y="5422900"/>
          <p14:tracePt t="98934" x="7835900" y="5422900"/>
          <p14:tracePt t="98990" x="7829550" y="5422900"/>
          <p14:tracePt t="99004" x="7823200" y="5422900"/>
          <p14:tracePt t="99026" x="7816850" y="5422900"/>
          <p14:tracePt t="99039" x="7810500" y="5422900"/>
          <p14:tracePt t="99046" x="7804150" y="5422900"/>
          <p14:tracePt t="99060" x="7797800" y="5422900"/>
          <p14:tracePt t="99069" x="7785100" y="5416550"/>
          <p14:tracePt t="99086" x="7759700" y="5410200"/>
          <p14:tracePt t="99103" x="7683500" y="5403850"/>
          <p14:tracePt t="99119" x="7562850" y="5378450"/>
          <p14:tracePt t="99136" x="7473950" y="5353050"/>
          <p14:tracePt t="99152" x="7277100" y="5327650"/>
          <p14:tracePt t="99168" x="7035800" y="5295900"/>
          <p14:tracePt t="99185" x="6908800" y="5270500"/>
          <p14:tracePt t="99202" x="6654800" y="5264150"/>
          <p14:tracePt t="99218" x="6388100" y="5264150"/>
          <p14:tracePt t="99236" x="6248400" y="5276850"/>
          <p14:tracePt t="99252" x="5981700" y="5321300"/>
          <p14:tracePt t="99268" x="5721350" y="5384800"/>
          <p14:tracePt t="99285" x="5619750" y="5416550"/>
          <p14:tracePt t="99301" x="5435600" y="5454650"/>
          <p14:tracePt t="99318" x="5416550" y="5454650"/>
          <p14:tracePt t="99721" x="5359400" y="5454650"/>
          <p14:tracePt t="99728" x="5270500" y="5473700"/>
          <p14:tracePt t="99742" x="5175250" y="5486400"/>
          <p14:tracePt t="99750" x="5060950" y="5505450"/>
          <p14:tracePt t="99766" x="4946650" y="5537200"/>
          <p14:tracePt t="99784" x="4749800" y="5588000"/>
          <p14:tracePt t="99800" x="4635500" y="5613400"/>
          <p14:tracePt t="99816" x="4533900" y="5632450"/>
          <p14:tracePt t="99833" x="4286250" y="5683250"/>
          <p14:tracePt t="99849" x="4032250" y="5740400"/>
          <p14:tracePt t="99866" x="3835400" y="5772150"/>
          <p14:tracePt t="99883" x="3695700" y="5797550"/>
          <p14:tracePt t="99899" x="3625850" y="5810250"/>
          <p14:tracePt t="99916" x="3517900" y="5842000"/>
          <p14:tracePt t="99933" x="3460750" y="5854700"/>
          <p14:tracePt t="99949" x="3441700" y="5861050"/>
          <p14:tracePt t="99966" x="3409950" y="5861050"/>
          <p14:tracePt t="99982" x="3397250" y="5861050"/>
          <p14:tracePt t="99999" x="3390900" y="5861050"/>
          <p14:tracePt t="100030" x="3390900" y="5867400"/>
          <p14:tracePt t="100051" x="3390900" y="5873750"/>
          <p14:tracePt t="100170" x="3397250" y="5873750"/>
          <p14:tracePt t="100206" x="3403600" y="5873750"/>
          <p14:tracePt t="100227" x="3416300" y="5873750"/>
          <p14:tracePt t="100233" x="3429000" y="5880100"/>
          <p14:tracePt t="100240" x="3441700" y="5880100"/>
          <p14:tracePt t="100254" x="3473450" y="5886450"/>
          <p14:tracePt t="100265" x="3511550" y="5899150"/>
          <p14:tracePt t="100281" x="3581400" y="5905500"/>
          <p14:tracePt t="100298" x="3733800" y="5924550"/>
          <p14:tracePt t="100315" x="3886200" y="5937250"/>
          <p14:tracePt t="100332" x="3968750" y="5943600"/>
          <p14:tracePt t="100348" x="4057650" y="5943600"/>
          <p14:tracePt t="100364" x="4114800" y="5943600"/>
          <p14:tracePt t="100382" x="4133850" y="5943600"/>
          <p14:tracePt t="100397" x="4140200" y="5943600"/>
          <p14:tracePt t="100414" x="4146550" y="5943600"/>
          <p14:tracePt t="100472" x="4140200" y="5943600"/>
          <p14:tracePt t="100493" x="4133850" y="5943600"/>
          <p14:tracePt t="100501" x="4127500" y="5943600"/>
          <p14:tracePt t="100536" x="4114800" y="5943600"/>
          <p14:tracePt t="100542" x="4102100" y="5937250"/>
          <p14:tracePt t="100557" x="4083050" y="5937250"/>
          <p14:tracePt t="100566" x="4051300" y="5930900"/>
          <p14:tracePt t="100580" x="4013200" y="5930900"/>
          <p14:tracePt t="100597" x="3956050" y="5924550"/>
          <p14:tracePt t="100614" x="3746500" y="5892800"/>
          <p14:tracePt t="100630" x="3670300" y="5886450"/>
          <p14:tracePt t="100647" x="3492500" y="5854700"/>
          <p14:tracePt t="100663" x="3321050" y="5848350"/>
          <p14:tracePt t="100680" x="3232150" y="5848350"/>
          <p14:tracePt t="100697" x="3092450" y="5848350"/>
          <p14:tracePt t="100713" x="2971800" y="5867400"/>
          <p14:tracePt t="100730" x="2921000" y="5873750"/>
          <p14:tracePt t="100747" x="2857500" y="5899150"/>
          <p14:tracePt t="100763" x="2838450" y="5911850"/>
          <p14:tracePt t="100780" x="2800350" y="5930900"/>
          <p14:tracePt t="100796" x="2787650" y="5937250"/>
          <p14:tracePt t="100813" x="2787650" y="5943600"/>
          <p14:tracePt t="100830" x="2774950" y="5943600"/>
          <p14:tracePt t="101055" x="2774950" y="5956300"/>
          <p14:tracePt t="101063" x="2774950" y="5969000"/>
          <p14:tracePt t="101077" x="2774950" y="5981700"/>
          <p14:tracePt t="101083" x="2774950" y="5988050"/>
          <p14:tracePt t="101099" x="2774950" y="5994400"/>
          <p14:tracePt t="101112" x="2774950" y="6000750"/>
          <p14:tracePt t="101128" x="2774950" y="6013450"/>
          <p14:tracePt t="101145" x="2774950" y="6019800"/>
          <p14:tracePt t="101188" x="2774950" y="6026150"/>
          <p14:tracePt t="101273" x="2774950" y="6032500"/>
          <p14:tracePt t="101308" x="2774950" y="6038850"/>
          <p14:tracePt t="101336" x="2774950" y="6045200"/>
          <p14:tracePt t="101357" x="2774950" y="6051550"/>
          <p14:tracePt t="101364" x="2781300" y="6051550"/>
          <p14:tracePt t="101380" x="2781300" y="6057900"/>
          <p14:tracePt t="101394" x="2781300" y="6064250"/>
          <p14:tracePt t="101411" x="2787650" y="6064250"/>
          <p14:tracePt t="101428" x="2794000" y="6076950"/>
          <p14:tracePt t="101444" x="2800350" y="6083300"/>
          <p14:tracePt t="101461" x="2813050" y="6096000"/>
          <p14:tracePt t="101478" x="2832100" y="6108700"/>
          <p14:tracePt t="101510" x="2851150" y="6121400"/>
          <p14:tracePt t="101527" x="2870200" y="6134100"/>
          <p14:tracePt t="101544" x="2882900" y="6140450"/>
          <p14:tracePt t="101561" x="2908300" y="6146800"/>
          <p14:tracePt t="101577" x="2927350" y="6153150"/>
          <p14:tracePt t="101594" x="2933700" y="6153150"/>
          <p14:tracePt t="101611" x="2940050" y="6153150"/>
          <p14:tracePt t="101626" x="2946400" y="6153150"/>
          <p14:tracePt t="101660" x="2952750" y="6153150"/>
          <p14:tracePt t="101677" x="2959100" y="6153150"/>
          <p14:tracePt t="101693" x="2965450" y="6153150"/>
          <p14:tracePt t="101710" x="2971800" y="6153150"/>
          <p14:tracePt t="101726" x="2978150" y="6153150"/>
          <p14:tracePt t="101744" x="2997200" y="6153150"/>
          <p14:tracePt t="101759" x="3022600" y="6146800"/>
          <p14:tracePt t="101776" x="3041650" y="6146800"/>
          <p14:tracePt t="101793" x="3092450" y="6146800"/>
          <p14:tracePt t="101809" x="3117850" y="6146800"/>
          <p14:tracePt t="101826" x="3175000" y="6146800"/>
          <p14:tracePt t="101843" x="3244850" y="6146800"/>
          <p14:tracePt t="101859" x="3302000" y="6153150"/>
          <p14:tracePt t="101876" x="3327400" y="6153150"/>
          <p14:tracePt t="101893" x="3397250" y="6153150"/>
          <p14:tracePt t="101909" x="3467100" y="6153150"/>
          <p14:tracePt t="101927" x="3530600" y="6153150"/>
          <p14:tracePt t="101942" x="3568700" y="6153150"/>
          <p14:tracePt t="101959" x="3613150" y="6153150"/>
          <p14:tracePt t="101976" x="3708400" y="6153150"/>
          <p14:tracePt t="101992" x="3733800" y="6153150"/>
          <p14:tracePt t="102009" x="3771900" y="6159500"/>
          <p14:tracePt t="102025" x="3829050" y="6159500"/>
          <p14:tracePt t="102042" x="3879850" y="6159500"/>
          <p14:tracePt t="102059" x="3898900" y="6159500"/>
          <p14:tracePt t="102062" x="3911600" y="6159500"/>
          <p14:tracePt t="102075" x="3924300" y="6159500"/>
          <p14:tracePt t="102092" x="3937000" y="6159500"/>
          <p14:tracePt t="102125" x="3943350" y="6159500"/>
          <p14:tracePt t="102825" x="3975100" y="6178550"/>
          <p14:tracePt t="102832" x="4006850" y="6191250"/>
          <p14:tracePt t="102841" x="4044950" y="6210300"/>
          <p14:tracePt t="102855" x="4070350" y="6216650"/>
          <p14:tracePt t="102872" x="4108450" y="6223000"/>
          <p14:tracePt t="102889" x="4171950" y="6223000"/>
          <p14:tracePt t="102906" x="4254500" y="6242050"/>
          <p14:tracePt t="102923" x="4324350" y="6242050"/>
          <p14:tracePt t="102939" x="4362450" y="6242050"/>
          <p14:tracePt t="102955" x="4483100" y="6229350"/>
          <p14:tracePt t="102973" x="4622800" y="6223000"/>
          <p14:tracePt t="102989" x="4711700" y="6223000"/>
          <p14:tracePt t="103005" x="4889500" y="6210300"/>
          <p14:tracePt t="103022" x="5067300" y="6197600"/>
          <p14:tracePt t="103038" x="5143500" y="6197600"/>
          <p14:tracePt t="103055" x="5276850" y="6191250"/>
          <p14:tracePt t="103071" x="5359400" y="6172200"/>
          <p14:tracePt t="103088" x="5378450" y="6172200"/>
          <p14:tracePt t="103106" x="5410200" y="6165850"/>
          <p14:tracePt t="103121" x="5422900" y="6159500"/>
          <p14:tracePt t="103138" x="5429250" y="6159500"/>
          <p14:tracePt t="103253" x="5422900" y="6159500"/>
          <p14:tracePt t="103275" x="5416550" y="6159500"/>
          <p14:tracePt t="103281" x="5416550" y="6165850"/>
          <p14:tracePt t="103302" x="5403850" y="6165850"/>
          <p14:tracePt t="103645" x="5448300" y="6184900"/>
          <p14:tracePt t="103652" x="5492750" y="6210300"/>
          <p14:tracePt t="103665" x="5537200" y="6229350"/>
          <p14:tracePt t="103673" x="5594350" y="6254750"/>
          <p14:tracePt t="103689" x="5651500" y="6273800"/>
          <p14:tracePt t="103703" x="5715000" y="6292850"/>
          <p14:tracePt t="103719" x="5835650" y="6330950"/>
          <p14:tracePt t="103737" x="5943600" y="6356350"/>
          <p14:tracePt t="103752" x="6019800" y="6356350"/>
          <p14:tracePt t="103769" x="6159500" y="6356350"/>
          <p14:tracePt t="103786" x="6305550" y="6356350"/>
          <p14:tracePt t="103802" x="6381750" y="6356350"/>
          <p14:tracePt t="103819" x="6483350" y="6343650"/>
          <p14:tracePt t="103835" x="6546850" y="6343650"/>
          <p14:tracePt t="103852" x="6559550" y="6337300"/>
          <p14:tracePt t="103870" x="6578600" y="6337300"/>
          <p14:tracePt t="103886" x="6584950" y="6337300"/>
          <p14:tracePt t="103933" x="6584950" y="6330950"/>
          <p14:tracePt t="104045" x="6591300" y="6330950"/>
          <p14:tracePt t="104066" x="6597650" y="6324600"/>
          <p14:tracePt t="104087" x="6604000" y="6324600"/>
          <p14:tracePt t="104094" x="6616700" y="6324600"/>
          <p14:tracePt t="104109" x="6629400" y="6324600"/>
          <p14:tracePt t="104118" x="6642100" y="6324600"/>
          <p14:tracePt t="104134" x="6654800" y="6324600"/>
          <p14:tracePt t="104151" x="6692900" y="6324600"/>
          <p14:tracePt t="104168" x="6743700" y="6324600"/>
          <p14:tracePt t="104185" x="6762750" y="6318250"/>
          <p14:tracePt t="104201" x="6813550" y="6318250"/>
          <p14:tracePt t="104218" x="6838950" y="6311900"/>
          <p14:tracePt t="104235" x="6845300" y="6305550"/>
          <p14:tracePt t="104252" x="6851650" y="6305550"/>
          <p14:tracePt t="104340" x="6858000" y="6305550"/>
          <p14:tracePt t="104368" x="6864350" y="6305550"/>
          <p14:tracePt t="104396" x="6870700" y="6305550"/>
          <p14:tracePt t="104411" x="6877050" y="6305550"/>
          <p14:tracePt t="104424" x="6896100" y="6305550"/>
          <p14:tracePt t="104439" x="6908800" y="6305550"/>
          <p14:tracePt t="104446" x="6946900" y="6305550"/>
          <p14:tracePt t="104460" x="6991350" y="6305550"/>
          <p14:tracePt t="104469" x="7042150" y="6311900"/>
          <p14:tracePt t="104484" x="7105650" y="6311900"/>
          <p14:tracePt t="104501" x="7270750" y="6311900"/>
          <p14:tracePt t="104516" x="7448550" y="6324600"/>
          <p14:tracePt t="104533" x="7537450" y="6324600"/>
          <p14:tracePt t="104551" x="7702550" y="6330950"/>
          <p14:tracePt t="104566" x="7810500" y="6330950"/>
          <p14:tracePt t="104583" x="7848600" y="6330950"/>
          <p14:tracePt t="104601" x="7899400" y="6330950"/>
          <p14:tracePt t="104616" x="7905750" y="6330950"/>
          <p14:tracePt t="104633" x="7924800" y="6330950"/>
          <p14:tracePt t="104650" x="7937500" y="6330950"/>
          <p14:tracePt t="104699" x="7943850" y="6330950"/>
          <p14:tracePt t="104881" x="7937500" y="6330950"/>
          <p14:tracePt t="105127" x="7931150" y="6330950"/>
          <p14:tracePt t="105197" x="7924800" y="6330950"/>
          <p14:tracePt t="105991" x="7924800" y="6324600"/>
          <p14:tracePt t="106026" x="7918450" y="6318250"/>
          <p14:tracePt t="106083" x="7912100" y="6318250"/>
          <p14:tracePt t="106125" x="7905750" y="6318250"/>
          <p14:tracePt t="106174" x="7899400" y="6318250"/>
          <p14:tracePt t="106265" x="7893050" y="6318250"/>
          <p14:tracePt t="106293" x="7886700" y="6311900"/>
          <p14:tracePt t="106314" x="7886700" y="6305550"/>
          <p14:tracePt t="106322" x="7880350" y="6305550"/>
          <p14:tracePt t="106343" x="7874000" y="6299200"/>
          <p14:tracePt t="106363" x="7867650" y="6299200"/>
          <p14:tracePt t="106385" x="7861300" y="6292850"/>
          <p14:tracePt t="106413" x="7854950" y="6292850"/>
          <p14:tracePt t="106434" x="7842250" y="6286500"/>
          <p14:tracePt t="106455" x="7842250" y="6280150"/>
          <p14:tracePt t="106462" x="7835900" y="6273800"/>
          <p14:tracePt t="106477" x="7829550" y="6273800"/>
          <p14:tracePt t="106497" x="7823200" y="6273800"/>
          <p14:tracePt t="106504" x="7816850" y="6267450"/>
          <p14:tracePt t="106525" x="7810500" y="6261100"/>
          <p14:tracePt t="106532" x="7804150" y="6261100"/>
          <p14:tracePt t="106553" x="7797800" y="6261100"/>
          <p14:tracePt t="106574" x="7791450" y="6261100"/>
          <p14:tracePt t="106595" x="7785100" y="6261100"/>
          <p14:tracePt t="106623" x="7778750" y="6261100"/>
          <p14:tracePt t="106644" x="7772400" y="6261100"/>
          <p14:tracePt t="106666" x="7766050" y="6261100"/>
          <p14:tracePt t="106673" x="7766050" y="6254750"/>
          <p14:tracePt t="106694" x="7759700" y="6254750"/>
          <p14:tracePt t="106708" x="7753350" y="6254750"/>
          <p14:tracePt t="106729" x="7747000" y="6248400"/>
          <p14:tracePt t="106736" x="7740650" y="6248400"/>
          <p14:tracePt t="106745" x="7734300" y="6248400"/>
          <p14:tracePt t="106758" x="7721600" y="6248400"/>
          <p14:tracePt t="106776" x="7702550" y="6242050"/>
          <p14:tracePt t="106792" x="7664450" y="6235700"/>
          <p14:tracePt t="106809" x="7600950" y="6216650"/>
          <p14:tracePt t="106826" x="7562850" y="6210300"/>
          <p14:tracePt t="106842" x="7454900" y="6191250"/>
          <p14:tracePt t="106859" x="7346950" y="6172200"/>
          <p14:tracePt t="106876" x="7239000" y="6159500"/>
          <p14:tracePt t="106892" x="7175500" y="6146800"/>
          <p14:tracePt t="106908" x="7054850" y="6127750"/>
          <p14:tracePt t="106926" x="6940550" y="6127750"/>
          <p14:tracePt t="106942" x="6889750" y="6127750"/>
          <p14:tracePt t="106958" x="6794500" y="6140450"/>
          <p14:tracePt t="106975" x="6731000" y="6172200"/>
          <p14:tracePt t="106991" x="6718300" y="6184900"/>
          <p14:tracePt t="107009" x="6711950" y="6197600"/>
          <p14:tracePt t="107447" x="6699250" y="6203950"/>
          <p14:tracePt t="107460" x="6673850" y="6216650"/>
          <p14:tracePt t="107467" x="6654800" y="6229350"/>
          <p14:tracePt t="107482" x="6635750" y="6248400"/>
          <p14:tracePt t="107490" x="6610350" y="6254750"/>
          <p14:tracePt t="107506" x="6597650" y="6267450"/>
          <p14:tracePt t="107524" x="6559550" y="6280150"/>
          <p14:tracePt t="107539" x="6521450" y="6292850"/>
          <p14:tracePt t="107556" x="6508750" y="6299200"/>
          <p14:tracePt t="107573" x="6502400" y="6305550"/>
          <p14:tracePt t="107589" x="6489700" y="6311900"/>
          <p14:tracePt t="107623" x="6489700" y="6318250"/>
          <p14:tracePt t="107819" x="6496050" y="6318250"/>
          <p14:tracePt t="107833" x="6502400" y="6318250"/>
          <p14:tracePt t="107841" x="6527800" y="6318250"/>
          <p14:tracePt t="107855" x="6546850" y="6311900"/>
          <p14:tracePt t="107872" x="6629400" y="6292850"/>
          <p14:tracePt t="107889" x="6724650" y="6280150"/>
          <p14:tracePt t="107905" x="6775450" y="6267450"/>
          <p14:tracePt t="107922" x="6908800" y="6248400"/>
          <p14:tracePt t="107939" x="7023100" y="6242050"/>
          <p14:tracePt t="107955" x="7086600" y="6229350"/>
          <p14:tracePt t="107971" x="7150100" y="6229350"/>
          <p14:tracePt t="107988" x="7270750" y="6229350"/>
          <p14:tracePt t="108005" x="7302500" y="6229350"/>
          <p14:tracePt t="108022" x="7321550" y="6229350"/>
          <p14:tracePt t="108038" x="7353300" y="6229350"/>
          <p14:tracePt t="108055" x="7378700" y="6229350"/>
          <p14:tracePt t="108072" x="7385050" y="6229350"/>
          <p14:tracePt t="108087" x="7391400" y="6229350"/>
          <p14:tracePt t="108104" x="7404100" y="6229350"/>
          <p14:tracePt t="108198" x="7404100" y="6223000"/>
          <p14:tracePt t="108220" x="7397750" y="6223000"/>
          <p14:tracePt t="108240" x="7385050" y="6223000"/>
          <p14:tracePt t="108261" x="7372350" y="6223000"/>
          <p14:tracePt t="108268" x="7359650" y="6216650"/>
          <p14:tracePt t="108283" x="7346950" y="6216650"/>
          <p14:tracePt t="108290" x="7315200" y="6216650"/>
          <p14:tracePt t="108306" x="7289800" y="6216650"/>
          <p14:tracePt t="108320" x="7251700" y="6216650"/>
          <p14:tracePt t="108337" x="7143750" y="6210300"/>
          <p14:tracePt t="108353" x="7016750" y="6210300"/>
          <p14:tracePt t="108370" x="6953250" y="6216650"/>
          <p14:tracePt t="108387" x="6838950" y="6216650"/>
          <p14:tracePt t="108403" x="6737350" y="6242050"/>
          <p14:tracePt t="108420" x="6711950" y="6242050"/>
          <p14:tracePt t="108437" x="6667500" y="6254750"/>
          <p14:tracePt t="108453" x="6648450" y="6261100"/>
          <p14:tracePt t="108543" x="6661150" y="6261100"/>
          <p14:tracePt t="108549" x="6667500" y="6261100"/>
          <p14:tracePt t="108563" x="6680200" y="6261100"/>
          <p14:tracePt t="108572" x="6692900" y="6261100"/>
          <p14:tracePt t="108586" x="6699250" y="6261100"/>
          <p14:tracePt t="108603" x="6705600" y="6261100"/>
          <p14:tracePt t="108620" x="6807200" y="6261100"/>
          <p14:tracePt t="108636" x="6845300" y="6261100"/>
          <p14:tracePt t="108652" x="6908800" y="6261100"/>
          <p14:tracePt t="108670" x="7023100" y="6261100"/>
          <p14:tracePt t="108686" x="7143750" y="6267450"/>
          <p14:tracePt t="108704" x="7232650" y="6280150"/>
          <p14:tracePt t="108718" x="7277100" y="6280150"/>
          <p14:tracePt t="108736" x="7334250" y="6286500"/>
          <p14:tracePt t="108752" x="7353300" y="6286500"/>
          <p14:tracePt t="108768" x="7391400" y="6292850"/>
          <p14:tracePt t="108785" x="7397750" y="6292850"/>
          <p14:tracePt t="108802" x="7404100" y="6292850"/>
          <p14:tracePt t="109013" x="7397750" y="6292850"/>
          <p14:tracePt t="109034" x="7385050" y="6292850"/>
          <p14:tracePt t="109055" x="7372350" y="6292850"/>
          <p14:tracePt t="109063" x="7353300" y="6292850"/>
          <p14:tracePt t="109076" x="7327900" y="6292850"/>
          <p14:tracePt t="109085" x="7308850" y="6292850"/>
          <p14:tracePt t="109101" x="7270750" y="6292850"/>
          <p14:tracePt t="109118" x="7207250" y="6292850"/>
          <p14:tracePt t="109134" x="7124700" y="6292850"/>
          <p14:tracePt t="109151" x="7086600" y="6292850"/>
          <p14:tracePt t="109168" x="7054850" y="6299200"/>
          <p14:tracePt t="109184" x="7004050" y="6299200"/>
          <p14:tracePt t="109200" x="6997700" y="6299200"/>
          <p14:tracePt t="109218" x="6985000" y="6299200"/>
          <p14:tracePt t="109234" x="6985000" y="6305550"/>
          <p14:tracePt t="109250" x="6978650" y="6305550"/>
          <p14:tracePt t="109357" x="6985000" y="6305550"/>
          <p14:tracePt t="109365" x="6991350" y="6299200"/>
          <p14:tracePt t="109379" x="6997700" y="6299200"/>
          <p14:tracePt t="109386" x="7004050" y="6299200"/>
          <p14:tracePt t="109400" x="7010400" y="6299200"/>
          <p14:tracePt t="109416" x="7023100" y="6292850"/>
          <p14:tracePt t="109433" x="7035800" y="6292850"/>
          <p14:tracePt t="109450" x="7086600" y="6286500"/>
          <p14:tracePt t="109466" x="7143750" y="6280150"/>
          <p14:tracePt t="109483" x="7188200" y="6273800"/>
          <p14:tracePt t="109499" x="7245350" y="6273800"/>
          <p14:tracePt t="109516" x="7264400" y="6267450"/>
          <p14:tracePt t="109533" x="7302500" y="6254750"/>
          <p14:tracePt t="109549" x="7308850" y="6254750"/>
          <p14:tracePt t="109566" x="7315200" y="6248400"/>
          <p14:tracePt t="109599" x="7315200" y="6242050"/>
          <p14:tracePt t="109616" x="7308850" y="6242050"/>
          <p14:tracePt t="109632" x="7296150" y="6235700"/>
          <p14:tracePt t="109649" x="7270750" y="6229350"/>
          <p14:tracePt t="109667" x="7239000" y="6216650"/>
          <p14:tracePt t="109682" x="7156450" y="6197600"/>
          <p14:tracePt t="109699" x="7054850" y="6191250"/>
          <p14:tracePt t="109716" x="6934200" y="6178550"/>
          <p14:tracePt t="109732" x="6883400" y="6172200"/>
          <p14:tracePt t="109749" x="6762750" y="6172200"/>
          <p14:tracePt t="109766" x="6686550" y="6178550"/>
          <p14:tracePt t="109782" x="6642100" y="6191250"/>
          <p14:tracePt t="109798" x="6616700" y="6191250"/>
          <p14:tracePt t="109815" x="6553200" y="6210300"/>
          <p14:tracePt t="109832" x="6540500" y="6216650"/>
          <p14:tracePt t="109848" x="6534150" y="6216650"/>
          <p14:tracePt t="109865" x="6515100" y="6223000"/>
          <p14:tracePt t="109882" x="6508750" y="6223000"/>
          <p14:tracePt t="109899" x="6502400" y="6223000"/>
          <p14:tracePt t="110095" x="6515100" y="6223000"/>
          <p14:tracePt t="110109" x="6540500" y="6229350"/>
          <p14:tracePt t="110117" x="6565900" y="6229350"/>
          <p14:tracePt t="110133" x="6604000" y="6235700"/>
          <p14:tracePt t="110147" x="6635750" y="6235700"/>
          <p14:tracePt t="110163" x="6737350" y="6248400"/>
          <p14:tracePt t="110181" x="6851650" y="6254750"/>
          <p14:tracePt t="110197" x="6921500" y="6261100"/>
          <p14:tracePt t="110214" x="7023100" y="6273800"/>
          <p14:tracePt t="110230" x="7131050" y="6292850"/>
          <p14:tracePt t="110247" x="7162800" y="6299200"/>
          <p14:tracePt t="110264" x="7219950" y="6305550"/>
          <p14:tracePt t="110280" x="7251700" y="6311900"/>
          <p14:tracePt t="110297" x="7258050" y="6311900"/>
          <p14:tracePt t="110313" x="7270750" y="6311900"/>
          <p14:tracePt t="110330" x="7277100" y="6311900"/>
          <p14:tracePt t="110363" x="7283450" y="6311900"/>
          <p14:tracePt t="110454" x="7277100" y="6311900"/>
          <p14:tracePt t="110517" x="7270750" y="6311900"/>
          <p14:tracePt t="110573" x="7264400" y="6305550"/>
          <p14:tracePt t="110624" x="7258050" y="6305550"/>
          <p14:tracePt t="110662" x="7251700" y="6305550"/>
          <p14:tracePt t="110669" x="7239000" y="6305550"/>
          <p14:tracePt t="110678" x="7226300" y="6299200"/>
          <p14:tracePt t="110695" x="7207250" y="6299200"/>
          <p14:tracePt t="110712" x="7150100" y="6292850"/>
          <p14:tracePt t="110729" x="7054850" y="6292850"/>
          <p14:tracePt t="110745" x="6991350" y="6292850"/>
          <p14:tracePt t="110761" x="6883400" y="6299200"/>
          <p14:tracePt t="110778" x="6781800" y="6318250"/>
          <p14:tracePt t="110796" x="6737350" y="6324600"/>
          <p14:tracePt t="110811" x="6667500" y="6343650"/>
          <p14:tracePt t="110828" x="6642100" y="6356350"/>
          <p14:tracePt t="110845" x="6623050" y="6362700"/>
          <p14:tracePt t="110861" x="6616700" y="6362700"/>
          <p14:tracePt t="110895" x="6610350" y="6362700"/>
          <p14:tracePt t="110936" x="6616700" y="6362700"/>
          <p14:tracePt t="110978" x="6623050" y="6362700"/>
          <p14:tracePt t="111006" x="6629400" y="6362700"/>
          <p14:tracePt t="111014" x="6642100" y="6362700"/>
          <p14:tracePt t="111400" x="6572250" y="6286500"/>
          <p14:tracePt t="111407" x="6470650" y="6172200"/>
          <p14:tracePt t="111421" x="6337300" y="6026150"/>
          <p14:tracePt t="111429" x="6191250" y="5880100"/>
          <p14:tracePt t="111443" x="6038850" y="5708650"/>
          <p14:tracePt t="111460" x="5708650" y="5372100"/>
          <p14:tracePt t="111477" x="5581650" y="5226050"/>
          <p14:tracePt t="111492" x="5334000" y="4946650"/>
          <p14:tracePt t="111509" x="5207000" y="4800600"/>
          <p14:tracePt t="111527" x="4972050" y="4540250"/>
          <p14:tracePt t="111542" x="4724400" y="4298950"/>
          <p14:tracePt t="111559" x="4629150" y="4197350"/>
          <p14:tracePt t="111576" x="4400550" y="3949700"/>
          <p14:tracePt t="111592" x="4159250" y="3721100"/>
          <p14:tracePt t="111609" x="4051300" y="3581400"/>
          <p14:tracePt t="111626" x="3848100" y="3359150"/>
          <p14:tracePt t="111642" x="3657600" y="3187700"/>
          <p14:tracePt t="111660" x="3486150" y="3041650"/>
          <p14:tracePt t="111675" x="3416300" y="2978150"/>
          <p14:tracePt t="111692" x="3276600" y="2857500"/>
          <p14:tracePt t="111709" x="3155950" y="2762250"/>
          <p14:tracePt t="111725" x="3067050" y="2686050"/>
          <p14:tracePt t="111742" x="2959100" y="2578100"/>
          <p14:tracePt t="111759" x="2882900" y="2501900"/>
          <p14:tracePt t="111775" x="2851150" y="2463800"/>
          <p14:tracePt t="111792" x="2832100" y="2444750"/>
          <p14:tracePt t="111808" x="2794000" y="2413000"/>
          <p14:tracePt t="111824" x="2794000" y="2406650"/>
          <p14:tracePt t="111842" x="2787650" y="2400300"/>
          <p14:tracePt t="111858" x="2787650" y="2393950"/>
          <p14:tracePt t="111874" x="2787650" y="2387600"/>
          <p14:tracePt t="111894" x="2787650" y="2381250"/>
          <p14:tracePt t="112194" x="2787650" y="2374900"/>
          <p14:tracePt t="112201" x="2787650" y="2362200"/>
          <p14:tracePt t="112215" x="2787650" y="2330450"/>
          <p14:tracePt t="112223" x="2774950" y="2305050"/>
          <p14:tracePt t="112240" x="2774950" y="2247900"/>
          <p14:tracePt t="112257" x="2749550" y="2108200"/>
          <p14:tracePt t="112273" x="2717800" y="1924050"/>
          <p14:tracePt t="112290" x="2686050" y="1809750"/>
          <p14:tracePt t="112307" x="2616200" y="1587500"/>
          <p14:tracePt t="112323" x="2540000" y="1390650"/>
          <p14:tracePt t="112340" x="2501900" y="1308100"/>
          <p14:tracePt t="112356" x="2451100" y="1187450"/>
          <p14:tracePt t="112372" x="2419350" y="1123950"/>
          <p14:tracePt t="112390" x="2406650" y="1098550"/>
          <p14:tracePt t="112406" x="2393950" y="1079500"/>
          <p14:tracePt t="112440" x="2387600" y="1073150"/>
          <p14:tracePt t="112502" x="2387600" y="1085850"/>
          <p14:tracePt t="112509" x="2387600" y="1092200"/>
          <p14:tracePt t="112525" x="2393950" y="1117600"/>
          <p14:tracePt t="112539" x="2400300" y="1136650"/>
          <p14:tracePt t="112556" x="2438400" y="1276350"/>
          <p14:tracePt t="112573" x="2457450" y="1371600"/>
          <p14:tracePt t="112589" x="2520950" y="1600200"/>
          <p14:tracePt t="112605" x="2609850" y="1847850"/>
          <p14:tracePt t="112623" x="2679700" y="2032000"/>
          <p14:tracePt t="112638" x="2698750" y="2101850"/>
          <p14:tracePt t="112655" x="2724150" y="2165350"/>
          <p14:tracePt t="112672" x="2743200" y="2190750"/>
          <p14:tracePt t="112756" x="2743200" y="2184400"/>
          <p14:tracePt t="112763" x="2743200" y="2178050"/>
          <p14:tracePt t="112784" x="2743200" y="2165350"/>
          <p14:tracePt t="112791" x="2743200" y="2146300"/>
          <p14:tracePt t="112808" x="2736850" y="2120900"/>
          <p14:tracePt t="112821" x="2730500" y="2095500"/>
          <p14:tracePt t="112838" x="2705100" y="1987550"/>
          <p14:tracePt t="112855" x="2673350" y="1841500"/>
          <p14:tracePt t="112871" x="2654300" y="1746250"/>
          <p14:tracePt t="112888" x="2603500" y="1581150"/>
          <p14:tracePt t="112904" x="2565400" y="1435100"/>
          <p14:tracePt t="112921" x="2546350" y="1352550"/>
          <p14:tracePt t="112939" x="2501900" y="1250950"/>
          <p14:tracePt t="112954" x="2470150" y="1155700"/>
          <p14:tracePt t="112971" x="2463800" y="1136650"/>
          <p14:tracePt t="112988" x="2451100" y="1104900"/>
          <p14:tracePt t="113004" x="2444750" y="1085850"/>
          <p14:tracePt t="113037" x="2444750" y="1079500"/>
          <p14:tracePt t="113058" x="2438400" y="1079500"/>
          <p14:tracePt t="113128" x="2438400" y="1085850"/>
          <p14:tracePt t="113135" x="2438400" y="1092200"/>
          <p14:tracePt t="113142" x="2444750" y="1098550"/>
          <p14:tracePt t="113157" x="2444750" y="1104900"/>
          <p14:tracePt t="113171" x="2451100" y="1130300"/>
          <p14:tracePt t="113187" x="2470150" y="1168400"/>
          <p14:tracePt t="113203" x="2520950" y="1352550"/>
          <p14:tracePt t="113220" x="2641600" y="1784350"/>
          <p14:tracePt t="113236" x="2813050" y="2527300"/>
          <p14:tracePt t="113253" x="2921000" y="2959100"/>
          <p14:tracePt t="113270" x="3124200" y="3854450"/>
          <p14:tracePt t="113286" x="3295650" y="4616450"/>
          <p14:tracePt t="113304" x="3441700" y="5111750"/>
          <p14:tracePt t="113319" x="3486150" y="5251450"/>
          <p14:tracePt t="113336" x="3517900" y="5327650"/>
          <p14:tracePt t="113353" x="3568700" y="5435600"/>
          <p14:tracePt t="113369" x="3568700" y="5448300"/>
          <p14:tracePt t="113386" x="3568700" y="5454650"/>
          <p14:tracePt t="113423" x="3568700" y="5461000"/>
          <p14:tracePt t="113445" x="3568700" y="5467350"/>
          <p14:tracePt t="113465" x="3575050" y="5467350"/>
          <p14:tracePt t="113480" x="3581400" y="5467350"/>
          <p14:tracePt t="113489" x="3587750" y="5473700"/>
          <p14:tracePt t="113502" x="3600450" y="5480050"/>
          <p14:tracePt t="113519" x="3632200" y="5505450"/>
          <p14:tracePt t="113536" x="3670300" y="5524500"/>
          <p14:tracePt t="113552" x="3702050" y="5543550"/>
          <p14:tracePt t="113569" x="3765550" y="5594350"/>
          <p14:tracePt t="113586" x="3835400" y="5657850"/>
          <p14:tracePt t="113602" x="3879850" y="5689600"/>
          <p14:tracePt t="113620" x="3924300" y="5727700"/>
          <p14:tracePt t="113635" x="4044950" y="5822950"/>
          <p14:tracePt t="113652" x="4146550" y="5918200"/>
          <p14:tracePt t="113655" x="4203700" y="5956300"/>
          <p14:tracePt t="113669" x="4260850" y="6019800"/>
          <p14:tracePt t="113685" x="4318000" y="6057900"/>
          <p14:tracePt t="113702" x="4387850" y="6115050"/>
          <p14:tracePt t="113719" x="4438650" y="6146800"/>
          <p14:tracePt t="113735" x="4464050" y="6153150"/>
          <p14:tracePt t="113751" x="4483100" y="6172200"/>
          <p14:tracePt t="113768" x="4489450" y="6184900"/>
          <p14:tracePt t="113785" x="4502150" y="6191250"/>
          <p14:tracePt t="113801" x="4521200" y="6197600"/>
          <p14:tracePt t="113817" x="4540250" y="6210300"/>
          <p14:tracePt t="113834" x="4546600" y="6216650"/>
          <p14:tracePt t="113852" x="4552950" y="6216650"/>
          <p14:tracePt t="113884" x="4552950" y="6223000"/>
          <p14:tracePt t="113929" x="4552950" y="6216650"/>
          <p14:tracePt t="113950" x="4546600" y="6216650"/>
          <p14:tracePt t="113957" x="4540250" y="6216650"/>
          <p14:tracePt t="113971" x="4527550" y="6210300"/>
          <p14:tracePt t="113984" x="4514850" y="6210300"/>
          <p14:tracePt t="114001" x="4483100" y="6210300"/>
          <p14:tracePt t="114017" x="4445000" y="6210300"/>
          <p14:tracePt t="114034" x="4356100" y="6210300"/>
          <p14:tracePt t="114050" x="4248150" y="6216650"/>
          <p14:tracePt t="114067" x="4184650" y="6216650"/>
          <p14:tracePt t="114084" x="4064000" y="6235700"/>
          <p14:tracePt t="114100" x="3962400" y="6242050"/>
          <p14:tracePt t="114117" x="3911600" y="6242050"/>
          <p14:tracePt t="114133" x="3841750" y="6254750"/>
          <p14:tracePt t="114150" x="3759200" y="6254750"/>
          <p14:tracePt t="114167" x="3733800" y="6267450"/>
          <p14:tracePt t="114183" x="3663950" y="6267450"/>
          <p14:tracePt t="114200" x="3606800" y="6254750"/>
          <p14:tracePt t="114217" x="3543300" y="6235700"/>
          <p14:tracePt t="114233" x="3511550" y="6216650"/>
          <p14:tracePt t="114250" x="3492500" y="6210300"/>
          <p14:tracePt t="114267" x="3454400" y="6191250"/>
          <p14:tracePt t="114283" x="3448050" y="6184900"/>
          <p14:tracePt t="114299" x="3441700" y="6184900"/>
          <p14:tracePt t="114316" x="3435350" y="6184900"/>
          <p14:tracePt t="114332" x="3422650" y="6184900"/>
          <p14:tracePt t="114349" x="3416300" y="6184900"/>
          <p14:tracePt t="114456" x="3416300" y="6178550"/>
          <p14:tracePt t="114505" x="3429000" y="6172200"/>
          <p14:tracePt t="114519" x="3435350" y="6172200"/>
          <p14:tracePt t="114673" x="3441700" y="6172200"/>
          <p14:tracePt t="114680" x="3448050" y="6172200"/>
          <p14:tracePt t="114708" x="3454400" y="6172200"/>
          <p14:tracePt t="114800" x="3454400" y="6178550"/>
          <p14:tracePt t="114820" x="3448050" y="6178550"/>
          <p14:tracePt t="114835" x="3441700" y="6178550"/>
          <p14:tracePt t="114849" x="3435350" y="6178550"/>
          <p14:tracePt t="114863" x="3429000" y="6178550"/>
          <p14:tracePt t="114870" x="3422650" y="6178550"/>
          <p14:tracePt t="114891" x="3416300" y="6178550"/>
          <p14:tracePt t="114905" x="3403600" y="6178550"/>
          <p14:tracePt t="114914" x="3390900" y="6178550"/>
          <p14:tracePt t="114931" x="3371850" y="6178550"/>
          <p14:tracePt t="114947" x="3321050" y="6184900"/>
          <p14:tracePt t="114964" x="3251200" y="6203950"/>
          <p14:tracePt t="114981" x="3206750" y="6210300"/>
          <p14:tracePt t="114997" x="3086100" y="6229350"/>
          <p14:tracePt t="115014" x="2959100" y="6254750"/>
          <p14:tracePt t="115031" x="2901950" y="6267450"/>
          <p14:tracePt t="115046" x="2806700" y="6286500"/>
          <p14:tracePt t="115063" x="2755900" y="6299200"/>
          <p14:tracePt t="115081" x="2743200" y="6299200"/>
          <p14:tracePt t="115113" x="2736850" y="6305550"/>
          <p14:tracePt t="115144" x="2736850" y="6311900"/>
          <p14:tracePt t="115151" x="2743200" y="6311900"/>
          <p14:tracePt t="115166" x="2749550" y="6311900"/>
          <p14:tracePt t="115179" x="2762250" y="6311900"/>
          <p14:tracePt t="115196" x="2787650" y="6311900"/>
          <p14:tracePt t="115213" x="2806700" y="6311900"/>
          <p14:tracePt t="115229" x="2863850" y="6318250"/>
          <p14:tracePt t="115246" x="2971800" y="6324600"/>
          <p14:tracePt t="115264" x="3098800" y="6324600"/>
          <p14:tracePt t="115280" x="3175000" y="6337300"/>
          <p14:tracePt t="115296" x="3327400" y="6337300"/>
          <p14:tracePt t="115313" x="3486150" y="6343650"/>
          <p14:tracePt t="115329" x="3536950" y="6356350"/>
          <p14:tracePt t="115346" x="3663950" y="6356350"/>
          <p14:tracePt t="115363" x="3759200" y="6362700"/>
          <p14:tracePt t="115379" x="3778250" y="6362700"/>
          <p14:tracePt t="115396" x="3803650" y="6362700"/>
          <p14:tracePt t="115412" x="3829050" y="6369050"/>
          <p14:tracePt t="115429" x="3848100" y="6369050"/>
          <p14:tracePt t="115446" x="3860800" y="6369050"/>
          <p14:tracePt t="115482" x="3867150" y="6362700"/>
          <p14:tracePt t="115523" x="3867150" y="6356350"/>
          <p14:tracePt t="115643" x="3867150" y="6350000"/>
          <p14:tracePt t="115650" x="3860800" y="6350000"/>
          <p14:tracePt t="115699" x="3854450" y="6350000"/>
          <p14:tracePt t="115762" x="3848100" y="6350000"/>
          <p14:tracePt t="115797" x="3841750" y="6350000"/>
          <p14:tracePt t="115832" x="3835400" y="6350000"/>
          <p14:tracePt t="115874" x="3829050" y="6343650"/>
          <p14:tracePt t="115910" x="3822700" y="6330950"/>
          <p14:tracePt t="115916" x="3822700" y="6324600"/>
          <p14:tracePt t="115927" x="3816350" y="6305550"/>
          <p14:tracePt t="115945" x="3790950" y="6210300"/>
          <p14:tracePt t="115960" x="3765550" y="6140450"/>
          <p14:tracePt t="115977" x="3689350" y="5892800"/>
          <p14:tracePt t="115994" x="3556000" y="5537200"/>
          <p14:tracePt t="116010" x="3473450" y="5346700"/>
          <p14:tracePt t="116027" x="3390900" y="5149850"/>
          <p14:tracePt t="116044" x="3206750" y="4743450"/>
          <p14:tracePt t="116060" x="3155950" y="4635500"/>
          <p14:tracePt t="116076" x="3098800" y="4552950"/>
          <p14:tracePt t="116093" x="3009900" y="4400550"/>
          <p14:tracePt t="116110" x="2940050" y="4311650"/>
          <p14:tracePt t="116127" x="2889250" y="4235450"/>
          <p14:tracePt t="116144" x="2870200" y="4203700"/>
          <p14:tracePt t="116160" x="2844800" y="4159250"/>
          <p14:tracePt t="116177" x="2819400" y="4114800"/>
          <p14:tracePt t="116193" x="2806700" y="4102100"/>
          <p14:tracePt t="116210" x="2794000" y="4044950"/>
          <p14:tracePt t="116226" x="2749550" y="3968750"/>
          <p14:tracePt t="116243" x="2730500" y="3924300"/>
          <p14:tracePt t="116259" x="2698750" y="3829050"/>
          <p14:tracePt t="116276" x="2660650" y="3708400"/>
          <p14:tracePt t="116293" x="2641600" y="3638550"/>
          <p14:tracePt t="116310" x="2603500" y="3479800"/>
          <p14:tracePt t="116326" x="2565400" y="3333750"/>
          <p14:tracePt t="116342" x="2546350" y="3270250"/>
          <p14:tracePt t="116360" x="2527300" y="3175000"/>
          <p14:tracePt t="116376" x="2520950" y="3143250"/>
          <p14:tracePt t="116392" x="2514600" y="3130550"/>
          <p14:tracePt t="116409" x="2514600" y="3111500"/>
          <p14:tracePt t="116521" x="2514600" y="3124200"/>
          <p14:tracePt t="116535" x="2514600" y="3130550"/>
          <p14:tracePt t="116556" x="2514600" y="3136900"/>
          <p14:tracePt t="116570" x="2514600" y="3143250"/>
          <p14:tracePt t="116579" x="2520950" y="3149600"/>
          <p14:tracePt t="116592" x="2520950" y="3155950"/>
          <p14:tracePt t="116609" x="2533650" y="3200400"/>
          <p14:tracePt t="116625" x="2546350" y="3251200"/>
          <p14:tracePt t="116641" x="2571750" y="3397250"/>
          <p14:tracePt t="116658" x="2584450" y="3486150"/>
          <p14:tracePt t="116676" x="2628900" y="3848100"/>
          <p14:tracePt t="116692" x="2647950" y="3962400"/>
          <p14:tracePt t="116708" x="2647950" y="4076700"/>
          <p14:tracePt t="116725" x="2647950" y="4267200"/>
          <p14:tracePt t="116741" x="2647950" y="4419600"/>
          <p14:tracePt t="116758" x="2647950" y="4470400"/>
          <p14:tracePt t="116774" x="2635250" y="4533900"/>
          <p14:tracePt t="116791" x="2635250" y="4565650"/>
          <p14:tracePt t="116824" x="2635250" y="4578350"/>
          <p14:tracePt t="116841" x="2635250" y="4591050"/>
          <p14:tracePt t="116873" x="2635250" y="4597400"/>
          <p14:tracePt t="116956" x="2635250" y="4591050"/>
          <p14:tracePt t="116977" x="2635250" y="4584700"/>
          <p14:tracePt t="116992" x="2635250" y="4578350"/>
          <p14:tracePt t="116999" x="2641600" y="4572000"/>
          <p14:tracePt t="117013" x="2641600" y="4565650"/>
          <p14:tracePt t="117024" x="2647950" y="4546600"/>
          <p14:tracePt t="117042" x="2647950" y="4489450"/>
          <p14:tracePt t="117057" x="2660650" y="4438650"/>
          <p14:tracePt t="117073" x="2679700" y="4286250"/>
          <p14:tracePt t="117090" x="2686050" y="4089400"/>
          <p14:tracePt t="117107" x="2698750" y="3987800"/>
          <p14:tracePt t="117124" x="2692400" y="3810000"/>
          <p14:tracePt t="117140" x="2686050" y="3632200"/>
          <p14:tracePt t="117156" x="2673350" y="3556000"/>
          <p14:tracePt t="117173" x="2667000" y="3435350"/>
          <p14:tracePt t="117189" x="2647950" y="3340100"/>
          <p14:tracePt t="117206" x="2641600" y="3314700"/>
          <p14:tracePt t="117225" x="2635250" y="3270250"/>
          <p14:tracePt t="117240" x="2635250" y="3263900"/>
          <p14:tracePt t="117273" x="2635250" y="3257550"/>
          <p14:tracePt t="117469" x="2635250" y="3276600"/>
          <p14:tracePt t="117484" x="2647950" y="3314700"/>
          <p14:tracePt t="117491" x="2660650" y="3384550"/>
          <p14:tracePt t="117506" x="2692400" y="3473450"/>
          <p14:tracePt t="117522" x="2743200" y="3740150"/>
          <p14:tracePt t="117539" x="2806700" y="4108450"/>
          <p14:tracePt t="117555" x="2844800" y="4286250"/>
          <p14:tracePt t="117571" x="2870200" y="4432300"/>
          <p14:tracePt t="117589" x="2901950" y="4737100"/>
          <p14:tracePt t="117605" x="2901950" y="4800600"/>
          <p14:tracePt t="117621" x="2901950" y="4832350"/>
          <p14:tracePt t="117639" x="2901950" y="4870450"/>
          <p14:tracePt t="117655" x="2895600" y="4883150"/>
          <p14:tracePt t="117671" x="2895600" y="4889500"/>
          <p14:tracePt t="117688" x="2895600" y="4895850"/>
          <p14:tracePt t="117750" x="2901950" y="4889500"/>
          <p14:tracePt t="117764" x="2901950" y="4883150"/>
          <p14:tracePt t="117793" x="2901950" y="4870450"/>
          <p14:tracePt t="117814" x="2901950" y="4864100"/>
          <p14:tracePt t="117822" x="2908300" y="4851400"/>
          <p14:tracePt t="117835" x="2908300" y="4845050"/>
          <p14:tracePt t="117841" x="2914650" y="4826000"/>
          <p14:tracePt t="117857" x="2914650" y="4800600"/>
          <p14:tracePt t="117870" x="2927350" y="4718050"/>
          <p14:tracePt t="117887" x="2927350" y="4667250"/>
          <p14:tracePt t="117903" x="2927350" y="4591050"/>
          <p14:tracePt t="117920" x="2927350" y="4438650"/>
          <p14:tracePt t="117937" x="2908300" y="4273550"/>
          <p14:tracePt t="117955" x="2889250" y="4114800"/>
          <p14:tracePt t="117970" x="2870200" y="4038600"/>
          <p14:tracePt t="117987" x="2851150" y="3930650"/>
          <p14:tracePt t="118004" x="2825750" y="3848100"/>
          <p14:tracePt t="118020" x="2819400" y="3803650"/>
          <p14:tracePt t="118037" x="2800350" y="3752850"/>
          <p14:tracePt t="118053" x="2774950" y="3721100"/>
          <p14:tracePt t="118070" x="2768600" y="3708400"/>
          <p14:tracePt t="118086" x="2762250" y="3689350"/>
          <p14:tracePt t="118103" x="2755900" y="3676650"/>
          <p14:tracePt t="118120" x="2749550" y="3670300"/>
          <p14:tracePt t="118137" x="2743200" y="3663950"/>
          <p14:tracePt t="118187" x="2736850" y="3663950"/>
          <p14:tracePt t="118256" x="2736850" y="3670300"/>
          <p14:tracePt t="118291" x="2743200" y="3683000"/>
          <p14:tracePt t="118305" x="2743200" y="3689350"/>
          <p14:tracePt t="118313" x="2743200" y="3702050"/>
          <p14:tracePt t="118326" x="2749550" y="3714750"/>
          <p14:tracePt t="118335" x="2749550" y="3740150"/>
          <p14:tracePt t="118352" x="2755900" y="3790950"/>
          <p14:tracePt t="118369" x="2774950" y="3956050"/>
          <p14:tracePt t="118385" x="2787650" y="4171950"/>
          <p14:tracePt t="118402" x="2800350" y="4286250"/>
          <p14:tracePt t="118419" x="2800350" y="4489450"/>
          <p14:tracePt t="118435" x="2800350" y="4654550"/>
          <p14:tracePt t="118452" x="2800350" y="4718050"/>
          <p14:tracePt t="118468" x="2794000" y="4781550"/>
          <p14:tracePt t="118485" x="2787650" y="4806950"/>
          <p14:tracePt t="118502" x="2781300" y="4838700"/>
          <p14:tracePt t="118518" x="2774950" y="4838700"/>
          <p14:tracePt t="118535" x="2774950" y="4845050"/>
          <p14:tracePt t="118567" x="2774950" y="4832350"/>
          <p14:tracePt t="118585" x="2774950" y="4826000"/>
          <p14:tracePt t="118601" x="2774950" y="4781550"/>
          <p14:tracePt t="118618" x="2781300" y="4711700"/>
          <p14:tracePt t="118635" x="2787650" y="4660900"/>
          <p14:tracePt t="118651" x="2806700" y="4527550"/>
          <p14:tracePt t="118667" x="2825750" y="4337050"/>
          <p14:tracePt t="118685" x="2838450" y="4108450"/>
          <p14:tracePt t="118701" x="2838450" y="3994150"/>
          <p14:tracePt t="118717" x="2813050" y="3765550"/>
          <p14:tracePt t="118735" x="2781300" y="3581400"/>
          <p14:tracePt t="118751" x="2762250" y="3505200"/>
          <p14:tracePt t="118767" x="2749550" y="3454400"/>
          <p14:tracePt t="118784" x="2724150" y="3365500"/>
          <p14:tracePt t="118801" x="2711450" y="3346450"/>
          <p14:tracePt t="118817" x="2711450" y="3333750"/>
          <p14:tracePt t="118833" x="2705100" y="3308350"/>
          <p14:tracePt t="118850" x="2705100" y="3289300"/>
          <p14:tracePt t="118868" x="2705100" y="3282950"/>
          <p14:tracePt t="118884" x="2698750" y="3276600"/>
          <p14:tracePt t="119078" x="2698750" y="3289300"/>
          <p14:tracePt t="119085" x="2698750" y="3314700"/>
          <p14:tracePt t="119102" x="2686050" y="3352800"/>
          <p14:tracePt t="119116" x="2686050" y="3416300"/>
          <p14:tracePt t="119133" x="2673350" y="3549650"/>
          <p14:tracePt t="119150" x="2660650" y="3714750"/>
          <p14:tracePt t="119166" x="2641600" y="3797300"/>
          <p14:tracePt t="119183" x="2609850" y="3924300"/>
          <p14:tracePt t="119199" x="2571750" y="4064000"/>
          <p14:tracePt t="119216" x="2552700" y="4127500"/>
          <p14:tracePt t="119233" x="2520950" y="4235450"/>
          <p14:tracePt t="119249" x="2482850" y="4311650"/>
          <p14:tracePt t="119265" x="2470150" y="4343400"/>
          <p14:tracePt t="119282" x="2451100" y="4394200"/>
          <p14:tracePt t="119299" x="2419350" y="4432300"/>
          <p14:tracePt t="119316" x="2413000" y="4451350"/>
          <p14:tracePt t="119332" x="2387600" y="4483100"/>
          <p14:tracePt t="119349" x="2349500" y="4508500"/>
          <p14:tracePt t="119366" x="2343150" y="4508500"/>
          <p14:tracePt t="119383" x="2330450" y="4514850"/>
          <p14:tracePt t="119399" x="2330450" y="4521200"/>
          <p14:tracePt t="119417" x="2317750" y="4521200"/>
          <p14:tracePt t="119448" x="2317750" y="4527550"/>
          <p14:tracePt t="119466" x="2324100" y="4527550"/>
          <p14:tracePt t="120656" x="2324100" y="4514850"/>
          <p14:tracePt t="120663" x="2324100" y="4495800"/>
          <p14:tracePt t="120670" x="2324100" y="4470400"/>
          <p14:tracePt t="120684" x="2324100" y="4438650"/>
          <p14:tracePt t="120694" x="2324100" y="4400550"/>
          <p14:tracePt t="120710" x="2324100" y="4337050"/>
          <p14:tracePt t="120728" x="2317750" y="4184650"/>
          <p14:tracePt t="120745" x="2311400" y="4108450"/>
          <p14:tracePt t="120762" x="2298700" y="3917950"/>
          <p14:tracePt t="120777" x="2286000" y="3822700"/>
          <p14:tracePt t="120794" x="2266950" y="3632200"/>
          <p14:tracePt t="120797" x="2247900" y="3568700"/>
          <p14:tracePt t="120811" x="2247900" y="3505200"/>
          <p14:tracePt t="120827" x="2222500" y="3403600"/>
          <p14:tracePt t="120844" x="2216150" y="3378200"/>
          <p14:tracePt t="120860" x="2197100" y="3308350"/>
          <p14:tracePt t="120876" x="2184400" y="3251200"/>
          <p14:tracePt t="120893" x="2171700" y="3232150"/>
          <p14:tracePt t="120910" x="2146300" y="3181350"/>
          <p14:tracePt t="120927" x="2133600" y="3149600"/>
          <p14:tracePt t="120944" x="2127250" y="3136900"/>
          <p14:tracePt t="120960" x="2120900" y="3124200"/>
          <p14:tracePt t="120976" x="2114550" y="3111500"/>
          <p14:tracePt t="121906" x="2114550" y="3105150"/>
          <p14:tracePt t="121920" x="2108200" y="3086100"/>
          <p14:tracePt t="121927" x="2101850" y="3067050"/>
          <p14:tracePt t="121942" x="2095500" y="3041650"/>
          <p14:tracePt t="121956" x="2089150" y="3009900"/>
          <p14:tracePt t="121973" x="2082800" y="2990850"/>
          <p14:tracePt t="121991" x="2063750" y="2921000"/>
          <p14:tracePt t="122006" x="2063750" y="2882900"/>
          <p14:tracePt t="122023" x="2057400" y="2787650"/>
          <p14:tracePt t="122040" x="2044700" y="2673350"/>
          <p14:tracePt t="122056" x="2025650" y="2603500"/>
          <p14:tracePt t="122073" x="2012950" y="2508250"/>
          <p14:tracePt t="122089" x="1987550" y="2400300"/>
          <p14:tracePt t="122106" x="1962150" y="2336800"/>
          <p14:tracePt t="122123" x="1930400" y="2247900"/>
          <p14:tracePt t="122139" x="1911350" y="2197100"/>
          <p14:tracePt t="122156" x="1905000" y="2171700"/>
          <p14:tracePt t="122173" x="1879600" y="2133600"/>
          <p14:tracePt t="122189" x="1873250" y="2120900"/>
          <p14:tracePt t="122224" x="1866900" y="2120900"/>
          <p14:tracePt t="122238" x="1860550" y="2120900"/>
          <p14:tracePt t="122258" x="1854200" y="2120900"/>
          <p14:tracePt t="122299" x="1847850" y="2120900"/>
          <p14:tracePt t="122320" x="1841500" y="2120900"/>
          <p14:tracePt t="122327" x="1835150" y="2120900"/>
          <p14:tracePt t="122348" x="1828800" y="2120900"/>
          <p14:tracePt t="122362" x="1822450" y="2114550"/>
          <p14:tracePt t="122371" x="1816100" y="2114550"/>
          <p14:tracePt t="122391" x="1809750" y="2114550"/>
          <p14:tracePt t="122405" x="1803400" y="2114550"/>
          <p14:tracePt t="122421" x="1797050" y="2108200"/>
          <p14:tracePt t="122455" x="1784350" y="2108200"/>
          <p14:tracePt t="122471" x="1771650" y="2108200"/>
          <p14:tracePt t="122489" x="1746250" y="2108200"/>
          <p14:tracePt t="122504" x="1733550" y="2108200"/>
          <p14:tracePt t="122521" x="1701800" y="2114550"/>
          <p14:tracePt t="122538" x="1651000" y="2127250"/>
          <p14:tracePt t="122554" x="1631950" y="2127250"/>
          <p14:tracePt t="122571" x="1612900" y="2139950"/>
          <p14:tracePt t="122588" x="1536700" y="2165350"/>
          <p14:tracePt t="122604" x="1517650" y="2171700"/>
          <p14:tracePt t="122622" x="1498600" y="2178050"/>
          <p14:tracePt t="122637" x="1479550" y="2197100"/>
          <p14:tracePt t="122654" x="1466850" y="2203450"/>
          <p14:tracePt t="122671" x="1460500" y="2203450"/>
          <p14:tracePt t="122688" x="1454150" y="2216150"/>
          <p14:tracePt t="122721" x="1447800" y="2222500"/>
          <p14:tracePt t="122737" x="1441450" y="2228850"/>
          <p14:tracePt t="122754" x="1435100" y="2241550"/>
          <p14:tracePt t="122770" x="1428750" y="2247900"/>
          <p14:tracePt t="122787" x="1428750" y="2254250"/>
          <p14:tracePt t="122804" x="1422400" y="2260600"/>
          <p14:tracePt t="122820" x="1416050" y="2266950"/>
          <p14:tracePt t="122837" x="1416050" y="2273300"/>
          <p14:tracePt t="122855" x="1409700" y="2279650"/>
          <p14:tracePt t="122870" x="1403350" y="2286000"/>
          <p14:tracePt t="122904" x="1403350" y="2292350"/>
          <p14:tracePt t="122939" x="1403350" y="2298700"/>
          <p14:tracePt t="122974" x="1403350" y="2305050"/>
          <p14:tracePt t="123002" x="1403350" y="2311400"/>
          <p14:tracePt t="123030" x="1403350" y="2317750"/>
          <p14:tracePt t="123044" x="1409700" y="2324100"/>
          <p14:tracePt t="123065" x="1416050" y="2324100"/>
          <p14:tracePt t="123072" x="1422400" y="2324100"/>
          <p14:tracePt t="123087" x="1441450" y="2330450"/>
          <p14:tracePt t="123102" x="1492250" y="2349500"/>
          <p14:tracePt t="123119" x="1524000" y="2355850"/>
          <p14:tracePt t="123136" x="1612900" y="2362200"/>
          <p14:tracePt t="123152" x="1720850" y="2374900"/>
          <p14:tracePt t="123169" x="1784350" y="2381250"/>
          <p14:tracePt t="123187" x="1885950" y="2381250"/>
          <p14:tracePt t="123202" x="1930400" y="2381250"/>
          <p14:tracePt t="123220" x="2038350" y="2381250"/>
          <p14:tracePt t="123235" x="2057400" y="2381250"/>
          <p14:tracePt t="123253" x="2076450" y="2381250"/>
          <p14:tracePt t="123269" x="2108200" y="2381250"/>
          <p14:tracePt t="123285" x="2127250" y="2381250"/>
          <p14:tracePt t="123302" x="2139950" y="2381250"/>
          <p14:tracePt t="123335" x="2146300" y="2381250"/>
          <p14:tracePt t="123444" x="2139950" y="2381250"/>
          <p14:tracePt t="123452" x="2133600" y="2381250"/>
          <p14:tracePt t="123473" x="2127250" y="2381250"/>
          <p14:tracePt t="123494" x="2120900" y="2381250"/>
          <p14:tracePt t="123515" x="2114550" y="2381250"/>
          <p14:tracePt t="123543" x="2108200" y="2381250"/>
          <p14:tracePt t="123557" x="2101850" y="2381250"/>
          <p14:tracePt t="123564" x="2089150" y="2387600"/>
          <p14:tracePt t="123571" x="2076450" y="2387600"/>
          <p14:tracePt t="123587" x="2057400" y="2393950"/>
          <p14:tracePt t="123601" x="2032000" y="2393950"/>
          <p14:tracePt t="123617" x="1968500" y="2400300"/>
          <p14:tracePt t="123635" x="1873250" y="2419350"/>
          <p14:tracePt t="123650" x="1816100" y="2425700"/>
          <p14:tracePt t="123667" x="1727200" y="2438400"/>
          <p14:tracePt t="123684" x="1644650" y="2444750"/>
          <p14:tracePt t="123701" x="1606550" y="2444750"/>
          <p14:tracePt t="123717" x="1549400" y="2444750"/>
          <p14:tracePt t="123735" x="1517650" y="2444750"/>
          <p14:tracePt t="123750" x="1511300" y="2451100"/>
          <p14:tracePt t="123768" x="1498600" y="2451100"/>
          <p14:tracePt t="123873" x="1504950" y="2451100"/>
          <p14:tracePt t="123894" x="1511300" y="2451100"/>
          <p14:tracePt t="123908" x="1517650" y="2451100"/>
          <p14:tracePt t="123915" x="1524000" y="2451100"/>
          <p14:tracePt t="123922" x="1530350" y="2451100"/>
          <p14:tracePt t="123936" x="1536700" y="2457450"/>
          <p14:tracePt t="123950" x="1549400" y="2457450"/>
          <p14:tracePt t="123966" x="1600200" y="2463800"/>
          <p14:tracePt t="123983" x="1638300" y="2463800"/>
          <p14:tracePt t="124000" x="1733550" y="2482850"/>
          <p14:tracePt t="124017" x="1847850" y="2489200"/>
          <p14:tracePt t="124033" x="1905000" y="2495550"/>
          <p14:tracePt t="124050" x="2019300" y="2508250"/>
          <p14:tracePt t="124066" x="2101850" y="2514600"/>
          <p14:tracePt t="124083" x="2127250" y="2514600"/>
          <p14:tracePt t="124099" x="2152650" y="2514600"/>
          <p14:tracePt t="124116" x="2159000" y="2514600"/>
          <p14:tracePt t="124175" x="2146300" y="2514600"/>
          <p14:tracePt t="124203" x="2139950" y="2514600"/>
          <p14:tracePt t="124217" x="2133600" y="2514600"/>
          <p14:tracePt t="124224" x="2127250" y="2514600"/>
          <p14:tracePt t="124238" x="2120900" y="2514600"/>
          <p14:tracePt t="124260" x="2114550" y="2514600"/>
          <p14:tracePt t="124268" x="2114550" y="2508250"/>
          <p14:tracePt t="124281" x="2108200" y="2508250"/>
          <p14:tracePt t="124298" x="2089150" y="2508250"/>
          <p14:tracePt t="124316" x="2057400" y="2508250"/>
          <p14:tracePt t="124331" x="2025650" y="2495550"/>
          <p14:tracePt t="124348" x="1955800" y="2489200"/>
          <p14:tracePt t="124365" x="1917700" y="2482850"/>
          <p14:tracePt t="124368" x="1879600" y="2482850"/>
          <p14:tracePt t="124381" x="1835150" y="2476500"/>
          <p14:tracePt t="124398" x="1797050" y="2476500"/>
          <p14:tracePt t="124415" x="1708150" y="2463800"/>
          <p14:tracePt t="124431" x="1689100" y="2463800"/>
          <p14:tracePt t="124448" x="1676400" y="2463800"/>
          <p14:tracePt t="124465" x="1651000" y="2463800"/>
          <p14:tracePt t="124481" x="1638300" y="2463800"/>
          <p14:tracePt t="124541" x="1644650" y="2463800"/>
          <p14:tracePt t="124549" x="1651000" y="2463800"/>
          <p14:tracePt t="124554" x="1657350" y="2463800"/>
          <p14:tracePt t="124568" x="1670050" y="2470150"/>
          <p14:tracePt t="124580" x="1676400" y="2470150"/>
          <p14:tracePt t="124597" x="1714500" y="2470150"/>
          <p14:tracePt t="124614" x="1733550" y="2470150"/>
          <p14:tracePt t="124630" x="1803400" y="2463800"/>
          <p14:tracePt t="124647" x="1905000" y="2457450"/>
          <p14:tracePt t="124664" x="1955800" y="2457450"/>
          <p14:tracePt t="124681" x="2076450" y="2444750"/>
          <p14:tracePt t="124697" x="2184400" y="2425700"/>
          <p14:tracePt t="124713" x="2235200" y="2419350"/>
          <p14:tracePt t="124731" x="2305050" y="2413000"/>
          <p14:tracePt t="124747" x="2324100" y="2413000"/>
          <p14:tracePt t="124763" x="2343150" y="2413000"/>
          <p14:tracePt t="124780" x="2349500" y="2413000"/>
          <p14:tracePt t="124878" x="2343150" y="2413000"/>
          <p14:tracePt t="125116" x="2336800" y="2413000"/>
          <p14:tracePt t="125137" x="2330450" y="2413000"/>
          <p14:tracePt t="125152" x="2324100" y="2419350"/>
          <p14:tracePt t="125173" x="2317750" y="2425700"/>
          <p14:tracePt t="125180" x="2311400" y="2438400"/>
          <p14:tracePt t="125187" x="2292350" y="2451100"/>
          <p14:tracePt t="125201" x="2279650" y="2482850"/>
          <p14:tracePt t="125211" x="2266950" y="2514600"/>
          <p14:tracePt t="125229" x="2235200" y="2559050"/>
          <p14:tracePt t="125245" x="2190750" y="2660650"/>
          <p14:tracePt t="125262" x="2171700" y="2711450"/>
          <p14:tracePt t="125279" x="2127250" y="2813050"/>
          <p14:tracePt t="125294" x="2114550" y="2876550"/>
          <p14:tracePt t="125311" x="2108200" y="2901950"/>
          <p14:tracePt t="125328" x="2095500" y="2946400"/>
          <p14:tracePt t="125345" x="2089150" y="2946400"/>
          <p14:tracePt t="125362" x="2089150" y="2952750"/>
          <p14:tracePt t="125378" x="2089150" y="2959100"/>
          <p14:tracePt t="125398" x="2089150" y="2965450"/>
          <p14:tracePt t="125503" x="2095500" y="2965450"/>
          <p14:tracePt t="125602" x="2095500" y="2959100"/>
          <p14:tracePt t="125714" x="2101850" y="2952750"/>
          <p14:tracePt t="125791" x="2108200" y="2952750"/>
          <p14:tracePt t="125813" x="2108200" y="2965450"/>
          <p14:tracePt t="125820" x="2108200" y="2971800"/>
          <p14:tracePt t="125834" x="2108200" y="2978150"/>
          <p14:tracePt t="125842" x="2108200" y="2984500"/>
          <p14:tracePt t="125859" x="2108200" y="2990850"/>
          <p14:tracePt t="125878" x="2114550" y="3003550"/>
          <p14:tracePt t="125893" x="2114550" y="3028950"/>
          <p14:tracePt t="125909" x="2114550" y="3041650"/>
          <p14:tracePt t="125926" x="2120900" y="3067050"/>
          <p14:tracePt t="125943" x="2120900" y="3073400"/>
          <p14:tracePt t="125961" x="2127250" y="3092450"/>
          <p14:tracePt t="126136" x="2133600" y="3098800"/>
          <p14:tracePt t="126171" x="2139950" y="3098800"/>
          <p14:tracePt t="126193" x="2146300" y="3098800"/>
          <p14:tracePt t="126213" x="2146300" y="3105150"/>
          <p14:tracePt t="126234" x="2152650" y="3105150"/>
          <p14:tracePt t="126276" x="2159000" y="3105150"/>
          <p14:tracePt t="126283" x="2165350" y="3105150"/>
          <p14:tracePt t="126297" x="2171700" y="3105150"/>
          <p14:tracePt t="126308" x="2178050" y="3111500"/>
          <p14:tracePt t="126326" x="2203450" y="3124200"/>
          <p14:tracePt t="126341" x="2222500" y="3130550"/>
          <p14:tracePt t="126358" x="2254250" y="3143250"/>
          <p14:tracePt t="126375" x="2387600" y="3238500"/>
          <p14:tracePt t="126391" x="2444750" y="3276600"/>
          <p14:tracePt t="126408" x="2571750" y="3365500"/>
          <p14:tracePt t="126425" x="2679700" y="3467100"/>
          <p14:tracePt t="126441" x="2736850" y="3517900"/>
          <p14:tracePt t="126457" x="2800350" y="3632200"/>
          <p14:tracePt t="126474" x="2863850" y="3752850"/>
          <p14:tracePt t="126491" x="2870200" y="3822700"/>
          <p14:tracePt t="126508" x="2876550" y="3937000"/>
          <p14:tracePt t="126524" x="2876550" y="4032250"/>
          <p14:tracePt t="126540" x="2876550" y="4070350"/>
          <p14:tracePt t="126558" x="2870200" y="4114800"/>
          <p14:tracePt t="126574" x="2832100" y="4222750"/>
          <p14:tracePt t="126591" x="2806700" y="4305300"/>
          <p14:tracePt t="126607" x="2774950" y="4375150"/>
          <p14:tracePt t="126623" x="2755900" y="4400550"/>
          <p14:tracePt t="126640" x="2743200" y="4438650"/>
          <p14:tracePt t="126656" x="2724150" y="4457700"/>
          <p14:tracePt t="126673" x="2717800" y="4457700"/>
          <p14:tracePt t="126691" x="2711450" y="4464050"/>
          <p14:tracePt t="126707" x="2705100" y="4470400"/>
          <p14:tracePt t="126723" x="2692400" y="4470400"/>
          <p14:tracePt t="126740" x="2686050" y="4476750"/>
          <p14:tracePt t="126756" x="2679700" y="4483100"/>
          <p14:tracePt t="126792" x="2673350" y="4483100"/>
          <p14:tracePt t="126874" x="2679700" y="4483100"/>
          <p14:tracePt t="126887" x="2686050" y="4476750"/>
          <p14:tracePt t="126908" x="2692400" y="4470400"/>
          <p14:tracePt t="126916" x="2698750" y="4470400"/>
          <p14:tracePt t="126930" x="2698750" y="4464050"/>
          <p14:tracePt t="126939" x="2711450" y="4451350"/>
          <p14:tracePt t="126956" x="2736850" y="4419600"/>
          <p14:tracePt t="126972" x="2774950" y="4356100"/>
          <p14:tracePt t="126989" x="2832100" y="4254500"/>
          <p14:tracePt t="127006" x="2851150" y="4203700"/>
          <p14:tracePt t="127022" x="2889250" y="4064000"/>
          <p14:tracePt t="127039" x="2908300" y="3898900"/>
          <p14:tracePt t="127056" x="2908300" y="3721100"/>
          <p14:tracePt t="127072" x="2901950" y="3632200"/>
          <p14:tracePt t="127089" x="2882900" y="3460750"/>
          <p14:tracePt t="127106" x="2838450" y="3327400"/>
          <p14:tracePt t="127122" x="2819400" y="3276600"/>
          <p14:tracePt t="127139" x="2781300" y="3225800"/>
          <p14:tracePt t="127155" x="2730500" y="3162300"/>
          <p14:tracePt t="127172" x="2724150" y="3149600"/>
          <p14:tracePt t="127189" x="2711450" y="3149600"/>
          <p14:tracePt t="127205" x="2705100" y="3143250"/>
          <p14:tracePt t="127221" x="2698750" y="3143250"/>
          <p14:tracePt t="127240" x="2692400" y="3143250"/>
          <p14:tracePt t="127401" x="2692400" y="3149600"/>
          <p14:tracePt t="127428" x="2698750" y="3155950"/>
          <p14:tracePt t="127435" x="2705100" y="3155950"/>
          <p14:tracePt t="127450" x="2705100" y="3162300"/>
          <p14:tracePt t="127457" x="2711450" y="3168650"/>
          <p14:tracePt t="127473" x="2717800" y="3175000"/>
          <p14:tracePt t="127487" x="2730500" y="3181350"/>
          <p14:tracePt t="127504" x="2755900" y="3206750"/>
          <p14:tracePt t="127521" x="2774950" y="3251200"/>
          <p14:tracePt t="127537" x="2800350" y="3282950"/>
          <p14:tracePt t="127554" x="2825750" y="3378200"/>
          <p14:tracePt t="127570" x="2844800" y="3524250"/>
          <p14:tracePt t="127587" x="2844800" y="3613150"/>
          <p14:tracePt t="127604" x="2844800" y="3765550"/>
          <p14:tracePt t="127620" x="2813050" y="3898900"/>
          <p14:tracePt t="127637" x="2794000" y="3956050"/>
          <p14:tracePt t="127654" x="2730500" y="4057650"/>
          <p14:tracePt t="127670" x="2692400" y="4102100"/>
          <p14:tracePt t="127687" x="2622550" y="4184650"/>
          <p14:tracePt t="127703" x="2552700" y="4260850"/>
          <p14:tracePt t="127720" x="2482850" y="4324350"/>
          <p14:tracePt t="127736" x="2463800" y="4343400"/>
          <p14:tracePt t="127753" x="2432050" y="4362450"/>
          <p14:tracePt t="127769" x="2425700" y="4375150"/>
          <p14:tracePt t="127787" x="2406650" y="4394200"/>
          <p14:tracePt t="127819" x="2400300" y="4400550"/>
          <p14:tracePt t="127836" x="2393950" y="4400550"/>
          <p14:tracePt t="127857" x="2393950" y="4406900"/>
          <p14:tracePt t="127969" x="2393950" y="4400550"/>
          <p14:tracePt t="127984" x="2400300" y="4400550"/>
          <p14:tracePt t="127991" x="2406650" y="4394200"/>
          <p14:tracePt t="128002" x="2406650" y="4387850"/>
          <p14:tracePt t="128019" x="2413000" y="4375150"/>
          <p14:tracePt t="128035" x="2425700" y="4362450"/>
          <p14:tracePt t="128052" x="2438400" y="4305300"/>
          <p14:tracePt t="128069" x="2463800" y="4248150"/>
          <p14:tracePt t="128085" x="2495550" y="4102100"/>
          <p14:tracePt t="128102" x="2508250" y="4013200"/>
          <p14:tracePt t="128118" x="2514600" y="3810000"/>
          <p14:tracePt t="128135" x="2514600" y="3594100"/>
          <p14:tracePt t="128152" x="2489200" y="3416300"/>
          <p14:tracePt t="128168" x="2470150" y="3327400"/>
          <p14:tracePt t="128185" x="2432050" y="3181350"/>
          <p14:tracePt t="128202" x="2387600" y="3054350"/>
          <p14:tracePt t="128218" x="2368550" y="3022600"/>
          <p14:tracePt t="128235" x="2324100" y="2927350"/>
          <p14:tracePt t="128252" x="2279650" y="2882900"/>
          <p14:tracePt t="128268" x="2266950" y="2870200"/>
          <p14:tracePt t="128286" x="2241550" y="2844800"/>
          <p14:tracePt t="128301" x="2222500" y="2844800"/>
          <p14:tracePt t="128318" x="2209800" y="2838450"/>
          <p14:tracePt t="128335" x="2203450" y="2838450"/>
          <p14:tracePt t="128385" x="2197100" y="2838450"/>
          <p14:tracePt t="128524" x="2203450" y="2838450"/>
          <p14:tracePt t="128560" x="2216150" y="2832100"/>
          <p14:tracePt t="128574" x="2222500" y="2825750"/>
          <p14:tracePt t="128972" x="2222500" y="2832100"/>
          <p14:tracePt t="128986" x="2222500" y="2857500"/>
          <p14:tracePt t="128993" x="2222500" y="2882900"/>
          <p14:tracePt t="129007" x="2222500" y="2921000"/>
          <p14:tracePt t="129016" x="2222500" y="2952750"/>
          <p14:tracePt t="129032" x="2222500" y="2990850"/>
          <p14:tracePt t="129049" x="2222500" y="3079750"/>
          <p14:tracePt t="129065" x="2209800" y="3175000"/>
          <p14:tracePt t="129082" x="2209800" y="3238500"/>
          <p14:tracePt t="129099" x="2209800" y="3403600"/>
          <p14:tracePt t="129115" x="2216150" y="3619500"/>
          <p14:tracePt t="129132" x="2228850" y="3721100"/>
          <p14:tracePt t="129148" x="2260600" y="3968750"/>
          <p14:tracePt t="129165" x="2279650" y="4095750"/>
          <p14:tracePt t="129182" x="2298700" y="4337050"/>
          <p14:tracePt t="129197" x="2343150" y="4578350"/>
          <p14:tracePt t="129215" x="2355850" y="4705350"/>
          <p14:tracePt t="129233" x="2393950" y="5048250"/>
          <p14:tracePt t="129248" x="2393950" y="5137150"/>
          <p14:tracePt t="129264" x="2413000" y="5219700"/>
          <p14:tracePt t="129282" x="2432050" y="5314950"/>
          <p14:tracePt t="129298" x="2457450" y="5397500"/>
          <p14:tracePt t="129314" x="2463800" y="5429250"/>
          <p14:tracePt t="129331" x="2489200" y="5486400"/>
          <p14:tracePt t="129347" x="2495550" y="5524500"/>
          <p14:tracePt t="129364" x="2495550" y="5537200"/>
          <p14:tracePt t="129381" x="2508250" y="5556250"/>
          <p14:tracePt t="129398" x="2514600" y="5562600"/>
          <p14:tracePt t="129415" x="2520950" y="5575300"/>
          <p14:tracePt t="129430" x="2520950" y="5581650"/>
          <p14:tracePt t="129447" x="2520950" y="5594350"/>
          <p14:tracePt t="129464" x="2527300" y="5600700"/>
          <p14:tracePt t="129480" x="2540000" y="5619750"/>
          <p14:tracePt t="129497" x="2540000" y="5626100"/>
          <p14:tracePt t="129514" x="2546350" y="5651500"/>
          <p14:tracePt t="129530" x="2559050" y="5676900"/>
          <p14:tracePt t="129547" x="2565400" y="5689600"/>
          <p14:tracePt t="129563" x="2578100" y="5715000"/>
          <p14:tracePt t="129580" x="2590800" y="5740400"/>
          <p14:tracePt t="129598" x="2597150" y="5759450"/>
          <p14:tracePt t="129613" x="2603500" y="5765800"/>
          <p14:tracePt t="129630" x="2616200" y="5797550"/>
          <p14:tracePt t="129647" x="2628900" y="5829300"/>
          <p14:tracePt t="129663" x="2641600" y="5861050"/>
          <p14:tracePt t="129680" x="2654300" y="5930900"/>
          <p14:tracePt t="129697" x="2660650" y="5988050"/>
          <p14:tracePt t="129713" x="2667000" y="6007100"/>
          <p14:tracePt t="129730" x="2673350" y="6057900"/>
          <p14:tracePt t="129746" x="2679700" y="6089650"/>
          <p14:tracePt t="129763" x="2679700" y="6102350"/>
          <p14:tracePt t="129780" x="2679700" y="6134100"/>
          <p14:tracePt t="129796" x="2679700" y="6153150"/>
          <p14:tracePt t="129813" x="2679700" y="6165850"/>
          <p14:tracePt t="129830" x="2679700" y="6178550"/>
          <p14:tracePt t="129862" x="2679700" y="6184900"/>
          <p14:tracePt t="129956" x="2673350" y="6184900"/>
          <p14:tracePt t="130067" x="2673350" y="6191250"/>
          <p14:tracePt t="130131" x="2679700" y="6197600"/>
          <p14:tracePt t="130146" x="2686050" y="6197600"/>
          <p14:tracePt t="130159" x="2692400" y="6197600"/>
          <p14:tracePt t="130167" x="2698750" y="6203950"/>
          <p14:tracePt t="130181" x="2717800" y="6203950"/>
          <p14:tracePt t="130195" x="2736850" y="6210300"/>
          <p14:tracePt t="130211" x="2819400" y="6216650"/>
          <p14:tracePt t="130228" x="2870200" y="6216650"/>
          <p14:tracePt t="130245" x="2984500" y="6229350"/>
          <p14:tracePt t="130261" x="3105150" y="6235700"/>
          <p14:tracePt t="130278" x="3155950" y="6235700"/>
          <p14:tracePt t="130294" x="3251200" y="6248400"/>
          <p14:tracePt t="130310" x="3308350" y="6248400"/>
          <p14:tracePt t="130329" x="3352800" y="6248400"/>
          <p14:tracePt t="130344" x="3371850" y="6248400"/>
          <p14:tracePt t="130361" x="3397250" y="6248400"/>
          <p14:tracePt t="130378" x="3403600" y="6248400"/>
          <p14:tracePt t="130394" x="3422650" y="6248400"/>
          <p14:tracePt t="130411" x="3429000" y="6248400"/>
          <p14:tracePt t="130427" x="3441700" y="6248400"/>
          <p14:tracePt t="130444" x="3448050" y="6248400"/>
          <p14:tracePt t="130461" x="3460750" y="6248400"/>
          <p14:tracePt t="130493" x="3473450" y="6254750"/>
          <p14:tracePt t="130526" x="3479800" y="6254750"/>
          <p14:tracePt t="130561" x="3486150" y="6254750"/>
          <p14:tracePt t="130567" x="3492500" y="6254750"/>
          <p14:tracePt t="130581" x="3498850" y="6254750"/>
          <p14:tracePt t="130602" x="3505200" y="6254750"/>
          <p14:tracePt t="130610" x="3511550" y="6254750"/>
          <p14:tracePt t="130626" x="3517900" y="6261100"/>
          <p14:tracePt t="130644" x="3524250" y="6261100"/>
          <p14:tracePt t="130659" x="3549650" y="6267450"/>
          <p14:tracePt t="130676" x="3562350" y="6267450"/>
          <p14:tracePt t="130694" x="3606800" y="6267450"/>
          <p14:tracePt t="130709" x="3651250" y="6273800"/>
          <p14:tracePt t="130726" x="3683000" y="6273800"/>
          <p14:tracePt t="130743" x="3714750" y="6280150"/>
          <p14:tracePt t="130759" x="3733800" y="6280150"/>
          <p14:tracePt t="130776" x="3759200" y="6280150"/>
          <p14:tracePt t="130793" x="3771900" y="6280150"/>
          <p14:tracePt t="130809" x="3778250" y="6280150"/>
          <p14:tracePt t="130842" x="3784600" y="6280150"/>
          <p14:tracePt t="130939" x="3778250" y="6280150"/>
          <p14:tracePt t="130974" x="3771900" y="6273800"/>
          <p14:tracePt t="130981" x="3771900" y="6267450"/>
          <p14:tracePt t="130992" x="3765550" y="6261100"/>
          <p14:tracePt t="131010" x="3746500" y="6229350"/>
          <p14:tracePt t="131025" x="3733800" y="6197600"/>
          <p14:tracePt t="131042" x="3702050" y="6153150"/>
          <p14:tracePt t="131059" x="3638550" y="6051550"/>
          <p14:tracePt t="131075" x="3549650" y="5911850"/>
          <p14:tracePt t="131092" x="3498850" y="5854700"/>
          <p14:tracePt t="131108" x="3416300" y="5727700"/>
          <p14:tracePt t="131125" x="3340100" y="5619750"/>
          <p14:tracePt t="131141" x="3289300" y="5575300"/>
          <p14:tracePt t="131158" x="3232150" y="5499100"/>
          <p14:tracePt t="131175" x="3181350" y="5441950"/>
          <p14:tracePt t="131192" x="3162300" y="5416550"/>
          <p14:tracePt t="131207" x="3124200" y="5384800"/>
          <p14:tracePt t="131224" x="3105150" y="5359400"/>
          <p14:tracePt t="131242" x="3079750" y="5334000"/>
          <p14:tracePt t="131258" x="3067050" y="5327650"/>
          <p14:tracePt t="131274" x="3054350" y="5327650"/>
          <p14:tracePt t="131291" x="3035300" y="5321300"/>
          <p14:tracePt t="131324" x="3028950" y="5314950"/>
          <p14:tracePt t="131340" x="3003550" y="5302250"/>
          <p14:tracePt t="131357" x="2990850" y="5302250"/>
          <p14:tracePt t="131375" x="2965450" y="5289550"/>
          <p14:tracePt t="131390" x="2946400" y="5283200"/>
          <p14:tracePt t="131407" x="2895600" y="5264150"/>
          <p14:tracePt t="131424" x="2876550" y="5245100"/>
          <p14:tracePt t="131440" x="2813050" y="5232400"/>
          <p14:tracePt t="131457" x="2762250" y="5219700"/>
          <p14:tracePt t="131474" x="2724150" y="5213350"/>
          <p14:tracePt t="131490" x="2711450" y="5213350"/>
          <p14:tracePt t="131507" x="2679700" y="5213350"/>
          <p14:tracePt t="131523" x="2660650" y="5207000"/>
          <p14:tracePt t="131540" x="2654300" y="5207000"/>
          <p14:tracePt t="131557" x="2641600" y="5207000"/>
          <p14:tracePt t="131573" x="2635250" y="5207000"/>
          <p14:tracePt t="131607" x="2622550" y="5207000"/>
          <p14:tracePt t="131622" x="2616200" y="5207000"/>
          <p14:tracePt t="131733" x="2609850" y="5207000"/>
          <p14:tracePt t="131782" x="2603500" y="5213350"/>
          <p14:tracePt t="131824" x="2597150" y="5219700"/>
          <p14:tracePt t="131867" x="2597150" y="5226050"/>
          <p14:tracePt t="131902" x="2597150" y="5232400"/>
          <p14:tracePt t="131944" x="2603500" y="5238750"/>
          <p14:tracePt t="131965" x="2609850" y="5238750"/>
          <p14:tracePt t="131993" x="2609850" y="5245100"/>
          <p14:tracePt t="132028" x="2616200" y="5245100"/>
          <p14:tracePt t="132035" x="2622550" y="5245100"/>
          <p14:tracePt t="132077" x="2628900" y="5245100"/>
          <p14:tracePt t="132134" x="2635250" y="5245100"/>
          <p14:tracePt t="132239" x="2635250" y="5251450"/>
          <p14:tracePt t="132267" x="2635250" y="5257800"/>
          <p14:tracePt t="132274" x="2635250" y="5264150"/>
          <p14:tracePt t="132295" x="2635250" y="5270500"/>
          <p14:tracePt t="132309" x="2641600" y="5283200"/>
          <p14:tracePt t="132320" x="2641600" y="5295900"/>
          <p14:tracePt t="132338" x="2647950" y="5365750"/>
          <p14:tracePt t="132354" x="2647950" y="5416550"/>
          <p14:tracePt t="132371" x="2660650" y="5568950"/>
          <p14:tracePt t="132387" x="2679700" y="5759450"/>
          <p14:tracePt t="132403" x="2692400" y="5848350"/>
          <p14:tracePt t="132420" x="2711450" y="6032500"/>
          <p14:tracePt t="132437" x="2717800" y="6184900"/>
          <p14:tracePt t="132453" x="2730500" y="6248400"/>
          <p14:tracePt t="132471" x="2736850" y="6356350"/>
          <p14:tracePt t="132487" x="2736850" y="6432550"/>
          <p14:tracePt t="132504" x="2743200" y="6457950"/>
          <p14:tracePt t="132520" x="2743200" y="6496050"/>
          <p14:tracePt t="132536" x="2736850" y="6508750"/>
          <p14:tracePt t="132553" x="2736850" y="6515100"/>
          <p14:tracePt t="132570" x="2736850" y="6521450"/>
          <p14:tracePt t="132668" x="2743200" y="6521450"/>
          <p14:tracePt t="132696" x="2749550" y="6521450"/>
          <p14:tracePt t="132717" x="2755900" y="6521450"/>
          <p14:tracePt t="132738" x="2762250" y="6521450"/>
          <p14:tracePt t="132745" x="2768600" y="6521450"/>
          <p14:tracePt t="132808" x="2781300" y="6521450"/>
          <p14:tracePt t="132815" x="2787650" y="6521450"/>
          <p14:tracePt t="132829" x="2794000" y="6521450"/>
          <p14:tracePt t="132838" x="2800350" y="6521450"/>
          <p14:tracePt t="132851" x="2813050" y="6521450"/>
          <p14:tracePt t="132869" x="2832100" y="6521450"/>
          <p14:tracePt t="132886" x="2914650" y="6521450"/>
          <p14:tracePt t="132902" x="2946400" y="6521450"/>
          <p14:tracePt t="132919" x="2997200" y="6527800"/>
          <p14:tracePt t="132922" x="3048000" y="6527800"/>
          <p14:tracePt t="132935" x="3098800" y="6527800"/>
          <p14:tracePt t="132951" x="3225800" y="6521450"/>
          <p14:tracePt t="132968" x="3302000" y="6521450"/>
          <p14:tracePt t="132985" x="3435350" y="6502400"/>
          <p14:tracePt t="133002" x="3536950" y="6502400"/>
          <p14:tracePt t="133019" x="3606800" y="6496050"/>
          <p14:tracePt t="133035" x="3638550" y="6496050"/>
          <p14:tracePt t="133051" x="3676650" y="6489700"/>
          <p14:tracePt t="133069" x="3708400" y="6483350"/>
          <p14:tracePt t="133085" x="3721100" y="6477000"/>
          <p14:tracePt t="133101" x="3746500" y="6470650"/>
          <p14:tracePt t="133118" x="3765550" y="6464300"/>
          <p14:tracePt t="133134" x="3771900" y="6464300"/>
          <p14:tracePt t="133151" x="3771900" y="6457950"/>
          <p14:tracePt t="133168" x="3784600" y="6457950"/>
          <p14:tracePt t="133237" x="3790950" y="6457950"/>
          <p14:tracePt t="133307" x="3790950" y="6451600"/>
          <p14:tracePt t="133349" x="3784600" y="6451600"/>
          <p14:tracePt t="133392" x="3778250" y="6451600"/>
          <p14:tracePt t="133420" x="3771900" y="6451600"/>
          <p14:tracePt t="133435" x="3765550" y="6451600"/>
          <p14:tracePt t="133441" x="3765550" y="6445250"/>
          <p14:tracePt t="133450" x="3759200" y="6445250"/>
          <p14:tracePt t="133467" x="3752850" y="6438900"/>
          <p14:tracePt t="133483" x="3727450" y="6419850"/>
          <p14:tracePt t="133500" x="3702050" y="6407150"/>
          <p14:tracePt t="133516" x="3632200" y="6375400"/>
          <p14:tracePt t="133533" x="3530600" y="6324600"/>
          <p14:tracePt t="133550" x="3479800" y="6305550"/>
          <p14:tracePt t="133567" x="3378200" y="6280150"/>
          <p14:tracePt t="133583" x="3282950" y="6254750"/>
          <p14:tracePt t="133599" x="3257550" y="6248400"/>
          <p14:tracePt t="133617" x="3206750" y="6242050"/>
          <p14:tracePt t="133633" x="3187700" y="6235700"/>
          <p14:tracePt t="133649" x="3175000" y="6235700"/>
          <p14:tracePt t="133666" x="3168650" y="6235700"/>
          <p14:tracePt t="133683" x="3162300" y="6235700"/>
          <p14:tracePt t="133699" x="3155950" y="6235700"/>
          <p14:tracePt t="133716" x="3155950" y="6248400"/>
          <p14:tracePt t="133732" x="3162300" y="6261100"/>
          <p14:tracePt t="134005" x="3149600" y="6184900"/>
          <p14:tracePt t="134012" x="3124200" y="6038850"/>
          <p14:tracePt t="134026" x="3105150" y="5892800"/>
          <p14:tracePt t="134034" x="3092450" y="5778500"/>
          <p14:tracePt t="134048" x="3086100" y="5676900"/>
          <p14:tracePt t="134065" x="3073400" y="5397500"/>
          <p14:tracePt t="134082" x="3060700" y="5073650"/>
          <p14:tracePt t="134098" x="3048000" y="4908550"/>
          <p14:tracePt t="134114" x="2997200" y="4521200"/>
          <p14:tracePt t="134132" x="2959100" y="4210050"/>
          <p14:tracePt t="134148" x="2940050" y="4044950"/>
          <p14:tracePt t="134164" x="2914650" y="3898900"/>
          <p14:tracePt t="134181" x="2857500" y="3613150"/>
          <p14:tracePt t="134197" x="2825750" y="3549650"/>
          <p14:tracePt t="134214" x="2806700" y="3505200"/>
          <p14:tracePt t="134231" x="2787650" y="3441700"/>
          <p14:tracePt t="134247" x="2768600" y="3390900"/>
          <p14:tracePt t="134266" x="2749550" y="3333750"/>
          <p14:tracePt t="134280" x="2736850" y="3314700"/>
          <p14:tracePt t="134297" x="2717800" y="3232150"/>
          <p14:tracePt t="134314" x="2692400" y="3175000"/>
          <p14:tracePt t="134330" x="2679700" y="3143250"/>
          <p14:tracePt t="134347" x="2660650" y="3098800"/>
          <p14:tracePt t="134364" x="2628900" y="3067050"/>
          <p14:tracePt t="134380" x="2609850" y="3041650"/>
          <p14:tracePt t="134397" x="2584450" y="3016250"/>
          <p14:tracePt t="134413" x="2565400" y="3003550"/>
          <p14:tracePt t="134430" x="2552700" y="2997200"/>
          <p14:tracePt t="134449" x="2546350" y="2997200"/>
          <p14:tracePt t="134463" x="2533650" y="2997200"/>
          <p14:tracePt t="134503" x="2527300" y="2997200"/>
          <p14:tracePt t="134525" x="2520950" y="2997200"/>
          <p14:tracePt t="134574" x="2514600" y="2997200"/>
          <p14:tracePt t="134588" x="2508250" y="3003550"/>
          <p14:tracePt t="134595" x="2501900" y="3009900"/>
          <p14:tracePt t="134602" x="2495550" y="3009900"/>
          <p14:tracePt t="134616" x="2489200" y="3016250"/>
          <p14:tracePt t="134630" x="2482850" y="3016250"/>
          <p14:tracePt t="134646" x="2470150" y="3028950"/>
          <p14:tracePt t="134662" x="2457450" y="3041650"/>
          <p14:tracePt t="134680" x="2432050" y="3060700"/>
          <p14:tracePt t="134696" x="2406650" y="3079750"/>
          <p14:tracePt t="134712" x="2400300" y="3086100"/>
          <p14:tracePt t="134729" x="2387600" y="3098800"/>
          <p14:tracePt t="134745" x="2381250" y="3098800"/>
          <p14:tracePt t="134762" x="2374900" y="3105150"/>
          <p14:tracePt t="134795" x="2368550" y="3105150"/>
          <p14:tracePt t="134911" x="2362200" y="3111500"/>
          <p14:tracePt t="134968" x="2362200" y="3117850"/>
          <p14:tracePt t="134981" x="2362200" y="3124200"/>
          <p14:tracePt t="134996" x="2368550" y="3130550"/>
          <p14:tracePt t="135003" x="2368550" y="3136900"/>
          <p14:tracePt t="135016" x="2374900" y="3149600"/>
          <p14:tracePt t="135027" x="2374900" y="3155950"/>
          <p14:tracePt t="135045" x="2400300" y="3219450"/>
          <p14:tracePt t="135061" x="2432050" y="3327400"/>
          <p14:tracePt t="135078" x="2457450" y="3435350"/>
          <p14:tracePt t="135095" x="2565400" y="3841750"/>
          <p14:tracePt t="135111" x="2635250" y="4025900"/>
          <p14:tracePt t="135128" x="2692400" y="4279900"/>
          <p14:tracePt t="135145" x="2813050" y="4768850"/>
          <p14:tracePt t="135161" x="2946400" y="5232400"/>
          <p14:tracePt t="135178" x="3035300" y="5594350"/>
          <p14:tracePt t="135194" x="3067050" y="5721350"/>
          <p14:tracePt t="135210" x="3105150" y="5892800"/>
          <p14:tracePt t="135228" x="3130550" y="5988050"/>
          <p14:tracePt t="135244" x="3143250" y="6007100"/>
          <p14:tracePt t="135261" x="3155950" y="6045200"/>
          <p14:tracePt t="135277" x="3168650" y="6064250"/>
          <p14:tracePt t="135293" x="3168650" y="6070600"/>
          <p14:tracePt t="135326" x="3175000" y="6076950"/>
          <p14:tracePt t="135343" x="3175000" y="6083300"/>
          <p14:tracePt t="135362" x="3181350" y="6096000"/>
          <p14:tracePt t="135376" x="3181350" y="6121400"/>
          <p14:tracePt t="135393" x="3187700" y="6134100"/>
          <p14:tracePt t="135411" x="3187700" y="6172200"/>
          <p14:tracePt t="135426" x="3187700" y="6210300"/>
          <p14:tracePt t="135443" x="3194050" y="6292850"/>
          <p14:tracePt t="135446" x="3194050" y="6343650"/>
          <p14:tracePt t="135462" x="3194050" y="6381750"/>
          <p14:tracePt t="135476" x="3206750" y="6413500"/>
          <p14:tracePt t="135494" x="3213100" y="6457950"/>
          <p14:tracePt t="135509" x="3225800" y="6496050"/>
          <p14:tracePt t="135526" x="3232150" y="6502400"/>
          <p14:tracePt t="135543" x="3244850" y="6508750"/>
          <p14:tracePt t="135559" x="3257550" y="6502400"/>
          <p14:tracePt t="135576" x="3263900" y="6483350"/>
          <p14:tracePt t="135593" x="3270250" y="6413500"/>
          <p14:tracePt t="135609" x="3302000" y="6330950"/>
          <p14:tracePt t="136081" x="3308350" y="6330950"/>
          <p14:tracePt t="136088" x="3314700" y="6330950"/>
          <p14:tracePt t="136102" x="3321050" y="6330950"/>
          <p14:tracePt t="136110" x="3333750" y="6330950"/>
          <p14:tracePt t="136125" x="3340100" y="6324600"/>
          <p14:tracePt t="136141" x="3359150" y="6318250"/>
          <p14:tracePt t="136158" x="3441700" y="6286500"/>
          <p14:tracePt t="136173" x="3486150" y="6267450"/>
          <p14:tracePt t="136190" x="3536950" y="6248400"/>
          <p14:tracePt t="136208" x="3651250" y="6197600"/>
          <p14:tracePt t="136224" x="3797300" y="6134100"/>
          <p14:tracePt t="136241" x="3879850" y="6096000"/>
          <p14:tracePt t="136257" x="4064000" y="6000750"/>
          <p14:tracePt t="136273" x="4254500" y="5905500"/>
          <p14:tracePt t="136291" x="4337050" y="5867400"/>
          <p14:tracePt t="136307" x="4483100" y="5778500"/>
          <p14:tracePt t="136323" x="4622800" y="5695950"/>
          <p14:tracePt t="136341" x="4711700" y="5645150"/>
          <p14:tracePt t="136356" x="4756150" y="5619750"/>
          <p14:tracePt t="136373" x="4819650" y="5594350"/>
          <p14:tracePt t="136391" x="4857750" y="5575300"/>
          <p14:tracePt t="136406" x="4870450" y="5568950"/>
          <p14:tracePt t="136423" x="4883150" y="5562600"/>
          <p14:tracePt t="136440" x="4927600" y="5530850"/>
          <p14:tracePt t="136474" x="4940300" y="5524500"/>
          <p14:tracePt t="136490" x="4959350" y="5505450"/>
          <p14:tracePt t="136506" x="4972050" y="5486400"/>
          <p14:tracePt t="136523" x="4978400" y="5480050"/>
          <p14:tracePt t="136539" x="4991100" y="5461000"/>
          <p14:tracePt t="136556" x="4997450" y="5448300"/>
          <p14:tracePt t="136573" x="4997450" y="5441950"/>
          <p14:tracePt t="136589" x="4997450" y="5429250"/>
          <p14:tracePt t="136606" x="4997450" y="5416550"/>
          <p14:tracePt t="136622" x="4997450" y="5410200"/>
          <p14:tracePt t="136639" x="4997450" y="5403850"/>
          <p14:tracePt t="136655" x="4991100" y="5397500"/>
          <p14:tracePt t="136672" x="4991100" y="5391150"/>
          <p14:tracePt t="136708" x="4991100" y="5384800"/>
          <p14:tracePt t="136762" x="4997450" y="5384800"/>
          <p14:tracePt t="136776" x="5003800" y="5384800"/>
          <p14:tracePt t="136791" x="5010150" y="5384800"/>
          <p14:tracePt t="136806" x="5016500" y="5384800"/>
          <p14:tracePt t="136812" x="5029200" y="5384800"/>
          <p14:tracePt t="136825" x="5041900" y="5391150"/>
          <p14:tracePt t="136838" x="5060950" y="5391150"/>
          <p14:tracePt t="136855" x="5105400" y="5397500"/>
          <p14:tracePt t="136872" x="5143500" y="5403850"/>
          <p14:tracePt t="136889" x="5213350" y="5422900"/>
          <p14:tracePt t="136905" x="5283200" y="5429250"/>
          <p14:tracePt t="136922" x="5314950" y="5429250"/>
          <p14:tracePt t="136938" x="5372100" y="5435600"/>
          <p14:tracePt t="136954" x="5403850" y="5441950"/>
          <p14:tracePt t="136971" x="5410200" y="5441950"/>
          <p14:tracePt t="136974" x="5422900" y="5441950"/>
          <p14:tracePt t="137037" x="5422900" y="5435600"/>
          <p14:tracePt t="137065" x="5416550" y="5435600"/>
          <p14:tracePt t="137086" x="5410200" y="5435600"/>
          <p14:tracePt t="137093" x="5397500" y="5435600"/>
          <p14:tracePt t="137107" x="5391150" y="5435600"/>
          <p14:tracePt t="137121" x="5378450" y="5429250"/>
          <p14:tracePt t="137137" x="5340350" y="5422900"/>
          <p14:tracePt t="137154" x="5308600" y="5410200"/>
          <p14:tracePt t="137171" x="5232400" y="5403850"/>
          <p14:tracePt t="137187" x="5124450" y="5384800"/>
          <p14:tracePt t="137204" x="5073650" y="5384800"/>
          <p14:tracePt t="137220" x="4991100" y="5384800"/>
          <p14:tracePt t="137237" x="4914900" y="5384800"/>
          <p14:tracePt t="137255" x="4876800" y="5384800"/>
          <p14:tracePt t="137270" x="4845050" y="5384800"/>
          <p14:tracePt t="137286" x="4819650" y="5384800"/>
          <p14:tracePt t="137304" x="4806950" y="5384800"/>
          <p14:tracePt t="137321" x="4800600" y="5384800"/>
          <p14:tracePt t="137388" x="4794250" y="5384800"/>
          <p14:tracePt t="137465" x="4781550" y="5384800"/>
          <p14:tracePt t="137479" x="4775200" y="5384800"/>
          <p14:tracePt t="137489" x="4768850" y="5384800"/>
          <p14:tracePt t="137503" x="4762500" y="5391150"/>
          <p14:tracePt t="137519" x="4749800" y="5391150"/>
          <p14:tracePt t="137536" x="4724400" y="5410200"/>
          <p14:tracePt t="137553" x="4692650" y="5429250"/>
          <p14:tracePt t="137570" x="4622800" y="5473700"/>
          <p14:tracePt t="137586" x="4521200" y="5549900"/>
          <p14:tracePt t="137602" x="4464050" y="5600700"/>
          <p14:tracePt t="137620" x="4337050" y="5695950"/>
          <p14:tracePt t="137636" x="4191000" y="5810250"/>
          <p14:tracePt t="137652" x="4121150" y="5861050"/>
          <p14:tracePt t="137669" x="4044950" y="5911850"/>
          <p14:tracePt t="137686" x="3911600" y="6019800"/>
          <p14:tracePt t="137702" x="3803650" y="6127750"/>
          <p14:tracePt t="137719" x="3727450" y="6203950"/>
          <p14:tracePt t="137735" x="3676650" y="6242050"/>
          <p14:tracePt t="137752" x="3632200" y="6292850"/>
          <p14:tracePt t="137768" x="3587750" y="6330950"/>
          <p14:tracePt t="137785" x="3568700" y="6337300"/>
          <p14:tracePt t="137802" x="3530600" y="6350000"/>
          <p14:tracePt t="137818" x="3498850" y="6375400"/>
          <p14:tracePt t="137835" x="3479800" y="6375400"/>
          <p14:tracePt t="137852" x="3454400" y="6388100"/>
          <p14:tracePt t="137868" x="3429000" y="6394450"/>
          <p14:tracePt t="137885" x="3416300" y="6400800"/>
          <p14:tracePt t="137901" x="3397250" y="6413500"/>
          <p14:tracePt t="137918" x="3378200" y="6426200"/>
          <p14:tracePt t="137935" x="3365500" y="6432550"/>
          <p14:tracePt t="137951" x="3346450" y="6438900"/>
          <p14:tracePt t="137971" x="3333750" y="6445250"/>
          <p14:tracePt t="137985" x="3321050" y="6445250"/>
          <p14:tracePt t="138001" x="3314700" y="6451600"/>
          <p14:tracePt t="138034" x="3308350" y="6451600"/>
          <p14:tracePt t="138070" x="3302000" y="6451600"/>
          <p14:tracePt t="138125" x="3295650" y="6445250"/>
          <p14:tracePt t="138139" x="3289300" y="6438900"/>
          <p14:tracePt t="138146" x="3289300" y="6432550"/>
          <p14:tracePt t="138161" x="3282950" y="6419850"/>
          <p14:tracePt t="138170" x="3263900" y="6394450"/>
          <p14:tracePt t="138183" x="3251200" y="6369050"/>
          <p14:tracePt t="138200" x="3194050" y="6286500"/>
          <p14:tracePt t="138217" x="3111500" y="6159500"/>
          <p14:tracePt t="138233" x="3067050" y="6096000"/>
          <p14:tracePt t="138250" x="3016250" y="6038850"/>
          <p14:tracePt t="138267" x="2882900" y="5880100"/>
          <p14:tracePt t="138284" x="2838450" y="5842000"/>
          <p14:tracePt t="138300" x="2800350" y="5810250"/>
          <p14:tracePt t="138316" x="2749550" y="5765800"/>
          <p14:tracePt t="138332" x="2698750" y="5746750"/>
          <p14:tracePt t="138351" x="2667000" y="5740400"/>
          <p14:tracePt t="138367" x="2641600" y="5740400"/>
          <p14:tracePt t="138383" x="2609850" y="5740400"/>
          <p14:tracePt t="138400" x="2590800" y="5740400"/>
          <p14:tracePt t="138416" x="2584450" y="5740400"/>
          <p14:tracePt t="138433" x="2571750" y="5746750"/>
          <p14:tracePt t="138450" x="2565400" y="5753100"/>
          <p14:tracePt t="138466" x="2559050" y="5753100"/>
          <p14:tracePt t="138482" x="2540000" y="5759450"/>
          <p14:tracePt t="138499" x="2533650" y="5778500"/>
          <p14:tracePt t="138516" x="2527300" y="5784850"/>
          <p14:tracePt t="138534" x="2501900" y="5816600"/>
          <p14:tracePt t="138549" x="2470150" y="5861050"/>
          <p14:tracePt t="138565" x="2444750" y="5886450"/>
          <p14:tracePt t="138583" x="2400300" y="5949950"/>
          <p14:tracePt t="138599" x="2368550" y="5994400"/>
          <p14:tracePt t="138616" x="2305050" y="6064250"/>
          <p14:tracePt t="138632" x="2222500" y="6146800"/>
          <p14:tracePt t="138648" x="2178050" y="6172200"/>
          <p14:tracePt t="138667" x="2095500" y="6223000"/>
          <p14:tracePt t="138682" x="2057400" y="6235700"/>
          <p14:tracePt t="138698" x="2044700" y="6235700"/>
          <p14:tracePt t="138716" x="2025650" y="6248400"/>
          <p14:tracePt t="138732" x="2019300" y="6248400"/>
          <p14:tracePt t="138766" x="2012950" y="6254750"/>
          <p14:tracePt t="138800" x="2012950" y="6261100"/>
          <p14:tracePt t="138821" x="2025650" y="6267450"/>
          <p14:tracePt t="138828" x="2038350" y="6273800"/>
          <p14:tracePt t="138842" x="2044700" y="6273800"/>
          <p14:tracePt t="138851" x="2057400" y="6280150"/>
          <p14:tracePt t="138865" x="2076450" y="6286500"/>
          <p14:tracePt t="138881" x="2095500" y="6286500"/>
          <p14:tracePt t="138899" x="2190750" y="6286500"/>
          <p14:tracePt t="138914" x="2247900" y="6286500"/>
          <p14:tracePt t="138931" x="2311400" y="6286500"/>
          <p14:tracePt t="138949" x="2451100" y="6286500"/>
          <p14:tracePt t="138964" x="2603500" y="6286500"/>
          <p14:tracePt t="138981" x="2679700" y="6280150"/>
          <p14:tracePt t="138984" x="2743200" y="6273800"/>
          <p14:tracePt t="138997" x="2806700" y="6273800"/>
          <p14:tracePt t="139014" x="2927350" y="6254750"/>
          <p14:tracePt t="139031" x="2984500" y="6248400"/>
          <p14:tracePt t="139048" x="3098800" y="6235700"/>
          <p14:tracePt t="139064" x="3175000" y="6235700"/>
          <p14:tracePt t="139081" x="3244850" y="6235700"/>
          <p14:tracePt t="139097" x="3263900" y="6235700"/>
          <p14:tracePt t="139114" x="3289300" y="6235700"/>
          <p14:tracePt t="139131" x="3314700" y="6242050"/>
          <p14:tracePt t="139147" x="3321050" y="6242050"/>
          <p14:tracePt t="139164" x="3327400" y="6242050"/>
          <p14:tracePt t="139180" x="3340100" y="6242050"/>
          <p14:tracePt t="139425" x="3365500" y="6242050"/>
          <p14:tracePt t="139432" x="3403600" y="6254750"/>
          <p14:tracePt t="139447" x="3435350" y="6254750"/>
          <p14:tracePt t="139454" x="3473450" y="6261100"/>
          <p14:tracePt t="139463" x="3505200" y="6261100"/>
          <p14:tracePt t="139479" x="3530600" y="6261100"/>
          <p14:tracePt t="139496" x="3575050" y="6261100"/>
          <p14:tracePt t="139513" x="3581400" y="6261100"/>
          <p14:tracePt t="139529" x="3600450" y="6261100"/>
          <p14:tracePt t="139546" x="3613150" y="6261100"/>
          <p14:tracePt t="140106" x="3613150" y="6210300"/>
          <p14:tracePt t="140112" x="3606800" y="6134100"/>
          <p14:tracePt t="140128" x="3600450" y="6045200"/>
          <p14:tracePt t="140134" x="3568700" y="5937250"/>
          <p14:tracePt t="140148" x="3549650" y="5810250"/>
          <p14:tracePt t="140160" x="3511550" y="5683250"/>
          <p14:tracePt t="140177" x="3397250" y="5302250"/>
          <p14:tracePt t="140193" x="3333750" y="5137150"/>
          <p14:tracePt t="140211" x="3168650" y="4819650"/>
          <p14:tracePt t="140227" x="3035300" y="4584700"/>
          <p14:tracePt t="140243" x="2965450" y="4489450"/>
          <p14:tracePt t="140260" x="2844800" y="4292600"/>
          <p14:tracePt t="140276" x="2743200" y="4127500"/>
          <p14:tracePt t="140293" x="2692400" y="4057650"/>
          <p14:tracePt t="140310" x="2628900" y="3917950"/>
          <p14:tracePt t="140326" x="2559050" y="3816350"/>
          <p14:tracePt t="140343" x="2533650" y="3752850"/>
          <p14:tracePt t="140360" x="2470150" y="3657600"/>
          <p14:tracePt t="140376" x="2432050" y="3613150"/>
          <p14:tracePt t="140393" x="2368550" y="3536950"/>
          <p14:tracePt t="140409" x="2355850" y="3524250"/>
          <p14:tracePt t="140426" x="2349500" y="3505200"/>
          <p14:tracePt t="140443" x="2317750" y="3454400"/>
          <p14:tracePt t="140459" x="2311400" y="3448050"/>
          <p14:tracePt t="140476" x="2305050" y="3441700"/>
          <p14:tracePt t="140479" x="2298700" y="3441700"/>
          <p14:tracePt t="140493" x="2298700" y="3435350"/>
          <p14:tracePt t="140520" x="2292350" y="3429000"/>
          <p14:tracePt t="140534" x="2286000" y="3422650"/>
          <p14:tracePt t="140548" x="2279650" y="3422650"/>
          <p14:tracePt t="140559" x="2273300" y="3409950"/>
          <p14:tracePt t="140577" x="2254250" y="3371850"/>
          <p14:tracePt t="140592" x="2241550" y="3359150"/>
          <p14:tracePt t="140609" x="2203450" y="3314700"/>
          <p14:tracePt t="140626" x="2184400" y="3295650"/>
          <p14:tracePt t="140642" x="2146300" y="3232150"/>
          <p14:tracePt t="140658" x="2120900" y="3206750"/>
          <p14:tracePt t="140675" x="2070100" y="3143250"/>
          <p14:tracePt t="140691" x="2057400" y="3117850"/>
          <p14:tracePt t="140708" x="2044700" y="3111500"/>
          <p14:tracePt t="140725" x="2032000" y="3098800"/>
          <p14:tracePt t="140741" x="2025650" y="3092450"/>
          <p14:tracePt t="140850" x="2025650" y="3086100"/>
          <p14:tracePt t="140858" x="2025650" y="3079750"/>
          <p14:tracePt t="140871" x="2019300" y="3073400"/>
          <p14:tracePt t="140878" x="2012950" y="3060700"/>
          <p14:tracePt t="140891" x="2012950" y="3054350"/>
          <p14:tracePt t="140908" x="2000250" y="3016250"/>
          <p14:tracePt t="140924" x="1987550" y="2997200"/>
          <p14:tracePt t="140942" x="1962150" y="2933700"/>
          <p14:tracePt t="140957" x="1930400" y="2870200"/>
          <p14:tracePt t="140974" x="1917700" y="2851150"/>
          <p14:tracePt t="140991" x="1905000" y="2806700"/>
          <p14:tracePt t="141007" x="1898650" y="2794000"/>
          <p14:tracePt t="141024" x="1892300" y="2787650"/>
          <p14:tracePt t="141041" x="1885950" y="2781300"/>
          <p14:tracePt t="141082" x="1879600" y="2781300"/>
          <p14:tracePt t="141160" x="1885950" y="2787650"/>
          <p14:tracePt t="141166" x="1898650" y="2787650"/>
          <p14:tracePt t="141180" x="1905000" y="2787650"/>
          <p14:tracePt t="141189" x="1911350" y="2794000"/>
          <p14:tracePt t="141206" x="1917700" y="2800350"/>
          <p14:tracePt t="141224" x="1968500" y="2806700"/>
          <p14:tracePt t="141240" x="2057400" y="2832100"/>
          <p14:tracePt t="141258" x="2108200" y="2844800"/>
          <p14:tracePt t="141273" x="2228850" y="2870200"/>
          <p14:tracePt t="141289" x="2305050" y="2882900"/>
          <p14:tracePt t="141307" x="2451100" y="2908300"/>
          <p14:tracePt t="141323" x="2584450" y="2927350"/>
          <p14:tracePt t="141339" x="2635250" y="2927350"/>
          <p14:tracePt t="141357" x="2711450" y="2927350"/>
          <p14:tracePt t="141373" x="2743200" y="2927350"/>
          <p14:tracePt t="141389" x="2762250" y="2927350"/>
          <p14:tracePt t="141406" x="2781300" y="2927350"/>
          <p14:tracePt t="141422" x="2787650" y="2927350"/>
          <p14:tracePt t="141439" x="2787650" y="2933700"/>
          <p14:tracePt t="141456" x="2774950" y="2933700"/>
          <p14:tracePt t="141472" x="2768600" y="2933700"/>
          <p14:tracePt t="141490" x="2743200" y="2946400"/>
          <p14:tracePt t="141505" x="2730500" y="2952750"/>
          <p14:tracePt t="141522" x="2705100" y="2978150"/>
          <p14:tracePt t="141540" x="2660650" y="3016250"/>
          <p14:tracePt t="141555" x="2628900" y="3048000"/>
          <p14:tracePt t="141572" x="2590800" y="3086100"/>
          <p14:tracePt t="141588" x="2501900" y="3219450"/>
          <p14:tracePt t="141605" x="2482850" y="3263900"/>
          <p14:tracePt t="141622" x="2470150" y="3289300"/>
          <p14:tracePt t="141638" x="2457450" y="3327400"/>
          <p14:tracePt t="141655" x="2451100" y="3352800"/>
          <p14:tracePt t="141673" x="2451100" y="3359150"/>
          <p14:tracePt t="141704" x="2451100" y="3365500"/>
          <p14:tracePt t="141722" x="2463800" y="3371850"/>
          <p14:tracePt t="141738" x="2470150" y="3371850"/>
          <p14:tracePt t="141757" x="2482850" y="3371850"/>
          <p14:tracePt t="141771" x="2489200" y="3371850"/>
          <p14:tracePt t="141788" x="2501900" y="3371850"/>
          <p14:tracePt t="141804" x="2514600" y="3378200"/>
          <p14:tracePt t="141821" x="2533650" y="3378200"/>
          <p14:tracePt t="141855" x="2559050" y="3378200"/>
          <p14:tracePt t="141871" x="2590800" y="3371850"/>
          <p14:tracePt t="141888" x="2603500" y="3371850"/>
          <p14:tracePt t="141905" x="2628900" y="3365500"/>
          <p14:tracePt t="141921" x="2667000" y="3352800"/>
          <p14:tracePt t="141937" x="2679700" y="3346450"/>
          <p14:tracePt t="141954" x="2724150" y="3340100"/>
          <p14:tracePt t="141970" x="2736850" y="3333750"/>
          <p14:tracePt t="141987" x="2743200" y="3327400"/>
          <p14:tracePt t="142004" x="2743200" y="3321050"/>
          <p14:tracePt t="142038" x="2749550" y="3314700"/>
          <p14:tracePt t="142086" x="2755900" y="3314700"/>
          <p14:tracePt t="142115" x="2762250" y="3314700"/>
          <p14:tracePt t="142136" x="2768600" y="3314700"/>
          <p14:tracePt t="142142" x="2774950" y="3321050"/>
          <p14:tracePt t="142153" x="2781300" y="3321050"/>
          <p14:tracePt t="142173" x="2787650" y="3321050"/>
          <p14:tracePt t="142187" x="2794000" y="3321050"/>
          <p14:tracePt t="142203" x="2800350" y="3321050"/>
          <p14:tracePt t="142221" x="2832100" y="3321050"/>
          <p14:tracePt t="142236" x="2851150" y="3321050"/>
          <p14:tracePt t="142253" x="2857500" y="3321050"/>
          <p14:tracePt t="142270" x="2876550" y="3321050"/>
          <p14:tracePt t="142286" x="2889250" y="3327400"/>
          <p14:tracePt t="142303" x="2895600" y="3327400"/>
          <p14:tracePt t="142403" x="2889250" y="3327400"/>
          <p14:tracePt t="142431" x="2889250" y="3321050"/>
          <p14:tracePt t="142445" x="2889250" y="3314700"/>
          <p14:tracePt t="142664" x="2895600" y="3333750"/>
          <p14:tracePt t="142678" x="2940050" y="3416300"/>
          <p14:tracePt t="142687" x="2978150" y="3498850"/>
          <p14:tracePt t="142701" x="3022600" y="3600450"/>
          <p14:tracePt t="142718" x="3136900" y="3841750"/>
          <p14:tracePt t="142735" x="3295650" y="4127500"/>
          <p14:tracePt t="142751" x="3371850" y="4279900"/>
          <p14:tracePt t="142768" x="3575050" y="4629150"/>
          <p14:tracePt t="142785" x="3765550" y="4895850"/>
          <p14:tracePt t="142801" x="3867150" y="5035550"/>
          <p14:tracePt t="142818" x="3949700" y="5162550"/>
          <p14:tracePt t="142834" x="4140200" y="5454650"/>
          <p14:tracePt t="142850" x="4191000" y="5549900"/>
          <p14:tracePt t="142868" x="4216400" y="5619750"/>
          <p14:tracePt t="142884" x="4273550" y="5734050"/>
          <p14:tracePt t="142901" x="4311650" y="5816600"/>
          <p14:tracePt t="142918" x="4324350" y="5861050"/>
          <p14:tracePt t="142934" x="4343400" y="5905500"/>
          <p14:tracePt t="142951" x="4349750" y="5930900"/>
          <p14:tracePt t="142968" x="4356100" y="5937250"/>
          <p14:tracePt t="143008" x="4362450" y="5937250"/>
          <p14:tracePt t="143030" x="4368800" y="5943600"/>
          <p14:tracePt t="143058" x="4375150" y="5956300"/>
          <p14:tracePt t="143086" x="4375150" y="5962650"/>
          <p14:tracePt t="143114" x="4375150" y="5969000"/>
          <p14:tracePt t="143135" x="4368800" y="5969000"/>
          <p14:tracePt t="143150" x="4362450" y="5975350"/>
          <p14:tracePt t="143156" x="4356100" y="5988050"/>
          <p14:tracePt t="143177" x="4349750" y="6000750"/>
          <p14:tracePt t="143186" x="4343400" y="6007100"/>
          <p14:tracePt t="143199" x="4330700" y="6013450"/>
          <p14:tracePt t="143216" x="4324350" y="6026150"/>
          <p14:tracePt t="143234" x="4311650" y="6045200"/>
          <p14:tracePt t="143249" x="4292600" y="6057900"/>
          <p14:tracePt t="143266" x="4292600" y="6064250"/>
          <p14:tracePt t="143283" x="4286250" y="6070600"/>
          <p14:tracePt t="143299" x="4279900" y="6070600"/>
          <p14:tracePt t="143332" x="4273550" y="6070600"/>
          <p14:tracePt t="143360" x="4273550" y="6076950"/>
          <p14:tracePt t="143368" x="4267200" y="6076950"/>
          <p14:tracePt t="143761" x="4279900" y="6076950"/>
          <p14:tracePt t="143768" x="4318000" y="6076950"/>
          <p14:tracePt t="143784" x="4362450" y="6070600"/>
          <p14:tracePt t="143797" x="4483100" y="6019800"/>
          <p14:tracePt t="143814" x="4552950" y="6000750"/>
          <p14:tracePt t="143832" x="4737100" y="5943600"/>
          <p14:tracePt t="143847" x="4838700" y="5899150"/>
          <p14:tracePt t="143864" x="5073650" y="5803900"/>
          <p14:tracePt t="143881" x="5321300" y="5657850"/>
          <p14:tracePt t="143897" x="5454650" y="5575300"/>
          <p14:tracePt t="143914" x="5537200" y="5499100"/>
          <p14:tracePt t="143930" x="5664200" y="5403850"/>
          <p14:tracePt t="143947" x="5689600" y="5365750"/>
          <p14:tracePt t="143964" x="5715000" y="5340350"/>
          <p14:tracePt t="143980" x="5721350" y="5334000"/>
          <p14:tracePt t="143997" x="5727700" y="5334000"/>
          <p14:tracePt t="144014" x="5727700" y="5327650"/>
          <p14:tracePt t="144070" x="5734050" y="5327650"/>
          <p14:tracePt t="144092" x="5746750" y="5327650"/>
          <p14:tracePt t="144120" x="5753100" y="5327650"/>
          <p14:tracePt t="144127" x="5759450" y="5334000"/>
          <p14:tracePt t="144155" x="5772150" y="5340350"/>
          <p14:tracePt t="144169" x="5784850" y="5340350"/>
          <p14:tracePt t="144176" x="5810250" y="5346700"/>
          <p14:tracePt t="144190" x="5829300" y="5353050"/>
          <p14:tracePt t="144199" x="5861050" y="5365750"/>
          <p14:tracePt t="144213" x="5886450" y="5372100"/>
          <p14:tracePt t="144230" x="5981700" y="5397500"/>
          <p14:tracePt t="144247" x="6096000" y="5435600"/>
          <p14:tracePt t="144263" x="6134100" y="5441950"/>
          <p14:tracePt t="144279" x="6242050" y="5467350"/>
          <p14:tracePt t="144296" x="6375400" y="5499100"/>
          <p14:tracePt t="144313" x="6483350" y="5511800"/>
          <p14:tracePt t="144329" x="6534150" y="5524500"/>
          <p14:tracePt t="144346" x="6604000" y="5530850"/>
          <p14:tracePt t="144362" x="6642100" y="5530850"/>
          <p14:tracePt t="144380" x="6667500" y="5524500"/>
          <p14:tracePt t="144395" x="6673850" y="5524500"/>
          <p14:tracePt t="144412" x="6680200" y="5518150"/>
          <p14:tracePt t="144430" x="6699250" y="5518150"/>
          <p14:tracePt t="144445" x="6711950" y="5518150"/>
          <p14:tracePt t="144462" x="6711950" y="5511800"/>
          <p14:tracePt t="144479" x="6724650" y="5505450"/>
          <p14:tracePt t="144520" x="6731000" y="5499100"/>
          <p14:tracePt t="144555" x="6737350" y="5499100"/>
          <p14:tracePt t="144675" x="6743700" y="5499100"/>
          <p14:tracePt t="144745" x="6750050" y="5499100"/>
          <p14:tracePt t="144801" x="6756400" y="5492750"/>
          <p14:tracePt t="144879" x="6756400" y="5486400"/>
          <p14:tracePt t="144885" x="6743700" y="5486400"/>
          <p14:tracePt t="144894" x="6731000" y="5486400"/>
          <p14:tracePt t="144910" x="6699250" y="5480050"/>
          <p14:tracePt t="144928" x="6584950" y="5480050"/>
          <p14:tracePt t="144943" x="6350000" y="5480050"/>
          <p14:tracePt t="144960" x="6165850" y="5499100"/>
          <p14:tracePt t="144978" x="5676900" y="5556250"/>
          <p14:tracePt t="144994" x="5124450" y="5645150"/>
          <p14:tracePt t="145010" x="4851400" y="5695950"/>
          <p14:tracePt t="145027" x="4375150" y="5778500"/>
          <p14:tracePt t="145043" x="4171950" y="5822950"/>
          <p14:tracePt t="145060" x="3892550" y="5886450"/>
          <p14:tracePt t="145077" x="3702050" y="5930900"/>
          <p14:tracePt t="145093" x="3632200" y="5949950"/>
          <p14:tracePt t="145110" x="3536950" y="5962650"/>
          <p14:tracePt t="145127" x="3479800" y="5988050"/>
          <p14:tracePt t="145143" x="3448050" y="6000750"/>
          <p14:tracePt t="145160" x="3390900" y="6026150"/>
          <p14:tracePt t="145176" x="3321050" y="6051550"/>
          <p14:tracePt t="145192" x="3270250" y="6057900"/>
          <p14:tracePt t="145210" x="3149600" y="6076950"/>
          <p14:tracePt t="145226" x="2978150" y="6108700"/>
          <p14:tracePt t="145243" x="2863850" y="6121400"/>
          <p14:tracePt t="145260" x="2660650" y="6127750"/>
          <p14:tracePt t="145276" x="2457450" y="6115050"/>
          <p14:tracePt t="145293" x="2355850" y="6096000"/>
          <p14:tracePt t="145309" x="2184400" y="6051550"/>
          <p14:tracePt t="145326" x="2089150" y="6026150"/>
          <p14:tracePt t="145343" x="1822450" y="5975350"/>
          <p14:tracePt t="145359" x="1739900" y="5943600"/>
          <p14:tracePt t="145375" x="1676400" y="5930900"/>
          <p14:tracePt t="145392" x="1568450" y="5924550"/>
          <p14:tracePt t="145409" x="1530350" y="5918200"/>
          <p14:tracePt t="145427" x="1511300" y="5918200"/>
          <p14:tracePt t="145442" x="1504950" y="5918200"/>
          <p14:tracePt t="145458" x="1504950" y="5911850"/>
          <p14:tracePt t="145476" x="1517650" y="5899150"/>
          <p14:tracePt t="145492" x="1568450" y="5892800"/>
          <p14:tracePt t="145508" x="1600200" y="5886450"/>
          <p14:tracePt t="145857" x="1612900" y="5886450"/>
          <p14:tracePt t="145864" x="1638300" y="5886450"/>
          <p14:tracePt t="145878" x="1657350" y="5886450"/>
          <p14:tracePt t="145890" x="1689100" y="5892800"/>
          <p14:tracePt t="145907" x="1739900" y="5899150"/>
          <p14:tracePt t="145923" x="1778000" y="5911850"/>
          <p14:tracePt t="145941" x="1860550" y="5924550"/>
          <p14:tracePt t="145957" x="1955800" y="5924550"/>
          <p14:tracePt t="145973" x="2006600" y="5937250"/>
          <p14:tracePt t="145991" x="2108200" y="5937250"/>
          <p14:tracePt t="146006" x="2216150" y="5943600"/>
          <p14:tracePt t="146023" x="2266950" y="5943600"/>
          <p14:tracePt t="146026" x="2311400" y="5949950"/>
          <p14:tracePt t="146042" x="2349500" y="5949950"/>
          <p14:tracePt t="146056" x="2374900" y="5949950"/>
          <p14:tracePt t="146073" x="2425700" y="5943600"/>
          <p14:tracePt t="146090" x="2457450" y="5943600"/>
          <p14:tracePt t="146106" x="2470150" y="5943600"/>
          <p14:tracePt t="146123" x="2489200" y="5937250"/>
          <p14:tracePt t="146139" x="2501900" y="5937250"/>
          <p14:tracePt t="146257" x="2495550" y="5937250"/>
          <p14:tracePt t="146377" x="2489200" y="5937250"/>
          <p14:tracePt t="146482" x="2489200" y="5930900"/>
          <p14:tracePt t="146588" x="2495550" y="5930900"/>
          <p14:tracePt t="146595" x="2501900" y="5930900"/>
          <p14:tracePt t="147014" x="2514600" y="5930900"/>
          <p14:tracePt t="147021" x="2533650" y="5930900"/>
          <p14:tracePt t="147029" x="2565400" y="5930900"/>
          <p14:tracePt t="147042" x="2603500" y="5930900"/>
          <p14:tracePt t="147053" x="2667000" y="5930900"/>
          <p14:tracePt t="147070" x="2806700" y="5930900"/>
          <p14:tracePt t="147086" x="2882900" y="5930900"/>
          <p14:tracePt t="147103" x="3060700" y="5956300"/>
          <p14:tracePt t="147120" x="3270250" y="5981700"/>
          <p14:tracePt t="147136" x="3359150" y="6007100"/>
          <p14:tracePt t="147153" x="3441700" y="6026150"/>
          <p14:tracePt t="147169" x="3613150" y="6051550"/>
          <p14:tracePt t="147186" x="3651250" y="6057900"/>
          <p14:tracePt t="147205" x="3708400" y="6064250"/>
          <p14:tracePt t="147219" x="3733800" y="6070600"/>
          <p14:tracePt t="147235" x="3771900" y="6089650"/>
          <p14:tracePt t="147253" x="3790950" y="6096000"/>
          <p14:tracePt t="147269" x="3797300" y="6096000"/>
          <p14:tracePt t="147285" x="3803650" y="6096000"/>
          <p14:tracePt t="147319" x="3810000" y="6102350"/>
          <p14:tracePt t="147335" x="3810000" y="6108700"/>
          <p14:tracePt t="147354" x="3810000" y="6115050"/>
          <p14:tracePt t="147373" x="3816350" y="6121400"/>
          <p14:tracePt t="147385" x="3816350" y="6127750"/>
          <p14:tracePt t="147402" x="3816350" y="6134100"/>
          <p14:tracePt t="147576" x="3822700" y="6140450"/>
          <p14:tracePt t="147611" x="3822700" y="6146800"/>
          <p14:tracePt t="147696" x="3816350" y="6146800"/>
          <p14:tracePt t="147717" x="3810000" y="6146800"/>
          <p14:tracePt t="147724" x="3797300" y="6146800"/>
          <p14:tracePt t="147733" x="3778250" y="6153150"/>
          <p14:tracePt t="147751" x="3752850" y="6153150"/>
          <p14:tracePt t="147767" x="3689350" y="6159500"/>
          <p14:tracePt t="147783" x="3638550" y="6159500"/>
          <p14:tracePt t="147801" x="3454400" y="6178550"/>
          <p14:tracePt t="147817" x="3384550" y="6191250"/>
          <p14:tracePt t="147834" x="3333750" y="6191250"/>
          <p14:tracePt t="147851" x="3257550" y="6197600"/>
          <p14:tracePt t="147867" x="3206750" y="6203950"/>
          <p14:tracePt t="147883" x="3187700" y="6203950"/>
          <p14:tracePt t="147899" x="3168650" y="6210300"/>
          <p14:tracePt t="147916" x="3155950" y="6216650"/>
          <p14:tracePt t="147950" x="3155950" y="6223000"/>
          <p14:tracePt t="147966" x="3168650" y="6223000"/>
          <p14:tracePt t="147985" x="3187700" y="6223000"/>
          <p14:tracePt t="148000" x="3200400" y="6223000"/>
          <p14:tracePt t="148016" x="3251200" y="6223000"/>
          <p14:tracePt t="148034" x="3333750" y="6216650"/>
          <p14:tracePt t="148049" x="3384550" y="6216650"/>
          <p14:tracePt t="148066" x="3435350" y="6203950"/>
          <p14:tracePt t="148083" x="3575050" y="6178550"/>
          <p14:tracePt t="148099" x="3613150" y="6178550"/>
          <p14:tracePt t="148116" x="3638550" y="6178550"/>
          <p14:tracePt t="148132" x="3670300" y="6172200"/>
          <p14:tracePt t="148149" x="3689350" y="6172200"/>
          <p14:tracePt t="148209" x="3683000" y="6172200"/>
          <p14:tracePt t="148223" x="3676650" y="6172200"/>
          <p14:tracePt t="148237" x="3670300" y="6172200"/>
          <p14:tracePt t="148244" x="3651250" y="6165850"/>
          <p14:tracePt t="148257" x="3638550" y="6165850"/>
          <p14:tracePt t="148266" x="3619500" y="6165850"/>
          <p14:tracePt t="148282" x="3581400" y="6159500"/>
          <p14:tracePt t="148301" x="3486150" y="6159500"/>
          <p14:tracePt t="148315" x="3371850" y="6159500"/>
          <p14:tracePt t="148332" x="3308350" y="6159500"/>
          <p14:tracePt t="148349" x="3244850" y="6159500"/>
          <p14:tracePt t="148365" x="3060700" y="6159500"/>
          <p14:tracePt t="148382" x="3022600" y="6172200"/>
          <p14:tracePt t="148399" x="2965450" y="6184900"/>
          <p14:tracePt t="148415" x="2940050" y="6184900"/>
          <p14:tracePt t="148432" x="2927350" y="6184900"/>
          <p14:tracePt t="148448" x="2914650" y="6191250"/>
          <p14:tracePt t="148468" x="2914650" y="6197600"/>
          <p14:tracePt t="148482" x="2921000" y="6197600"/>
          <p14:tracePt t="148498" x="2933700" y="6203950"/>
          <p14:tracePt t="148532" x="2959100" y="6203950"/>
          <p14:tracePt t="148547" x="2978150" y="6203950"/>
          <p14:tracePt t="148564" x="2990850" y="6203950"/>
          <p14:tracePt t="148581" x="3028950" y="6203950"/>
          <p14:tracePt t="148597" x="3073400" y="6203950"/>
          <p14:tracePt t="148615" x="3092450" y="6203950"/>
          <p14:tracePt t="148631" x="3136900" y="6203950"/>
          <p14:tracePt t="148647" x="3181350" y="6203950"/>
          <p14:tracePt t="148665" x="3238500" y="6203950"/>
          <p14:tracePt t="148681" x="3257550" y="6203950"/>
          <p14:tracePt t="148697" x="3276600" y="6203950"/>
          <p14:tracePt t="148714" x="3302000" y="6203950"/>
          <p14:tracePt t="148731" x="3321050" y="6203950"/>
          <p14:tracePt t="148747" x="3327400" y="6203950"/>
          <p14:tracePt t="148764" x="3333750" y="6203950"/>
          <p14:tracePt t="148827" x="3327400" y="6203950"/>
          <p14:tracePt t="148848" x="3321050" y="6203950"/>
          <p14:tracePt t="148855" x="3314700" y="6203950"/>
          <p14:tracePt t="148876" x="3308350" y="6203950"/>
          <p14:tracePt t="148911" x="3302000" y="6203950"/>
          <p14:tracePt t="148981" x="3302000" y="6210300"/>
          <p14:tracePt t="149010" x="3308350" y="6216650"/>
          <p14:tracePt t="149016" x="3314700" y="6216650"/>
          <p14:tracePt t="149032" x="3327400" y="6223000"/>
          <p14:tracePt t="149046" x="3333750" y="6223000"/>
          <p14:tracePt t="149062" x="3378200" y="6235700"/>
          <p14:tracePt t="149080" x="3435350" y="6235700"/>
          <p14:tracePt t="149096" x="3473450" y="6248400"/>
          <p14:tracePt t="149112" x="3536950" y="6254750"/>
          <p14:tracePt t="149130" x="3581400" y="6254750"/>
          <p14:tracePt t="149146" x="3594100" y="6254750"/>
          <p14:tracePt t="149162" x="3619500" y="6254750"/>
          <p14:tracePt t="149242" x="3613150" y="6254750"/>
          <p14:tracePt t="149248" x="3600450" y="6254750"/>
          <p14:tracePt t="149264" x="3587750" y="6254750"/>
          <p14:tracePt t="149278" x="3549650" y="6248400"/>
          <p14:tracePt t="149295" x="3517900" y="6229350"/>
          <p14:tracePt t="149312" x="3435350" y="6203950"/>
          <p14:tracePt t="149328" x="3378200" y="6197600"/>
          <p14:tracePt t="149345" x="3263900" y="6165850"/>
          <p14:tracePt t="149362" x="3143250" y="6146800"/>
          <p14:tracePt t="149378" x="3086100" y="6140450"/>
          <p14:tracePt t="149395" x="2984500" y="6140450"/>
          <p14:tracePt t="149411" x="2901950" y="6140450"/>
          <p14:tracePt t="149428" x="2876550" y="6140450"/>
          <p14:tracePt t="149446" x="2844800" y="6140450"/>
          <p14:tracePt t="149461" x="2825750" y="6140450"/>
          <p14:tracePt t="149478" x="2819400" y="6140450"/>
          <p14:tracePt t="149495" x="2813050" y="6140450"/>
          <p14:tracePt t="149528" x="2806700" y="6146800"/>
          <p14:tracePt t="149545" x="2800350" y="6153150"/>
          <p14:tracePt t="149561" x="2787650" y="6153150"/>
          <p14:tracePt t="149579" x="2774950" y="6165850"/>
          <p14:tracePt t="149594" x="2774950" y="6172200"/>
          <p14:tracePt t="149610" x="2768600" y="6178550"/>
          <p14:tracePt t="149628" x="2755900" y="6184900"/>
          <p14:tracePt t="149644" x="2749550" y="6191250"/>
          <p14:tracePt t="149678" x="2736850" y="6197600"/>
          <p14:tracePt t="149694" x="2736850" y="6210300"/>
          <p14:tracePt t="149727" x="2730500" y="6216650"/>
          <p14:tracePt t="149754" x="2730500" y="6223000"/>
          <p14:tracePt t="149790" x="2730500" y="6229350"/>
          <p14:tracePt t="149811" x="2724150" y="6229350"/>
          <p14:tracePt t="149832" x="2724150" y="6235700"/>
          <p14:tracePt t="149839" x="2724150" y="6242050"/>
          <p14:tracePt t="149861" x="2717800" y="6242050"/>
          <p14:tracePt t="149895" x="2717800" y="6248400"/>
          <p14:tracePt t="149902" x="2717800" y="6254750"/>
          <p14:tracePt t="149923" x="2724150" y="6254750"/>
          <p14:tracePt t="149930" x="2730500" y="6254750"/>
          <p14:tracePt t="149951" x="2743200" y="6254750"/>
          <p14:tracePt t="149965" x="2749550" y="6261100"/>
          <p14:tracePt t="149976" x="2762250" y="6261100"/>
          <p14:tracePt t="149993" x="2813050" y="6261100"/>
          <p14:tracePt t="150009" x="2832100" y="6261100"/>
          <p14:tracePt t="150026" x="2921000" y="6261100"/>
          <p14:tracePt t="150043" x="3035300" y="6267450"/>
          <p14:tracePt t="150059" x="3092450" y="6267450"/>
          <p14:tracePt t="150076" x="3219450" y="6267450"/>
          <p14:tracePt t="150093" x="3321050" y="6254750"/>
          <p14:tracePt t="150109" x="3365500" y="6248400"/>
          <p14:tracePt t="150126" x="3435350" y="6242050"/>
          <p14:tracePt t="150142" x="3479800" y="6235700"/>
          <p14:tracePt t="150159" x="3505200" y="6229350"/>
          <p14:tracePt t="150176" x="3543300" y="6216650"/>
          <p14:tracePt t="150192" x="3568700" y="6210300"/>
          <p14:tracePt t="150209" x="3581400" y="6210300"/>
          <p14:tracePt t="150226" x="3600450" y="6210300"/>
          <p14:tracePt t="150242" x="3606800" y="6210300"/>
          <p14:tracePt t="150259" x="3613150" y="6210300"/>
          <p14:tracePt t="150275" x="3619500" y="6210300"/>
          <p14:tracePt t="150292" x="3625850" y="6210300"/>
          <p14:tracePt t="150323" x="3625850" y="6203950"/>
          <p14:tracePt t="150352" x="3625850" y="6197600"/>
          <p14:tracePt t="150366" x="3625850" y="6191250"/>
          <p14:tracePt t="150386" x="3619500" y="6184900"/>
          <p14:tracePt t="150393" x="3613150" y="6178550"/>
          <p14:tracePt t="150400" x="3613150" y="6172200"/>
          <p14:tracePt t="150414" x="3606800" y="6153150"/>
          <p14:tracePt t="150425" x="3600450" y="6140450"/>
          <p14:tracePt t="150442" x="3581400" y="6102350"/>
          <p14:tracePt t="150458" x="3511550" y="5969000"/>
          <p14:tracePt t="150474" x="3409950" y="5765800"/>
          <p14:tracePt t="150492" x="3340100" y="5645150"/>
          <p14:tracePt t="150508" x="3162300" y="5321300"/>
          <p14:tracePt t="150524" x="3054350" y="5162550"/>
          <p14:tracePt t="150542" x="2813050" y="4775200"/>
          <p14:tracePt t="150558" x="2749550" y="4679950"/>
          <p14:tracePt t="150575" x="2686050" y="4597400"/>
          <p14:tracePt t="150577" x="2635250" y="4540250"/>
          <p14:tracePt t="150591" x="2603500" y="4508500"/>
          <p14:tracePt t="150607" x="2546350" y="4457700"/>
          <p14:tracePt t="150624" x="2533650" y="4445000"/>
          <p14:tracePt t="150640" x="2514600" y="4432300"/>
          <p14:tracePt t="150657" x="2501900" y="4419600"/>
          <p14:tracePt t="150675" x="2482850" y="4413250"/>
          <p14:tracePt t="150707" x="2470150" y="4406900"/>
          <p14:tracePt t="150724" x="2451100" y="4400550"/>
          <p14:tracePt t="150740" x="2438400" y="4394200"/>
          <p14:tracePt t="150757" x="2419350" y="4381500"/>
          <p14:tracePt t="150774" x="2393950" y="4375150"/>
          <p14:tracePt t="150790" x="2381250" y="4368800"/>
          <p14:tracePt t="150807" x="2368550" y="4356100"/>
          <p14:tracePt t="150823" x="2311400" y="4298950"/>
          <p14:tracePt t="150840" x="2279650" y="4273550"/>
          <p14:tracePt t="150857" x="2254250" y="4248150"/>
          <p14:tracePt t="150873" x="2197100" y="4191000"/>
          <p14:tracePt t="150890" x="2165350" y="4165600"/>
          <p14:tracePt t="150907" x="2146300" y="4146550"/>
          <p14:tracePt t="150922" x="2139950" y="4146550"/>
          <p14:tracePt t="150939" x="2133600" y="4140200"/>
          <p14:tracePt t="151033" x="2133600" y="4146550"/>
          <p14:tracePt t="151054" x="2133600" y="4152900"/>
          <p14:tracePt t="151075" x="2139950" y="4152900"/>
          <p14:tracePt t="151096" x="2146300" y="4159250"/>
          <p14:tracePt t="151110" x="2152650" y="4165600"/>
          <p14:tracePt t="151117" x="2159000" y="4165600"/>
          <p14:tracePt t="151131" x="2159000" y="4171950"/>
          <p14:tracePt t="151140" x="2171700" y="4184650"/>
          <p14:tracePt t="151156" x="2197100" y="4197350"/>
          <p14:tracePt t="151172" x="2247900" y="4229100"/>
          <p14:tracePt t="151188" x="2355850" y="4279900"/>
          <p14:tracePt t="151205" x="2419350" y="4311650"/>
          <p14:tracePt t="151223" x="2578100" y="4362450"/>
          <p14:tracePt t="151238" x="2673350" y="4381500"/>
          <p14:tracePt t="151255" x="2774950" y="4400550"/>
          <p14:tracePt t="151272" x="2863850" y="4413250"/>
          <p14:tracePt t="151288" x="3022600" y="4432300"/>
          <p14:tracePt t="151305" x="3086100" y="4432300"/>
          <p14:tracePt t="151322" x="3175000" y="4432300"/>
          <p14:tracePt t="151338" x="3187700" y="4432300"/>
          <p14:tracePt t="151355" x="3200400" y="4432300"/>
          <p14:tracePt t="151553" x="3194050" y="4432300"/>
          <p14:tracePt t="151581" x="3187700" y="4432300"/>
          <p14:tracePt t="151602" x="3181350" y="4432300"/>
          <p14:tracePt t="151623" x="3175000" y="4432300"/>
          <p14:tracePt t="151644" x="3168650" y="4432300"/>
          <p14:tracePt t="151686" x="3162300" y="4432300"/>
          <p14:tracePt t="151700" x="3155950" y="4432300"/>
          <p14:tracePt t="151714" x="3149600" y="4432300"/>
          <p14:tracePt t="151723" x="3136900" y="4432300"/>
          <p14:tracePt t="151736" x="3124200" y="4438650"/>
          <p14:tracePt t="151753" x="3092450" y="4445000"/>
          <p14:tracePt t="151771" x="3028950" y="4464050"/>
          <p14:tracePt t="151787" x="3003550" y="4483100"/>
          <p14:tracePt t="151803" x="2914650" y="4514850"/>
          <p14:tracePt t="151820" x="2825750" y="4552950"/>
          <p14:tracePt t="151836" x="2787650" y="4559300"/>
          <p14:tracePt t="151853" x="2724150" y="4591050"/>
          <p14:tracePt t="151870" x="2673350" y="4610100"/>
          <p14:tracePt t="151886" x="2654300" y="4622800"/>
          <p14:tracePt t="151903" x="2635250" y="4629150"/>
          <p14:tracePt t="151919" x="2628900" y="4629150"/>
          <p14:tracePt t="151953" x="2622550" y="4629150"/>
          <p14:tracePt t="152171" x="2616200" y="4629150"/>
          <p14:tracePt t="152361" x="2616200" y="4635500"/>
          <p14:tracePt t="152382" x="2622550" y="4635500"/>
          <p14:tracePt t="152389" x="2628900" y="4635500"/>
          <p14:tracePt t="152404" x="2635250" y="4635500"/>
          <p14:tracePt t="152418" x="2641600" y="4635500"/>
          <p14:tracePt t="152434" x="2654300" y="4641850"/>
          <p14:tracePt t="152451" x="2667000" y="4641850"/>
          <p14:tracePt t="152468" x="2724150" y="4648200"/>
          <p14:tracePt t="152485" x="2806700" y="4660900"/>
          <p14:tracePt t="152502" x="2927350" y="4673600"/>
          <p14:tracePt t="152517" x="2990850" y="4673600"/>
          <p14:tracePt t="152534" x="3130550" y="4692650"/>
          <p14:tracePt t="152551" x="3251200" y="4705350"/>
          <p14:tracePt t="152567" x="3302000" y="4711700"/>
          <p14:tracePt t="152584" x="3397250" y="4724400"/>
          <p14:tracePt t="152601" x="3448050" y="4730750"/>
          <p14:tracePt t="152617" x="3467100" y="4737100"/>
          <p14:tracePt t="152635" x="3479800" y="4737100"/>
          <p14:tracePt t="152691" x="3486150" y="4737100"/>
          <p14:tracePt t="152810" x="3492500" y="4737100"/>
          <p14:tracePt t="152831" x="3498850" y="4743450"/>
          <p14:tracePt t="152852" x="3505200" y="4743450"/>
          <p14:tracePt t="152860" x="3511550" y="4743450"/>
          <p14:tracePt t="152874" x="3517900" y="4743450"/>
          <p14:tracePt t="152895" x="3530600" y="4743450"/>
          <p14:tracePt t="152903" x="3556000" y="4749800"/>
          <p14:tracePt t="152919" x="3575050" y="4756150"/>
          <p14:tracePt t="152933" x="3663950" y="4762500"/>
          <p14:tracePt t="152949" x="3721100" y="4775200"/>
          <p14:tracePt t="152966" x="3860800" y="4794250"/>
          <p14:tracePt t="152982" x="3937000" y="4806950"/>
          <p14:tracePt t="152999" x="4083050" y="4813300"/>
          <p14:tracePt t="153016" x="4184650" y="4813300"/>
          <p14:tracePt t="153032" x="4216400" y="4813300"/>
          <p14:tracePt t="153050" x="4260850" y="4813300"/>
          <p14:tracePt t="153066" x="4286250" y="4806950"/>
          <p14:tracePt t="153083" x="4292600" y="4806950"/>
          <p14:tracePt t="153099" x="4292600" y="4800600"/>
          <p14:tracePt t="153115" x="4298950" y="4794250"/>
          <p14:tracePt t="153141" x="4298950" y="4787900"/>
          <p14:tracePt t="153295" x="4298950" y="4794250"/>
          <p14:tracePt t="153323" x="4292600" y="4794250"/>
          <p14:tracePt t="153344" x="4286250" y="4794250"/>
          <p14:tracePt t="153436" x="4279900" y="4794250"/>
          <p14:tracePt t="153471" x="4273550" y="4787900"/>
          <p14:tracePt t="153478" x="4267200" y="4781550"/>
          <p14:tracePt t="153492" x="4254500" y="4775200"/>
          <p14:tracePt t="153500" x="4241800" y="4749800"/>
          <p14:tracePt t="153514" x="4171950" y="4660900"/>
          <p14:tracePt t="153530" x="4121150" y="4603750"/>
          <p14:tracePt t="153547" x="4070350" y="4533900"/>
          <p14:tracePt t="153563" x="3892550" y="4260850"/>
          <p14:tracePt t="153580" x="3829050" y="4165600"/>
          <p14:tracePt t="153598" x="3721100" y="4000500"/>
          <p14:tracePt t="153613" x="3676650" y="3937000"/>
          <p14:tracePt t="153630" x="3613150" y="3810000"/>
          <p14:tracePt t="153647" x="3568700" y="3733800"/>
          <p14:tracePt t="153663" x="3562350" y="3702050"/>
          <p14:tracePt t="153680" x="3530600" y="3638550"/>
          <p14:tracePt t="153697" x="3517900" y="3606800"/>
          <p14:tracePt t="153713" x="3511550" y="3594100"/>
          <p14:tracePt t="153731" x="3505200" y="3575050"/>
          <p14:tracePt t="153746" x="3498850" y="3562350"/>
          <p14:tracePt t="153763" x="3498850" y="3556000"/>
          <p14:tracePt t="153780" x="3492500" y="3549650"/>
          <p14:tracePt t="153816" x="3492500" y="3543300"/>
          <p14:tracePt t="153836" x="3486150" y="3536950"/>
          <p14:tracePt t="153900" x="3479800" y="3530600"/>
          <p14:tracePt t="153984" x="3479800" y="3536950"/>
          <p14:tracePt t="153998" x="3479800" y="3543300"/>
          <p14:tracePt t="154004" x="3479800" y="3549650"/>
          <p14:tracePt t="154019" x="3479800" y="3556000"/>
          <p14:tracePt t="154028" x="3479800" y="3581400"/>
          <p14:tracePt t="154045" x="3486150" y="3619500"/>
          <p14:tracePt t="154062" x="3505200" y="3759200"/>
          <p14:tracePt t="154079" x="3536950" y="4006850"/>
          <p14:tracePt t="154097" x="3549650" y="4171950"/>
          <p14:tracePt t="154112" x="3613150" y="4521200"/>
          <p14:tracePt t="154128" x="3657600" y="4883150"/>
          <p14:tracePt t="154146" x="3695700" y="5194300"/>
          <p14:tracePt t="154162" x="3714750" y="5308600"/>
          <p14:tracePt t="154178" x="3727450" y="5397500"/>
          <p14:tracePt t="154195" x="3746500" y="5549900"/>
          <p14:tracePt t="154211" x="3752850" y="5575300"/>
          <p14:tracePt t="154228" x="3752850" y="5588000"/>
          <p14:tracePt t="154245" x="3752850" y="5607050"/>
          <p14:tracePt t="154261" x="3746500" y="5619750"/>
          <p14:tracePt t="154279" x="3733800" y="5645150"/>
          <p14:tracePt t="154295" x="3727450" y="5645150"/>
          <p14:tracePt t="154311" x="3721100" y="5670550"/>
          <p14:tracePt t="154329" x="3708400" y="5708650"/>
          <p14:tracePt t="154344" x="3702050" y="5721350"/>
          <p14:tracePt t="154361" x="3683000" y="5759450"/>
          <p14:tracePt t="154378" x="3676650" y="5791200"/>
          <p14:tracePt t="154394" x="3651250" y="5848350"/>
          <p14:tracePt t="154411" x="3632200" y="5943600"/>
          <p14:tracePt t="154427" x="3632200" y="6038850"/>
          <p14:tracePt t="154444" x="3632200" y="6089650"/>
          <p14:tracePt t="154462" x="3632200" y="6140450"/>
          <p14:tracePt t="154477" x="3663950" y="6311900"/>
          <p14:tracePt t="154494" x="3683000" y="6356350"/>
          <p14:tracePt t="154512" x="3746500" y="6432550"/>
          <p14:tracePt t="154527" x="3778250" y="6457950"/>
          <p14:tracePt t="154544" x="3848100" y="6496050"/>
          <p14:tracePt t="154561" x="3911600" y="6502400"/>
          <p14:tracePt t="154577" x="3930650" y="6502400"/>
          <p14:tracePt t="154594" x="4000500" y="6489700"/>
          <p14:tracePt t="154611" x="4057650" y="6470650"/>
          <p14:tracePt t="154627" x="4089400" y="6451600"/>
          <p14:tracePt t="154644" x="4133850" y="6432550"/>
          <p14:tracePt t="154660" x="4178300" y="6426200"/>
          <p14:tracePt t="154677" x="4191000" y="6407150"/>
          <p14:tracePt t="156687" x="4197350" y="6407150"/>
          <p14:tracePt t="156700" x="4210050" y="6407150"/>
          <p14:tracePt t="156707" x="4241800" y="6407150"/>
          <p14:tracePt t="156722" x="4267200" y="6407150"/>
          <p14:tracePt t="156737" x="4318000" y="6407150"/>
          <p14:tracePt t="156753" x="4368800" y="6407150"/>
          <p14:tracePt t="156770" x="4495800" y="6407150"/>
          <p14:tracePt t="156786" x="4591050" y="6400800"/>
          <p14:tracePt t="156802" x="4806950" y="6369050"/>
          <p14:tracePt t="156820" x="5010150" y="6350000"/>
          <p14:tracePt t="156836" x="5099050" y="6330950"/>
          <p14:tracePt t="156853" x="5308600" y="6305550"/>
          <p14:tracePt t="156869" x="5486400" y="6280150"/>
          <p14:tracePt t="156886" x="5575300" y="6254750"/>
          <p14:tracePt t="156902" x="5695950" y="6229350"/>
          <p14:tracePt t="156918" x="5772150" y="6216650"/>
          <p14:tracePt t="156935" x="5791200" y="6210300"/>
          <p14:tracePt t="156953" x="5810250" y="6210300"/>
          <p14:tracePt t="156969" x="5810250" y="6203950"/>
          <p14:tracePt t="157002" x="5810250" y="6210300"/>
          <p14:tracePt t="157044" x="5816600" y="6210300"/>
          <p14:tracePt t="157058" x="5822950" y="6210300"/>
          <p14:tracePt t="157390" x="5854700" y="6216650"/>
          <p14:tracePt t="157397" x="5924550" y="6223000"/>
          <p14:tracePt t="157412" x="5962650" y="6223000"/>
          <p14:tracePt t="157420" x="6007100" y="6229350"/>
          <p14:tracePt t="157434" x="6045200" y="6229350"/>
          <p14:tracePt t="157450" x="6134100" y="6242050"/>
          <p14:tracePt t="157468" x="6229350" y="6248400"/>
          <p14:tracePt t="157483" x="6267450" y="6248400"/>
          <p14:tracePt t="157500" x="6299200" y="6254750"/>
          <p14:tracePt t="157517" x="6394450" y="6273800"/>
          <p14:tracePt t="157533" x="6426200" y="6273800"/>
          <p14:tracePt t="157550" x="6464300" y="6273800"/>
          <p14:tracePt t="157567" x="6521450" y="6273800"/>
          <p14:tracePt t="157583" x="6578600" y="6273800"/>
          <p14:tracePt t="157599" x="6604000" y="6273800"/>
          <p14:tracePt t="157617" x="6654800" y="6273800"/>
          <p14:tracePt t="157633" x="6686550" y="6273800"/>
          <p14:tracePt t="157650" x="6699250" y="6273800"/>
          <p14:tracePt t="157666" x="6711950" y="6273800"/>
          <p14:tracePt t="157683" x="6718300" y="6273800"/>
          <p14:tracePt t="157812" x="6724650" y="6273800"/>
          <p14:tracePt t="157840" x="6731000" y="6273800"/>
          <p14:tracePt t="157861" x="6737350" y="6273800"/>
          <p14:tracePt t="157868" x="6743700" y="6273800"/>
          <p14:tracePt t="157883" x="6750050" y="6280150"/>
          <p14:tracePt t="157896" x="6756400" y="6280150"/>
          <p14:tracePt t="157917" x="6762750" y="6280150"/>
          <p14:tracePt t="157932" x="6775450" y="6280150"/>
          <p14:tracePt t="157945" x="6794500" y="6280150"/>
          <p14:tracePt t="157952" x="6819900" y="6280150"/>
          <p14:tracePt t="157969" x="6838950" y="6286500"/>
          <p14:tracePt t="157983" x="6864350" y="6286500"/>
          <p14:tracePt t="157999" x="6896100" y="6286500"/>
          <p14:tracePt t="158016" x="6953250" y="6286500"/>
          <p14:tracePt t="158031" x="6978650" y="6286500"/>
          <p14:tracePt t="158048" x="7004050" y="6286500"/>
          <p14:tracePt t="158065" x="7042150" y="6286500"/>
          <p14:tracePt t="158081" x="7054850" y="6286500"/>
          <p14:tracePt t="158098" x="7067550" y="6286500"/>
          <p14:tracePt t="158115" x="7073900" y="6286500"/>
          <p14:tracePt t="158131" x="7080250" y="6286500"/>
          <p14:tracePt t="158472" x="7054850" y="6254750"/>
          <p14:tracePt t="158487" x="6991350" y="6197600"/>
          <p14:tracePt t="158493" x="6896100" y="6108700"/>
          <p14:tracePt t="158507" x="6788150" y="6007100"/>
          <p14:tracePt t="158516" x="6616700" y="5854700"/>
          <p14:tracePt t="158530" x="6394450" y="5651500"/>
          <p14:tracePt t="158546" x="5899150" y="5187950"/>
          <p14:tracePt t="158564" x="5378450" y="4667250"/>
          <p14:tracePt t="158580" x="5105400" y="4406900"/>
          <p14:tracePt t="158596" x="4629150" y="3867150"/>
          <p14:tracePt t="158614" x="4216400" y="3403600"/>
          <p14:tracePt t="158630" x="3994150" y="3181350"/>
          <p14:tracePt t="158646" x="3663950" y="2838450"/>
          <p14:tracePt t="158663" x="3416300" y="2590800"/>
          <p14:tracePt t="158679" x="3321050" y="2508250"/>
          <p14:tracePt t="158697" x="3244850" y="2425700"/>
          <p14:tracePt t="158712" x="3124200" y="2292350"/>
          <p14:tracePt t="158729" x="3022600" y="2184400"/>
          <p14:tracePt t="158746" x="2927350" y="2101850"/>
          <p14:tracePt t="158762" x="2901950" y="2082800"/>
          <p14:tracePt t="158779" x="2863850" y="2044700"/>
          <p14:tracePt t="158796" x="2832100" y="2025650"/>
          <p14:tracePt t="158812" x="2813050" y="2019300"/>
          <p14:tracePt t="158829" x="2794000" y="2012950"/>
          <p14:tracePt t="158846" x="2755900" y="2006600"/>
          <p14:tracePt t="158862" x="2736850" y="2012950"/>
          <p14:tracePt t="158879" x="2673350" y="2051050"/>
          <p14:tracePt t="158895" x="2622550" y="2120900"/>
          <p14:tracePt t="158912" x="2603500" y="2171700"/>
          <p14:tracePt t="158929" x="2571750" y="2305050"/>
          <p14:tracePt t="158945" x="2578100" y="2387600"/>
          <p14:tracePt t="158962" x="2609850" y="2565400"/>
          <p14:tracePt t="158979" x="2667000" y="2762250"/>
          <p14:tracePt t="158995" x="2730500" y="2921000"/>
          <p14:tracePt t="159012" x="2749550" y="2978150"/>
          <p14:tracePt t="159028" x="2794000" y="3086100"/>
          <p14:tracePt t="159045" x="2813050" y="3155950"/>
          <p14:tracePt t="159062" x="2838450" y="3276600"/>
          <p14:tracePt t="159078" x="2838450" y="3346450"/>
          <p14:tracePt t="159095" x="2844800" y="3359150"/>
          <p14:tracePt t="159112" x="2844800" y="3371850"/>
          <p14:tracePt t="159128" x="2844800" y="3384550"/>
          <p14:tracePt t="159238" x="2851150" y="3384550"/>
          <p14:tracePt t="159245" x="2857500" y="3384550"/>
          <p14:tracePt t="159274" x="2863850" y="3384550"/>
          <p14:tracePt t="159295" x="2870200" y="3384550"/>
          <p14:tracePt t="159316" x="2876550" y="3378200"/>
          <p14:tracePt t="159330" x="2876550" y="3371850"/>
          <p14:tracePt t="159345" x="2882900" y="3365500"/>
          <p14:tracePt t="159365" x="2889250" y="3352800"/>
          <p14:tracePt t="159379" x="2889250" y="3346450"/>
          <p14:tracePt t="159386" x="2895600" y="3333750"/>
          <p14:tracePt t="159400" x="2895600" y="3321050"/>
          <p14:tracePt t="159410" x="2895600" y="3308350"/>
          <p14:tracePt t="159427" x="2895600" y="3289300"/>
          <p14:tracePt t="159444" x="2901950" y="3238500"/>
          <p14:tracePt t="159460" x="2908300" y="3200400"/>
          <p14:tracePt t="159477" x="2908300" y="3155950"/>
          <p14:tracePt t="159493" x="2908300" y="3136900"/>
          <p14:tracePt t="159510" x="2908300" y="3111500"/>
          <p14:tracePt t="159527" x="2908300" y="3098800"/>
          <p14:tracePt t="159559" x="2908300" y="3092450"/>
          <p14:tracePt t="159716" x="2908300" y="3098800"/>
          <p14:tracePt t="159737" x="2908300" y="3105150"/>
          <p14:tracePt t="159751" x="2914650" y="3111500"/>
          <p14:tracePt t="159760" x="2914650" y="3117850"/>
          <p14:tracePt t="159780" x="2914650" y="3124200"/>
          <p14:tracePt t="159794" x="2921000" y="3136900"/>
          <p14:tracePt t="159800" x="2927350" y="3149600"/>
          <p14:tracePt t="159809" x="2940050" y="3168650"/>
          <p14:tracePt t="159826" x="2952750" y="3200400"/>
          <p14:tracePt t="159844" x="2984500" y="3276600"/>
          <p14:tracePt t="159859" x="3028950" y="3352800"/>
          <p14:tracePt t="159875" x="3054350" y="3397250"/>
          <p14:tracePt t="159893" x="3092450" y="3460750"/>
          <p14:tracePt t="159908" x="3130550" y="3505200"/>
          <p14:tracePt t="159925" x="3143250" y="3524250"/>
          <p14:tracePt t="159942" x="3168650" y="3543300"/>
          <p14:tracePt t="159958" x="3175000" y="3549650"/>
          <p14:tracePt t="159975" x="3187700" y="3556000"/>
          <p14:tracePt t="160008" x="3194050" y="3556000"/>
          <p14:tracePt t="160025" x="3194050" y="3549650"/>
          <p14:tracePt t="160041" x="3194050" y="3530600"/>
          <p14:tracePt t="160058" x="3194050" y="3517900"/>
          <p14:tracePt t="160075" x="3187700" y="3492500"/>
          <p14:tracePt t="160091" x="3168650" y="3429000"/>
          <p14:tracePt t="160108" x="3162300" y="3390900"/>
          <p14:tracePt t="160125" x="3124200" y="3270250"/>
          <p14:tracePt t="160141" x="3079750" y="3143250"/>
          <p14:tracePt t="160158" x="3048000" y="3086100"/>
          <p14:tracePt t="160174" x="3003550" y="2990850"/>
          <p14:tracePt t="160191" x="2952750" y="2921000"/>
          <p14:tracePt t="160208" x="2914650" y="2870200"/>
          <p14:tracePt t="160224" x="2895600" y="2857500"/>
          <p14:tracePt t="160241" x="2882900" y="2838450"/>
          <p14:tracePt t="160258" x="2851150" y="2819400"/>
          <p14:tracePt t="160274" x="2844800" y="2819400"/>
          <p14:tracePt t="160307" x="2838450" y="2819400"/>
          <p14:tracePt t="160349" x="2832100" y="2819400"/>
          <p14:tracePt t="160384" x="2825750" y="2819400"/>
          <p14:tracePt t="160391" x="2819400" y="2819400"/>
          <p14:tracePt t="160412" x="2806700" y="2819400"/>
          <p14:tracePt t="160419" x="2800350" y="2819400"/>
          <p14:tracePt t="160433" x="2787650" y="2819400"/>
          <p14:tracePt t="160442" x="2774950" y="2819400"/>
          <p14:tracePt t="160457" x="2762250" y="2819400"/>
          <p14:tracePt t="160473" x="2717800" y="2832100"/>
          <p14:tracePt t="160490" x="2635250" y="2844800"/>
          <p14:tracePt t="160506" x="2590800" y="2863850"/>
          <p14:tracePt t="160523" x="2546350" y="2882900"/>
          <p14:tracePt t="160540" x="2425700" y="2940050"/>
          <p14:tracePt t="160556" x="2406650" y="2952750"/>
          <p14:tracePt t="160573" x="2381250" y="2971800"/>
          <p14:tracePt t="160589" x="2368550" y="2978150"/>
          <p14:tracePt t="160606" x="2355850" y="2990850"/>
          <p14:tracePt t="160623" x="2349500" y="3003550"/>
          <p14:tracePt t="160639" x="2349500" y="3009900"/>
          <p14:tracePt t="160656" x="2349500" y="3016250"/>
          <p14:tracePt t="160673" x="2349500" y="3035300"/>
          <p14:tracePt t="160689" x="2349500" y="3041650"/>
          <p14:tracePt t="160706" x="2349500" y="3060700"/>
          <p14:tracePt t="160723" x="2355850" y="3067050"/>
          <p14:tracePt t="160739" x="2355850" y="3073400"/>
          <p14:tracePt t="160756" x="2362200" y="3079750"/>
          <p14:tracePt t="160772" x="2368550" y="3086100"/>
          <p14:tracePt t="160806" x="2381250" y="3098800"/>
          <p14:tracePt t="160823" x="2393950" y="3105150"/>
          <p14:tracePt t="160839" x="2400300" y="3111500"/>
          <p14:tracePt t="160855" x="2413000" y="3111500"/>
          <p14:tracePt t="160871" x="2425700" y="3130550"/>
          <p14:tracePt t="160888" x="2463800" y="3136900"/>
          <p14:tracePt t="160905" x="2495550" y="3155950"/>
          <p14:tracePt t="160922" x="2514600" y="3155950"/>
          <p14:tracePt t="160939" x="2552700" y="3168650"/>
          <p14:tracePt t="160955" x="2578100" y="3175000"/>
          <p14:tracePt t="160971" x="2597150" y="3175000"/>
          <p14:tracePt t="160988" x="2616200" y="3175000"/>
          <p14:tracePt t="161005" x="2628900" y="3181350"/>
          <p14:tracePt t="161022" x="2635250" y="3187700"/>
          <p14:tracePt t="161038" x="2641600" y="3187700"/>
          <p14:tracePt t="161073" x="2647950" y="3194050"/>
          <p14:tracePt t="161192" x="2647950" y="3200400"/>
          <p14:tracePt t="161199" x="2654300" y="3200400"/>
          <p14:tracePt t="161632" x="2660650" y="3200400"/>
          <p14:tracePt t="161639" x="2679700" y="3200400"/>
          <p14:tracePt t="161655" x="2698750" y="3187700"/>
          <p14:tracePt t="161669" x="2711450" y="3181350"/>
          <p14:tracePt t="161686" x="2743200" y="3162300"/>
          <p14:tracePt t="161703" x="2774950" y="3136900"/>
          <p14:tracePt t="161719" x="2787650" y="3117850"/>
          <p14:tracePt t="161736" x="2813050" y="3079750"/>
          <p14:tracePt t="161752" x="2851150" y="3022600"/>
          <p14:tracePt t="161769" x="2870200" y="2984500"/>
          <p14:tracePt t="161786" x="2927350" y="2882900"/>
          <p14:tracePt t="161801" x="2984500" y="2743200"/>
          <p14:tracePt t="161818" x="3003550" y="2679700"/>
          <p14:tracePt t="161836" x="3041650" y="2546350"/>
          <p14:tracePt t="161851" x="3086100" y="2400300"/>
          <p14:tracePt t="161868" x="3111500" y="2317750"/>
          <p14:tracePt t="161886" x="3130550" y="2127250"/>
          <p14:tracePt t="161901" x="3136900" y="1936750"/>
          <p14:tracePt t="161918" x="3136900" y="1847850"/>
          <p14:tracePt t="161935" x="3117850" y="1689100"/>
          <p14:tracePt t="161951" x="3098800" y="1631950"/>
          <p14:tracePt t="161969" x="3054350" y="1485900"/>
          <p14:tracePt t="161985" x="3035300" y="1454150"/>
          <p14:tracePt t="162002" x="3022600" y="1422400"/>
          <p14:tracePt t="162018" x="2959100" y="1352550"/>
          <p14:tracePt t="162034" x="2927350" y="1314450"/>
          <p14:tracePt t="162051" x="2901950" y="1295400"/>
          <p14:tracePt t="162068" x="2870200" y="1270000"/>
          <p14:tracePt t="162084" x="2857500" y="1257300"/>
          <p14:tracePt t="162101" x="2832100" y="1231900"/>
          <p14:tracePt t="162117" x="2787650" y="1212850"/>
          <p14:tracePt t="162134" x="2768600" y="1212850"/>
          <p14:tracePt t="162152" x="2705100" y="1200150"/>
          <p14:tracePt t="162167" x="2692400" y="1193800"/>
          <p14:tracePt t="162184" x="2660650" y="1193800"/>
          <p14:tracePt t="162201" x="2609850" y="1187450"/>
          <p14:tracePt t="162217" x="2590800" y="1187450"/>
          <p14:tracePt t="162234" x="2559050" y="1174750"/>
          <p14:tracePt t="162237" x="2546350" y="1174750"/>
          <p14:tracePt t="162250" x="2514600" y="1174750"/>
          <p14:tracePt t="162267" x="2508250" y="1174750"/>
          <p14:tracePt t="162284" x="2501900" y="1174750"/>
          <p14:tracePt t="162316" x="2495550" y="1174750"/>
          <p14:tracePt t="162383" x="2489200" y="1174750"/>
          <p14:tracePt t="162426" x="2482850" y="1174750"/>
          <p14:tracePt t="162502" x="2482850" y="1181100"/>
          <p14:tracePt t="162510" x="2489200" y="1187450"/>
          <p14:tracePt t="162524" x="2495550" y="1193800"/>
          <p14:tracePt t="162533" x="2501900" y="1200150"/>
          <p14:tracePt t="162549" x="2520950" y="1225550"/>
          <p14:tracePt t="162566" x="2546350" y="1289050"/>
          <p14:tracePt t="162582" x="2571750" y="1320800"/>
          <p14:tracePt t="162599" x="2616200" y="1416050"/>
          <p14:tracePt t="162616" x="2667000" y="1530350"/>
          <p14:tracePt t="162632" x="2686050" y="1593850"/>
          <p14:tracePt t="162649" x="2711450" y="1708150"/>
          <p14:tracePt t="162666" x="2730500" y="1797050"/>
          <p14:tracePt t="162682" x="2730500" y="1828800"/>
          <p14:tracePt t="162699" x="2736850" y="1866900"/>
          <p14:tracePt t="162715" x="2736850" y="1885950"/>
          <p14:tracePt t="162732" x="2736850" y="1892300"/>
          <p14:tracePt t="162750" x="2736850" y="1898650"/>
          <p14:tracePt t="162973" x="2743200" y="1898650"/>
          <p14:tracePt t="162987" x="2749550" y="1898650"/>
          <p14:tracePt t="162994" x="2749550" y="1905000"/>
          <p14:tracePt t="163016" x="2762250" y="1911350"/>
          <p14:tracePt t="163022" x="2794000" y="1917700"/>
          <p14:tracePt t="163036" x="2825750" y="1930400"/>
          <p14:tracePt t="163047" x="2870200" y="1949450"/>
          <p14:tracePt t="163065" x="3003550" y="2000250"/>
          <p14:tracePt t="163081" x="3079750" y="2025650"/>
          <p14:tracePt t="163097" x="3225800" y="2063750"/>
          <p14:tracePt t="163114" x="3295650" y="2076450"/>
          <p14:tracePt t="163131" x="3390900" y="2101850"/>
          <p14:tracePt t="163147" x="3429000" y="2108200"/>
          <p14:tracePt t="163164" x="3486150" y="2114550"/>
          <p14:tracePt t="163181" x="3492500" y="2114550"/>
          <p14:tracePt t="163197" x="3498850" y="2114550"/>
          <p14:tracePt t="163254" x="3492500" y="2114550"/>
          <p14:tracePt t="163276" x="3486150" y="2114550"/>
          <p14:tracePt t="163296" x="3479800" y="2114550"/>
          <p14:tracePt t="163339" x="3473450" y="2114550"/>
          <p14:tracePt t="163409" x="3467100" y="2114550"/>
          <p14:tracePt t="163605" x="3460750" y="2114550"/>
          <p14:tracePt t="163648" x="3454400" y="2114550"/>
          <p14:tracePt t="163669" x="3448050" y="2114550"/>
          <p14:tracePt t="163676" x="3441700" y="2120900"/>
          <p14:tracePt t="163690" x="3435350" y="2133600"/>
          <p14:tracePt t="163698" x="3422650" y="2146300"/>
          <p14:tracePt t="163712" x="3409950" y="2171700"/>
          <p14:tracePt t="163729" x="3359150" y="2247900"/>
          <p14:tracePt t="163746" x="3321050" y="2305050"/>
          <p14:tracePt t="163762" x="3232150" y="2463800"/>
          <p14:tracePt t="163778" x="3162300" y="2571750"/>
          <p14:tracePt t="163796" x="2901950" y="3022600"/>
          <p14:tracePt t="163812" x="2806700" y="3194050"/>
          <p14:tracePt t="163828" x="2724150" y="3390900"/>
          <p14:tracePt t="163845" x="2603500" y="3651250"/>
          <p14:tracePt t="163861" x="2508250" y="3841750"/>
          <p14:tracePt t="163878" x="2463800" y="3917950"/>
          <p14:tracePt t="163895" x="2419350" y="4019550"/>
          <p14:tracePt t="163911" x="2393950" y="4070350"/>
          <p14:tracePt t="163929" x="2387600" y="4089400"/>
          <p14:tracePt t="163944" x="2387600" y="4095750"/>
          <p14:tracePt t="163961" x="2387600" y="4102100"/>
          <p14:tracePt t="163979" x="2387600" y="4108450"/>
          <p14:tracePt t="163994" x="2400300" y="4121150"/>
          <p14:tracePt t="164011" x="2432050" y="4140200"/>
          <p14:tracePt t="164418" x="2432050" y="4146550"/>
          <p14:tracePt t="164439" x="2432050" y="4152900"/>
          <p14:tracePt t="164453" x="2432050" y="4159250"/>
          <p14:tracePt t="164462" x="2432050" y="4165600"/>
          <p14:tracePt t="164477" x="2432050" y="4171950"/>
          <p14:tracePt t="164493" x="2432050" y="4178300"/>
          <p14:tracePt t="164510" x="2451100" y="4197350"/>
          <p14:tracePt t="164526" x="2463800" y="4210050"/>
          <p14:tracePt t="164542" x="2489200" y="4229100"/>
          <p14:tracePt t="164560" x="2565400" y="4292600"/>
          <p14:tracePt t="164576" x="2597150" y="4318000"/>
          <p14:tracePt t="164592" x="2641600" y="4343400"/>
          <p14:tracePt t="164609" x="2717800" y="4387850"/>
          <p14:tracePt t="164625" x="2787650" y="4406900"/>
          <p14:tracePt t="164643" x="2857500" y="4406900"/>
          <p14:tracePt t="164659" x="2882900" y="4406900"/>
          <p14:tracePt t="164675" x="2927350" y="4394200"/>
          <p14:tracePt t="164692" x="2952750" y="4375150"/>
          <p14:tracePt t="164709" x="2959100" y="4368800"/>
          <p14:tracePt t="164725" x="2965450" y="4356100"/>
          <p14:tracePt t="164742" x="2965450" y="4349750"/>
          <p14:tracePt t="164758" x="2965450" y="4343400"/>
          <p14:tracePt t="164775" x="2959100" y="4337050"/>
          <p14:tracePt t="164791" x="2946400" y="4337050"/>
          <p14:tracePt t="164811" x="2940050" y="4337050"/>
          <p14:tracePt t="164833" x="2933700" y="4330700"/>
          <p14:tracePt t="164841" x="2927350" y="4324350"/>
          <p14:tracePt t="164858" x="2914650" y="4324350"/>
          <p14:tracePt t="164876" x="2889250" y="4305300"/>
          <p14:tracePt t="164891" x="2863850" y="4292600"/>
          <p14:tracePt t="164908" x="2806700" y="4260850"/>
          <p14:tracePt t="164925" x="2717800" y="4210050"/>
          <p14:tracePt t="164941" x="2673350" y="4184650"/>
          <p14:tracePt t="164958" x="2559050" y="4146550"/>
          <p14:tracePt t="164974" x="2451100" y="4095750"/>
          <p14:tracePt t="164991" x="2419350" y="4089400"/>
          <p14:tracePt t="165008" x="2368550" y="4076700"/>
          <p14:tracePt t="165024" x="2330450" y="4076700"/>
          <p14:tracePt t="165040" x="2324100" y="4076700"/>
          <p14:tracePt t="165058" x="2311400" y="4076700"/>
          <p14:tracePt t="165296" x="2311400" y="4083050"/>
          <p14:tracePt t="165303" x="2305050" y="4089400"/>
          <p14:tracePt t="165317" x="2305050" y="4102100"/>
          <p14:tracePt t="165326" x="2305050" y="4127500"/>
          <p14:tracePt t="165340" x="2298700" y="4159250"/>
          <p14:tracePt t="165356" x="2298700" y="4222750"/>
          <p14:tracePt t="165374" x="2286000" y="4305300"/>
          <p14:tracePt t="165389" x="2279650" y="4343400"/>
          <p14:tracePt t="165406" x="2279650" y="4413250"/>
          <p14:tracePt t="165424" x="2279650" y="4451350"/>
          <p14:tracePt t="165439" x="2279650" y="4470400"/>
          <p14:tracePt t="165456" x="2279650" y="4483100"/>
          <p14:tracePt t="165473" x="2279650" y="4502150"/>
          <p14:tracePt t="165505" x="2279650" y="4508500"/>
          <p14:tracePt t="165535" x="2273300" y="4514850"/>
          <p14:tracePt t="165704" x="2279650" y="4521200"/>
          <p14:tracePt t="165725" x="2286000" y="4527550"/>
          <p14:tracePt t="165740" x="2286000" y="4533900"/>
          <p14:tracePt t="165746" x="2292350" y="4540250"/>
          <p14:tracePt t="165754" x="2292350" y="4546600"/>
          <p14:tracePt t="165771" x="2298700" y="4552950"/>
          <p14:tracePt t="165789" x="2343150" y="4578350"/>
          <p14:tracePt t="165805" x="2368550" y="4591050"/>
          <p14:tracePt t="165822" x="2444750" y="4622800"/>
          <p14:tracePt t="165838" x="2552700" y="4648200"/>
          <p14:tracePt t="165855" x="2603500" y="4648200"/>
          <p14:tracePt t="165871" x="2717800" y="4660900"/>
          <p14:tracePt t="165888" x="2800350" y="4660900"/>
          <p14:tracePt t="165904" x="2825750" y="4660900"/>
          <p14:tracePt t="165922" x="2870200" y="4641850"/>
          <p14:tracePt t="165938" x="2889250" y="4635500"/>
          <p14:tracePt t="165954" x="2901950" y="4635500"/>
          <p14:tracePt t="165971" x="2908300" y="4629150"/>
          <p14:tracePt t="165987" x="2908300" y="4622800"/>
          <p14:tracePt t="166007" x="2914650" y="4622800"/>
          <p14:tracePt t="166027" x="2921000" y="4616450"/>
          <p14:tracePt t="166048" x="2927350" y="4610100"/>
          <p14:tracePt t="166057" x="2927350" y="4603750"/>
          <p14:tracePt t="166070" x="2933700" y="4597400"/>
          <p14:tracePt t="166090" x="2940050" y="4591050"/>
          <p14:tracePt t="166104" x="2940050" y="4572000"/>
          <p14:tracePt t="166120" x="2946400" y="4559300"/>
          <p14:tracePt t="166137" x="2946400" y="4540250"/>
          <p14:tracePt t="166154" x="2946400" y="4502150"/>
          <p14:tracePt t="166170" x="2940050" y="4438650"/>
          <p14:tracePt t="166187" x="2927350" y="4413250"/>
          <p14:tracePt t="166204" x="2876550" y="4343400"/>
          <p14:tracePt t="166220" x="2794000" y="4273550"/>
          <p14:tracePt t="166237" x="2736850" y="4235450"/>
          <p14:tracePt t="166253" x="2628900" y="4178300"/>
          <p14:tracePt t="166270" x="2527300" y="4140200"/>
          <p14:tracePt t="166287" x="2457450" y="4133850"/>
          <p14:tracePt t="166303" x="2432050" y="4133850"/>
          <p14:tracePt t="166320" x="2400300" y="4133850"/>
          <p14:tracePt t="166336" x="2387600" y="4140200"/>
          <p14:tracePt t="166353" x="2381250" y="4146550"/>
          <p14:tracePt t="166369" x="2374900" y="4159250"/>
          <p14:tracePt t="166386" x="2368550" y="4197350"/>
          <p14:tracePt t="166402" x="2368550" y="4203700"/>
          <p14:tracePt t="166419" x="2368550" y="4235450"/>
          <p14:tracePt t="166436" x="2368550" y="4292600"/>
          <p14:tracePt t="166452" x="2381250" y="4381500"/>
          <p14:tracePt t="166470" x="2406650" y="4489450"/>
          <p14:tracePt t="166486" x="2432050" y="4559300"/>
          <p14:tracePt t="166502" x="2501900" y="4711700"/>
          <p14:tracePt t="166519" x="2546350" y="4787900"/>
          <p14:tracePt t="166536" x="2654300" y="4940300"/>
          <p14:tracePt t="166552" x="2774950" y="5048250"/>
          <p14:tracePt t="166569" x="2876550" y="5105400"/>
          <p14:tracePt t="166585" x="2914650" y="5111750"/>
          <p14:tracePt t="166603" x="2971800" y="5111750"/>
          <p14:tracePt t="166618" x="3016250" y="5092700"/>
          <p14:tracePt t="166635" x="3035300" y="5080000"/>
          <p14:tracePt t="166653" x="3073400" y="5035550"/>
          <p14:tracePt t="166668" x="3117850" y="4991100"/>
          <p14:tracePt t="166685" x="3130550" y="4965700"/>
          <p14:tracePt t="166702" x="3155950" y="4927600"/>
          <p14:tracePt t="166718" x="3162300" y="4902200"/>
          <p14:tracePt t="166735" x="3175000" y="4845050"/>
          <p14:tracePt t="166752" x="3181350" y="4756150"/>
          <p14:tracePt t="166768" x="3194050" y="4686300"/>
          <p14:tracePt t="166786" x="3181350" y="4483100"/>
          <p14:tracePt t="166801" x="3168650" y="4229100"/>
          <p14:tracePt t="166818" x="3149600" y="4089400"/>
          <p14:tracePt t="166821" x="3136900" y="3962400"/>
          <p14:tracePt t="166835" x="3111500" y="3816350"/>
          <p14:tracePt t="166851" x="3060700" y="3543300"/>
          <p14:tracePt t="166868" x="3028950" y="3416300"/>
          <p14:tracePt t="166884" x="2946400" y="3130550"/>
          <p14:tracePt t="166901" x="2914650" y="3003550"/>
          <p14:tracePt t="166918" x="2806700" y="2711450"/>
          <p14:tracePt t="166934" x="2679700" y="2355850"/>
          <p14:tracePt t="166951" x="2597150" y="2165350"/>
          <p14:tracePt t="166969" x="2413000" y="1727200"/>
          <p14:tracePt t="166984" x="2362200" y="1619250"/>
          <p14:tracePt t="167001" x="2317750" y="1536700"/>
          <p14:tracePt t="167018" x="2197100" y="1308100"/>
          <p14:tracePt t="167033" x="2159000" y="1225550"/>
          <p14:tracePt t="167050" x="2120900" y="1168400"/>
          <p14:tracePt t="167067" x="2070100" y="1079500"/>
          <p14:tracePt t="167084" x="2025650" y="1047750"/>
          <p14:tracePt t="167100" x="2019300" y="1028700"/>
          <p14:tracePt t="167117" x="2000250" y="1022350"/>
          <p14:tracePt t="167133" x="1987550" y="1022350"/>
          <p14:tracePt t="167151" x="1981200" y="1022350"/>
          <p14:tracePt t="167166" x="1974850" y="1022350"/>
          <p14:tracePt t="167228" x="1974850" y="1028700"/>
          <p14:tracePt t="167284" x="1974850" y="1035050"/>
          <p14:tracePt t="167369" x="1974850" y="1041400"/>
          <p14:tracePt t="167460" x="1974850" y="1047750"/>
          <p14:tracePt t="167481" x="1974850" y="1054100"/>
          <p14:tracePt t="167495" x="1974850" y="1060450"/>
          <p14:tracePt t="167502" x="1974850" y="1085850"/>
          <p14:tracePt t="167517" x="1968500" y="1111250"/>
          <p14:tracePt t="167532" x="1974850" y="1219200"/>
          <p14:tracePt t="167548" x="1974850" y="1295400"/>
          <p14:tracePt t="167566" x="1993900" y="1460500"/>
          <p14:tracePt t="167582" x="2025650" y="1644650"/>
          <p14:tracePt t="167598" x="2044700" y="1733550"/>
          <p14:tracePt t="167616" x="2063750" y="1879600"/>
          <p14:tracePt t="167632" x="2070100" y="1930400"/>
          <p14:tracePt t="167648" x="2076450" y="1987550"/>
          <p14:tracePt t="167665" x="2082800" y="2019300"/>
          <p14:tracePt t="167685" x="2082800" y="2025650"/>
          <p14:tracePt t="167698" x="2082800" y="2032000"/>
          <p14:tracePt t="167777" x="2089150" y="2032000"/>
          <p14:tracePt t="167791" x="2095500" y="2032000"/>
          <p14:tracePt t="167811" x="2101850" y="2032000"/>
          <p14:tracePt t="167825" x="2114550" y="2032000"/>
          <p14:tracePt t="167839" x="2120900" y="2032000"/>
          <p14:tracePt t="167861" x="2127250" y="2038350"/>
          <p14:tracePt t="167875" x="2152650" y="2044700"/>
          <p14:tracePt t="167884" x="2197100" y="2051050"/>
          <p14:tracePt t="167897" x="2247900" y="2070100"/>
          <p14:tracePt t="167914" x="2330450" y="2089150"/>
          <p14:tracePt t="167932" x="2520950" y="2133600"/>
          <p14:tracePt t="167948" x="2628900" y="2152650"/>
          <p14:tracePt t="167964" x="2743200" y="2165350"/>
          <p14:tracePt t="167981" x="2946400" y="2197100"/>
          <p14:tracePt t="167997" x="3035300" y="2197100"/>
          <p14:tracePt t="168014" x="3111500" y="2203450"/>
          <p14:tracePt t="168031" x="3219450" y="2203450"/>
          <p14:tracePt t="168047" x="3238500" y="2203450"/>
          <p14:tracePt t="168063" x="3251200" y="2203450"/>
          <p14:tracePt t="168080" x="3257550" y="2203450"/>
          <p14:tracePt t="168149" x="3251200" y="2203450"/>
          <p14:tracePt t="168164" x="3238500" y="2203450"/>
          <p14:tracePt t="168170" x="3219450" y="2203450"/>
          <p14:tracePt t="168180" x="3181350" y="2203450"/>
          <p14:tracePt t="168197" x="3143250" y="2203450"/>
          <p14:tracePt t="168213" x="2933700" y="2209800"/>
          <p14:tracePt t="168230" x="2857500" y="2209800"/>
          <p14:tracePt t="168247" x="2692400" y="2209800"/>
          <p14:tracePt t="168263" x="2603500" y="2203450"/>
          <p14:tracePt t="168280" x="2438400" y="2203450"/>
          <p14:tracePt t="168297" x="2317750" y="2197100"/>
          <p14:tracePt t="168313" x="2292350" y="2197100"/>
          <p14:tracePt t="168329" x="2266950" y="2197100"/>
          <p14:tracePt t="168346" x="2247900" y="2197100"/>
          <p14:tracePt t="168362" x="2235200" y="2197100"/>
          <p14:tracePt t="168379" x="2241550" y="2197100"/>
          <p14:tracePt t="168396" x="2298700" y="2209800"/>
          <p14:tracePt t="168413" x="2343150" y="2216150"/>
          <p14:tracePt t="168430" x="2489200" y="2254250"/>
          <p14:tracePt t="168446" x="2686050" y="2336800"/>
          <p14:tracePt t="168462" x="2806700" y="2381250"/>
          <p14:tracePt t="168480" x="3003550" y="2457450"/>
          <p14:tracePt t="168496" x="3124200" y="2501900"/>
          <p14:tracePt t="168512" x="3162300" y="2508250"/>
          <p14:tracePt t="168529" x="3206750" y="2520950"/>
          <p14:tracePt t="168545" x="3219450" y="2520950"/>
          <p14:tracePt t="168561" x="3225800" y="2520950"/>
          <p14:tracePt t="168578" x="3225800" y="2514600"/>
          <p14:tracePt t="168595" x="3219450" y="2501900"/>
          <p14:tracePt t="168612" x="3225800" y="2495550"/>
          <p14:tracePt t="168628" x="3232150" y="2495550"/>
        </p14:tracePtLst>
      </p14:laserTraceLst>
    </p:ext>
  </p:extLst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5"/>
          <p:cNvSpPr>
            <a:spLocks noChangeArrowheads="1"/>
          </p:cNvSpPr>
          <p:nvPr/>
        </p:nvSpPr>
        <p:spPr bwMode="auto">
          <a:xfrm>
            <a:off x="920750" y="795338"/>
            <a:ext cx="8280400" cy="56938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342900" indent="-3429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class Animal</a:t>
            </a:r>
            <a:r>
              <a:rPr lang="en-US" altLang="en-US" b="1" dirty="0">
                <a:solidFill>
                  <a:srgbClr val="FFA300"/>
                </a:solidFill>
                <a:latin typeface="Lucida Console" panose="020B0609040504020204" pitchFamily="49" charset="0"/>
              </a:rPr>
              <a:t>(object)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__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__(self, name): # Constructor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   self.name = name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get_name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(self):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   return self.name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class Cat(Animal):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talk(self):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   return 'Meow!'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class Dog(Animal):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talk(self):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    return 'Woof! Woof!'</a:t>
            </a:r>
          </a:p>
          <a:p>
            <a:pPr eaLnBrk="1" hangingPunct="1"/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animals = [Cat('Missy'),Cat('Fluffy'),Dog('Lassie')]</a:t>
            </a:r>
          </a:p>
          <a:p>
            <a:pPr eaLnBrk="1" hangingPunct="1">
              <a:buClr>
                <a:srgbClr val="2D2DB9"/>
              </a:buClr>
            </a:pPr>
            <a:endParaRPr lang="en-US" altLang="en-US" dirty="0">
              <a:solidFill>
                <a:srgbClr val="222222"/>
              </a:solidFill>
              <a:latin typeface="Lucida Console" panose="020B0609040504020204" pitchFamily="49" charset="0"/>
            </a:endParaRP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for animal in animals:</a:t>
            </a:r>
          </a:p>
          <a:p>
            <a:pPr eaLnBrk="1" hangingPunct="1">
              <a:buClr>
                <a:srgbClr val="2D2DB9"/>
              </a:buClr>
            </a:pP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    print (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animal.talk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()+' I am '+</a:t>
            </a:r>
            <a:r>
              <a:rPr lang="en-US" altLang="en-US" dirty="0" err="1">
                <a:solidFill>
                  <a:srgbClr val="222222"/>
                </a:solidFill>
                <a:latin typeface="Lucida Console" panose="020B0609040504020204" pitchFamily="49" charset="0"/>
              </a:rPr>
              <a:t>animal.get_name</a:t>
            </a:r>
            <a:r>
              <a:rPr lang="en-US" altLang="en-US" dirty="0">
                <a:solidFill>
                  <a:srgbClr val="222222"/>
                </a:solidFill>
                <a:latin typeface="Lucida Console" panose="020B0609040504020204" pitchFamily="49" charset="0"/>
              </a:rPr>
              <a:t>())</a:t>
            </a:r>
          </a:p>
        </p:txBody>
      </p:sp>
      <p:sp>
        <p:nvSpPr>
          <p:cNvPr id="23555" name="Title 6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r>
              <a:rPr lang="en-US" altLang="en-US" sz="4400" spc="-200" dirty="0">
                <a:latin typeface="Elephant" panose="02020904090505020303" pitchFamily="18" charset="0"/>
              </a:rPr>
              <a:t>Inheritance Example</a:t>
            </a:r>
            <a:r>
              <a:rPr lang="en-US" altLang="en-US" sz="4400" spc="-200" dirty="0"/>
              <a:t>: Animal Class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4792662" y="1538468"/>
            <a:ext cx="4648200" cy="2423933"/>
          </a:xfrm>
          <a:prstGeom prst="wedgeRoundRectCallout">
            <a:avLst>
              <a:gd name="adj1" fmla="val -76093"/>
              <a:gd name="adj2" fmla="val -6772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90000"/>
              </a:lnSpc>
            </a:pPr>
            <a:r>
              <a:rPr lang="en-US" altLang="zh-TW" sz="3200" dirty="0">
                <a:solidFill>
                  <a:srgbClr val="C00000"/>
                </a:solidFill>
                <a:latin typeface="Times New Roman" charset="0"/>
              </a:rPr>
              <a:t>Sometimes you’ll see people programming this way: with “</a:t>
            </a:r>
            <a:r>
              <a:rPr lang="en-US" altLang="zh-TW" sz="3200" dirty="0">
                <a:solidFill>
                  <a:srgbClr val="000000"/>
                </a:solidFill>
                <a:latin typeface="Times New Roman" charset="0"/>
              </a:rPr>
              <a:t>(object)</a:t>
            </a:r>
            <a:r>
              <a:rPr lang="en-US" altLang="zh-TW" sz="3200" dirty="0">
                <a:solidFill>
                  <a:srgbClr val="C00000"/>
                </a:solidFill>
                <a:latin typeface="Times New Roman" charset="0"/>
              </a:rPr>
              <a:t>” being added to the base class’s definition.</a:t>
            </a: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2582862" y="6248400"/>
            <a:ext cx="4648200" cy="609600"/>
          </a:xfrm>
          <a:prstGeom prst="wedgeRoundRectCallout">
            <a:avLst>
              <a:gd name="adj1" fmla="val 21800"/>
              <a:gd name="adj2" fmla="val -58801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90000"/>
              </a:lnSpc>
            </a:pPr>
            <a:r>
              <a:rPr lang="en-US" altLang="zh-TW" sz="3200" dirty="0">
                <a:solidFill>
                  <a:srgbClr val="C00000"/>
                </a:solidFill>
                <a:latin typeface="Times New Roman" charset="0"/>
              </a:rPr>
              <a:t>(Python 2 didn’t assume.)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2582862" y="5272268"/>
            <a:ext cx="4648200" cy="976133"/>
          </a:xfrm>
          <a:prstGeom prst="wedgeRoundRectCallout">
            <a:avLst>
              <a:gd name="adj1" fmla="val 21800"/>
              <a:gd name="adj2" fmla="val -58801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90000"/>
              </a:lnSpc>
            </a:pPr>
            <a:r>
              <a:rPr lang="en-US" altLang="zh-TW" sz="3200" dirty="0">
                <a:solidFill>
                  <a:srgbClr val="C00000"/>
                </a:solidFill>
                <a:latin typeface="Times New Roman" charset="0"/>
              </a:rPr>
              <a:t>But you don’t need to add it, because it is assumed.</a:t>
            </a:r>
          </a:p>
        </p:txBody>
      </p:sp>
      <p:sp>
        <p:nvSpPr>
          <p:cNvPr id="6" name="Rounded Rectangular Callout 5"/>
          <p:cNvSpPr/>
          <p:nvPr/>
        </p:nvSpPr>
        <p:spPr bwMode="auto">
          <a:xfrm>
            <a:off x="2582862" y="4296135"/>
            <a:ext cx="4648200" cy="976133"/>
          </a:xfrm>
          <a:prstGeom prst="wedgeRoundRectCallout">
            <a:avLst>
              <a:gd name="adj1" fmla="val 62783"/>
              <a:gd name="adj2" fmla="val -191508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90000"/>
              </a:lnSpc>
            </a:pPr>
            <a:r>
              <a:rPr lang="en-US" altLang="zh-TW" sz="3200" dirty="0">
                <a:solidFill>
                  <a:srgbClr val="C00000"/>
                </a:solidFill>
                <a:latin typeface="Times New Roman" charset="0"/>
              </a:rPr>
              <a:t>“</a:t>
            </a:r>
            <a:r>
              <a:rPr lang="en-US" altLang="zh-TW" sz="3200" dirty="0">
                <a:solidFill>
                  <a:srgbClr val="000000"/>
                </a:solidFill>
                <a:latin typeface="Times New Roman" charset="0"/>
              </a:rPr>
              <a:t>object</a:t>
            </a:r>
            <a:r>
              <a:rPr lang="en-US" altLang="zh-TW" sz="3200" dirty="0">
                <a:solidFill>
                  <a:srgbClr val="C00000"/>
                </a:solidFill>
                <a:latin typeface="Times New Roman" charset="0"/>
              </a:rPr>
              <a:t>” is basically an empty class.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33009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622"/>
    </mc:Choice>
    <mc:Fallback xmlns="">
      <p:transition spd="slow" advTm="856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" grpId="0" animBg="1"/>
      <p:bldP spid="8" grpId="0" animBg="1"/>
      <p:bldP spid="7" grpId="0" animBg="1"/>
      <p:bldP spid="6" grpId="0" animBg="1"/>
    </p:bldLst>
  </p:timing>
  <p:extLst>
    <p:ext uri="{3A86A75C-4F4B-4683-9AE1-C65F6400EC91}">
      <p14:laserTraceLst xmlns:p14="http://schemas.microsoft.com/office/powerpoint/2010/main">
        <p14:tracePtLst>
          <p14:tracePt t="2545" x="3232150" y="2470150"/>
          <p14:tracePt t="2552" x="3232150" y="2381250"/>
          <p14:tracePt t="2566" x="3232150" y="2298700"/>
          <p14:tracePt t="2576" x="3232150" y="2216150"/>
          <p14:tracePt t="2590" x="3225800" y="2108200"/>
          <p14:tracePt t="2607" x="3206750" y="1879600"/>
          <p14:tracePt t="2624" x="3194050" y="1651000"/>
          <p14:tracePt t="2640" x="3194050" y="1574800"/>
          <p14:tracePt t="2656" x="3187700" y="1511300"/>
          <p14:tracePt t="2660" x="3175000" y="1473200"/>
          <p14:tracePt t="2673" x="3168650" y="1441450"/>
          <p14:tracePt t="2690" x="3162300" y="1416050"/>
          <p14:tracePt t="2707" x="3162300" y="1403350"/>
          <p14:tracePt t="2723" x="3162300" y="1397000"/>
          <p14:tracePt t="2777" x="3162300" y="1384300"/>
          <p14:tracePt t="2784" x="3162300" y="1377950"/>
          <p14:tracePt t="2798" x="3149600" y="1365250"/>
          <p14:tracePt t="2807" x="3136900" y="1339850"/>
          <p14:tracePt t="2823" x="3124200" y="1301750"/>
          <p14:tracePt t="2840" x="3098800" y="1219200"/>
          <p14:tracePt t="2855" x="3054350" y="1117600"/>
          <p14:tracePt t="2872" x="3022600" y="1047750"/>
          <p14:tracePt t="2890" x="2959100" y="933450"/>
          <p14:tracePt t="2906" x="2901950" y="844550"/>
          <p14:tracePt t="2922" x="2876550" y="812800"/>
          <p14:tracePt t="2939" x="2825750" y="762000"/>
          <p14:tracePt t="2955" x="2787650" y="742950"/>
          <p14:tracePt t="2972" x="2774950" y="736600"/>
          <p14:tracePt t="2989" x="2762250" y="730250"/>
          <p14:tracePt t="3005" x="2762250" y="723900"/>
          <p14:tracePt t="3022" x="2755900" y="723900"/>
          <p14:tracePt t="3058" x="2749550" y="723900"/>
          <p14:tracePt t="3178" x="2743200" y="730250"/>
          <p14:tracePt t="3198" x="2736850" y="730250"/>
          <p14:tracePt t="3206" x="2730500" y="736600"/>
          <p14:tracePt t="3220" x="2724150" y="736600"/>
          <p14:tracePt t="3227" x="2724150" y="742950"/>
          <p14:tracePt t="3237" x="2717800" y="749300"/>
          <p14:tracePt t="3255" x="2698750" y="762000"/>
          <p14:tracePt t="3271" x="2679700" y="768350"/>
          <p14:tracePt t="3288" x="2667000" y="774700"/>
          <p14:tracePt t="3305" x="2622550" y="800100"/>
          <p14:tracePt t="3321" x="2609850" y="806450"/>
          <p14:tracePt t="3337" x="2597150" y="812800"/>
          <p14:tracePt t="3354" x="2578100" y="825500"/>
          <p14:tracePt t="3370" x="2578100" y="831850"/>
          <p14:tracePt t="3388" x="2571750" y="831850"/>
          <p14:tracePt t="3404" x="2565400" y="831850"/>
          <p14:tracePt t="3430" x="2565400" y="838200"/>
          <p14:tracePt t="3440" x="2571750" y="838200"/>
          <p14:tracePt t="3458" x="2571750" y="844550"/>
          <p14:tracePt t="3470" x="2578100" y="844550"/>
          <p14:tracePt t="3487" x="2597150" y="850900"/>
          <p14:tracePt t="3504" x="2616200" y="850900"/>
          <p14:tracePt t="3520" x="2673350" y="857250"/>
          <p14:tracePt t="3537" x="2781300" y="869950"/>
          <p14:tracePt t="3553" x="2844800" y="876300"/>
          <p14:tracePt t="3571" x="2990850" y="882650"/>
          <p14:tracePt t="3586" x="3155950" y="895350"/>
          <p14:tracePt t="3603" x="3232150" y="895350"/>
          <p14:tracePt t="3620" x="3371850" y="895350"/>
          <p14:tracePt t="3636" x="3448050" y="889000"/>
          <p14:tracePt t="3653" x="3568700" y="889000"/>
          <p14:tracePt t="3670" x="3683000" y="882650"/>
          <p14:tracePt t="3686" x="3733800" y="876300"/>
          <p14:tracePt t="3703" x="3803650" y="876300"/>
          <p14:tracePt t="3719" x="3854450" y="876300"/>
          <p14:tracePt t="3736" x="3867150" y="869950"/>
          <p14:tracePt t="3753" x="3892550" y="869950"/>
          <p14:tracePt t="3769" x="3898900" y="869950"/>
          <p14:tracePt t="3786" x="3905250" y="869950"/>
          <p14:tracePt t="3803" x="3911600" y="869950"/>
          <p14:tracePt t="3819" x="3917950" y="869950"/>
          <p14:tracePt t="3859" x="3924300" y="863600"/>
          <p14:tracePt t="3971" x="3917950" y="863600"/>
          <p14:tracePt t="4006" x="3911600" y="863600"/>
          <p14:tracePt t="4048" x="3905250" y="863600"/>
          <p14:tracePt t="4097" x="3898900" y="863600"/>
          <p14:tracePt t="4112" x="3892550" y="863600"/>
          <p14:tracePt t="4121" x="3886200" y="863600"/>
          <p14:tracePt t="4134" x="3873500" y="863600"/>
          <p14:tracePt t="4151" x="3835400" y="882650"/>
          <p14:tracePt t="4169" x="3771900" y="895350"/>
          <p14:tracePt t="4185" x="3733800" y="914400"/>
          <p14:tracePt t="4200" x="3689350" y="927100"/>
          <p14:tracePt t="4218" x="3524250" y="996950"/>
          <p14:tracePt t="4234" x="3467100" y="1022350"/>
          <p14:tracePt t="4251" x="3409950" y="1047750"/>
          <p14:tracePt t="4268" x="3308350" y="1104900"/>
          <p14:tracePt t="4285" x="3219450" y="1168400"/>
          <p14:tracePt t="4302" x="3162300" y="1206500"/>
          <p14:tracePt t="4317" x="3149600" y="1212850"/>
          <p14:tracePt t="7976" x="3136900" y="1212850"/>
          <p14:tracePt t="7990" x="3111500" y="1212850"/>
          <p14:tracePt t="7997" x="3092450" y="1206500"/>
          <p14:tracePt t="8011" x="3073400" y="1200150"/>
          <p14:tracePt t="8021" x="3041650" y="1181100"/>
          <p14:tracePt t="8038" x="3009900" y="1174750"/>
          <p14:tracePt t="8054" x="2952750" y="1162050"/>
          <p14:tracePt t="8071" x="2882900" y="1136650"/>
          <p14:tracePt t="8089" x="2800350" y="1111250"/>
          <p14:tracePt t="8104" x="2755900" y="1092200"/>
          <p14:tracePt t="8121" x="2679700" y="1066800"/>
          <p14:tracePt t="8138" x="2609850" y="1035050"/>
          <p14:tracePt t="8154" x="2578100" y="1028700"/>
          <p14:tracePt t="8171" x="2559050" y="1022350"/>
          <p14:tracePt t="8188" x="2508250" y="1003300"/>
          <p14:tracePt t="8203" x="2495550" y="996950"/>
          <p14:tracePt t="8207" x="2482850" y="990600"/>
          <p14:tracePt t="8222" x="2476500" y="990600"/>
          <p14:tracePt t="8254" x="2470150" y="984250"/>
          <p14:tracePt t="8287" x="2463800" y="977900"/>
          <p14:tracePt t="8531" x="2463800" y="971550"/>
          <p14:tracePt t="8538" x="2470150" y="965200"/>
          <p14:tracePt t="8552" x="2470150" y="958850"/>
          <p14:tracePt t="8559" x="2482850" y="946150"/>
          <p14:tracePt t="8573" x="2489200" y="946150"/>
          <p14:tracePt t="8587" x="2508250" y="933450"/>
          <p14:tracePt t="8603" x="2527300" y="920750"/>
          <p14:tracePt t="8619" x="2546350" y="914400"/>
          <p14:tracePt t="8636" x="2565400" y="901700"/>
          <p14:tracePt t="8652" x="2584450" y="889000"/>
          <p14:tracePt t="8669" x="2597150" y="889000"/>
          <p14:tracePt t="8686" x="2597150" y="882650"/>
          <p14:tracePt t="8702" x="2609850" y="882650"/>
          <p14:tracePt t="8854" x="2609850" y="889000"/>
          <p14:tracePt t="8882" x="2603500" y="895350"/>
          <p14:tracePt t="8889" x="2603500" y="901700"/>
          <p14:tracePt t="8910" x="2603500" y="908050"/>
          <p14:tracePt t="8945" x="2603500" y="914400"/>
          <p14:tracePt t="8953" x="2603500" y="920750"/>
          <p14:tracePt t="8980" x="2603500" y="927100"/>
          <p14:tracePt t="9015" x="2603500" y="933450"/>
          <p14:tracePt t="9050" x="2609850" y="939800"/>
          <p14:tracePt t="9072" x="2609850" y="946150"/>
          <p14:tracePt t="9092" x="2609850" y="952500"/>
          <p14:tracePt t="9114" x="2616200" y="952500"/>
          <p14:tracePt t="9121" x="2622550" y="958850"/>
          <p14:tracePt t="9142" x="2622550" y="965200"/>
          <p14:tracePt t="9163" x="2628900" y="965200"/>
          <p14:tracePt t="9171" x="2635250" y="965200"/>
          <p14:tracePt t="9191" x="2635250" y="971550"/>
          <p14:tracePt t="9205" x="2641600" y="971550"/>
          <p14:tracePt t="9217" x="2641600" y="977900"/>
          <p14:tracePt t="9236" x="2647950" y="977900"/>
          <p14:tracePt t="9250" x="2654300" y="984250"/>
          <p14:tracePt t="9266" x="2660650" y="984250"/>
          <p14:tracePt t="9283" x="2673350" y="984250"/>
          <p14:tracePt t="9300" x="2673350" y="990600"/>
          <p14:tracePt t="9317" x="2692400" y="990600"/>
          <p14:tracePt t="9334" x="2724150" y="996950"/>
          <p14:tracePt t="9350" x="2749550" y="1003300"/>
          <p14:tracePt t="9367" x="2806700" y="1016000"/>
          <p14:tracePt t="9383" x="2876550" y="1016000"/>
          <p14:tracePt t="9400" x="2914650" y="1028700"/>
          <p14:tracePt t="9417" x="2978150" y="1035050"/>
          <p14:tracePt t="9433" x="3009900" y="1035050"/>
          <p14:tracePt t="9450" x="3035300" y="1035050"/>
          <p14:tracePt t="9466" x="3060700" y="1035050"/>
          <p14:tracePt t="9483" x="3073400" y="1035050"/>
          <p14:tracePt t="9500" x="3079750" y="1035050"/>
          <p14:tracePt t="9516" x="3086100" y="1028700"/>
          <p14:tracePt t="9550" x="3092450" y="1028700"/>
          <p14:tracePt t="9565" x="3098800" y="1028700"/>
          <p14:tracePt t="9585" x="3105150" y="1022350"/>
          <p14:tracePt t="9613" x="3111500" y="1016000"/>
          <p14:tracePt t="9634" x="3117850" y="1016000"/>
          <p14:tracePt t="9662" x="3124200" y="1009650"/>
          <p14:tracePt t="9704" x="3130550" y="1003300"/>
          <p14:tracePt t="9753" x="3136900" y="1003300"/>
          <p14:tracePt t="9774" x="3143250" y="996950"/>
          <p14:tracePt t="9795" x="3149600" y="990600"/>
          <p14:tracePt t="9802" x="3149600" y="984250"/>
          <p14:tracePt t="9823" x="3149600" y="977900"/>
          <p14:tracePt t="9844" x="3155950" y="977900"/>
          <p14:tracePt t="9866" x="3155950" y="971550"/>
          <p14:tracePt t="9873" x="3155950" y="965200"/>
          <p14:tracePt t="9936" x="3155950" y="958850"/>
          <p14:tracePt t="9943" x="3155950" y="952500"/>
          <p14:tracePt t="10034" x="3155950" y="946150"/>
          <p14:tracePt t="10083" x="3155950" y="952500"/>
          <p14:tracePt t="10098" x="3149600" y="952500"/>
          <p14:tracePt t="10104" x="3143250" y="958850"/>
          <p14:tracePt t="10118" x="3136900" y="958850"/>
          <p14:tracePt t="10130" x="3130550" y="965200"/>
          <p14:tracePt t="10147" x="3098800" y="1003300"/>
          <p14:tracePt t="10164" x="3067050" y="1016000"/>
          <p14:tracePt t="10180" x="3003550" y="1066800"/>
          <p14:tracePt t="10197" x="2933700" y="1111250"/>
          <p14:tracePt t="10214" x="2901950" y="1136650"/>
          <p14:tracePt t="10217" x="2870200" y="1155700"/>
          <p14:tracePt t="10231" x="2838450" y="1181100"/>
          <p14:tracePt t="10247" x="2794000" y="1200150"/>
          <p14:tracePt t="10264" x="2774950" y="1206500"/>
          <p14:tracePt t="10280" x="2762250" y="1212850"/>
          <p14:tracePt t="10297" x="2724150" y="1219200"/>
          <p14:tracePt t="10313" x="2717800" y="1219200"/>
          <p14:tracePt t="10330" x="2705100" y="1225550"/>
          <p14:tracePt t="10357" x="2698750" y="1225550"/>
          <p14:tracePt t="10366" x="2692400" y="1225550"/>
          <p14:tracePt t="10407" x="2686050" y="1225550"/>
          <p14:tracePt t="10428" x="2679700" y="1225550"/>
          <p14:tracePt t="10456" x="2673350" y="1225550"/>
          <p14:tracePt t="10491" x="2667000" y="1225550"/>
          <p14:tracePt t="10525" x="2667000" y="1219200"/>
          <p14:tracePt t="10631" x="2667000" y="1212850"/>
          <p14:tracePt t="10646" x="2673350" y="1206500"/>
          <p14:tracePt t="10667" x="2679700" y="1200150"/>
          <p14:tracePt t="10680" x="2679700" y="1193800"/>
          <p14:tracePt t="10688" x="2686050" y="1193800"/>
          <p14:tracePt t="10709" x="2686050" y="1187450"/>
          <p14:tracePt t="10716" x="2686050" y="1181100"/>
          <p14:tracePt t="10751" x="2692400" y="1174750"/>
          <p14:tracePt t="10772" x="2692400" y="1168400"/>
          <p14:tracePt t="10780" x="2698750" y="1162050"/>
          <p14:tracePt t="10807" x="2705100" y="1155700"/>
          <p14:tracePt t="10828" x="2705100" y="1149350"/>
          <p14:tracePt t="10849" x="2711450" y="1149350"/>
          <p14:tracePt t="10877" x="2717800" y="1143000"/>
          <p14:tracePt t="10912" x="2717800" y="1136650"/>
          <p14:tracePt t="10926" x="2717800" y="1130300"/>
          <p14:tracePt t="10948" x="2717800" y="1123950"/>
          <p14:tracePt t="15275" x="2730500" y="1123950"/>
          <p14:tracePt t="15282" x="2743200" y="1117600"/>
          <p14:tracePt t="15297" x="2768600" y="1117600"/>
          <p14:tracePt t="15303" x="2794000" y="1111250"/>
          <p14:tracePt t="15317" x="2813050" y="1111250"/>
          <p14:tracePt t="15329" x="2844800" y="1111250"/>
          <p14:tracePt t="15346" x="2908300" y="1104900"/>
          <p14:tracePt t="15363" x="2940050" y="1098550"/>
          <p14:tracePt t="15380" x="2990850" y="1085850"/>
          <p14:tracePt t="15396" x="3028950" y="1085850"/>
          <p14:tracePt t="15412" x="3054350" y="1085850"/>
          <p14:tracePt t="15430" x="3086100" y="1085850"/>
          <p14:tracePt t="15445" x="3098800" y="1092200"/>
          <p14:tracePt t="15462" x="3111500" y="1092200"/>
          <p14:tracePt t="15479" x="3130550" y="1098550"/>
          <p14:tracePt t="15496" x="3143250" y="1098550"/>
          <p14:tracePt t="15513" x="3162300" y="1098550"/>
          <p14:tracePt t="15529" x="3175000" y="1098550"/>
          <p14:tracePt t="15545" x="3181350" y="1098550"/>
          <p14:tracePt t="15578" x="3200400" y="1104900"/>
          <p14:tracePt t="15595" x="3206750" y="1104900"/>
          <p14:tracePt t="15612" x="3213100" y="1111250"/>
          <p14:tracePt t="15628" x="3225800" y="1111250"/>
          <p14:tracePt t="15645" x="3232150" y="1111250"/>
          <p14:tracePt t="15661" x="3244850" y="1111250"/>
          <p14:tracePt t="15679" x="3263900" y="1111250"/>
          <p14:tracePt t="15695" x="3282950" y="1111250"/>
          <p14:tracePt t="15711" x="3340100" y="1123950"/>
          <p14:tracePt t="15728" x="3352800" y="1123950"/>
          <p14:tracePt t="15744" x="3390900" y="1123950"/>
          <p14:tracePt t="15747" x="3409950" y="1123950"/>
          <p14:tracePt t="15761" x="3422650" y="1123950"/>
          <p14:tracePt t="15778" x="3448050" y="1123950"/>
          <p14:tracePt t="15796" x="3460750" y="1123950"/>
          <p14:tracePt t="15811" x="3467100" y="1123950"/>
          <p14:tracePt t="15886" x="3460750" y="1123950"/>
          <p14:tracePt t="15914" x="3454400" y="1123950"/>
          <p14:tracePt t="15935" x="3448050" y="1123950"/>
          <p14:tracePt t="15956" x="3441700" y="1123950"/>
          <p14:tracePt t="15970" x="3435350" y="1123950"/>
          <p14:tracePt t="15992" x="3422650" y="1123950"/>
          <p14:tracePt t="15998" x="3409950" y="1123950"/>
          <p14:tracePt t="16013" x="3378200" y="1130300"/>
          <p14:tracePt t="16028" x="3314700" y="1130300"/>
          <p14:tracePt t="16044" x="3257550" y="1136650"/>
          <p14:tracePt t="16060" x="3143250" y="1149350"/>
          <p14:tracePt t="16077" x="3022600" y="1155700"/>
          <p14:tracePt t="16093" x="2959100" y="1155700"/>
          <p14:tracePt t="16111" x="2863850" y="1174750"/>
          <p14:tracePt t="16126" x="2800350" y="1181100"/>
          <p14:tracePt t="16143" x="2774950" y="1181100"/>
          <p14:tracePt t="16160" x="2749550" y="1193800"/>
          <p14:tracePt t="16176" x="2736850" y="1193800"/>
          <p14:tracePt t="16193" x="2736850" y="1200150"/>
          <p14:tracePt t="16230" x="2730500" y="1200150"/>
          <p14:tracePt t="16356" x="2736850" y="1200150"/>
          <p14:tracePt t="16370" x="2743200" y="1200150"/>
          <p14:tracePt t="16379" x="2749550" y="1200150"/>
          <p14:tracePt t="16399" x="2755900" y="1193800"/>
          <p14:tracePt t="16409" x="2762250" y="1193800"/>
          <p14:tracePt t="16425" x="2768600" y="1193800"/>
          <p14:tracePt t="16442" x="2774950" y="1193800"/>
          <p14:tracePt t="16459" x="2787650" y="1193800"/>
          <p14:tracePt t="16476" x="2832100" y="1187450"/>
          <p14:tracePt t="16492" x="2889250" y="1187450"/>
          <p14:tracePt t="16508" x="2914650" y="1187450"/>
          <p14:tracePt t="16526" x="2997200" y="1168400"/>
          <p14:tracePt t="16542" x="3035300" y="1162050"/>
          <p14:tracePt t="16558" x="3073400" y="1162050"/>
          <p14:tracePt t="16575" x="3155950" y="1143000"/>
          <p14:tracePt t="16592" x="3225800" y="1136650"/>
          <p14:tracePt t="16608" x="3251200" y="1130300"/>
          <p14:tracePt t="16625" x="3289300" y="1123950"/>
          <p14:tracePt t="16641" x="3314700" y="1123950"/>
          <p14:tracePt t="16659" x="3321050" y="1123950"/>
          <p14:tracePt t="16691" x="3327400" y="1117600"/>
          <p14:tracePt t="16960" x="3321050" y="1117600"/>
          <p14:tracePt t="16982" x="3314700" y="1117600"/>
          <p14:tracePt t="17003" x="3302000" y="1117600"/>
          <p14:tracePt t="17010" x="3295650" y="1117600"/>
          <p14:tracePt t="17031" x="3289300" y="1117600"/>
          <p14:tracePt t="17039" x="3263900" y="1117600"/>
          <p14:tracePt t="17057" x="3257550" y="1117600"/>
          <p14:tracePt t="17074" x="3200400" y="1117600"/>
          <p14:tracePt t="17090" x="3168650" y="1117600"/>
          <p14:tracePt t="17107" x="3111500" y="1123950"/>
          <p14:tracePt t="17123" x="3041650" y="1123950"/>
          <p14:tracePt t="17140" x="3016250" y="1123950"/>
          <p14:tracePt t="17157" x="2965450" y="1130300"/>
          <p14:tracePt t="17173" x="2933700" y="1136650"/>
          <p14:tracePt t="17190" x="2914650" y="1136650"/>
          <p14:tracePt t="17207" x="2889250" y="1136650"/>
          <p14:tracePt t="17223" x="2876550" y="1136650"/>
          <p14:tracePt t="17239" x="2870200" y="1136650"/>
          <p14:tracePt t="17256" x="2863850" y="1136650"/>
          <p14:tracePt t="17361" x="2857500" y="1136650"/>
          <p14:tracePt t="17621" x="2851150" y="1136650"/>
          <p14:tracePt t="17635" x="2838450" y="1136650"/>
          <p14:tracePt t="17642" x="2838450" y="1143000"/>
          <p14:tracePt t="17658" x="2832100" y="1143000"/>
          <p14:tracePt t="17671" x="2819400" y="1143000"/>
          <p14:tracePt t="17707" x="2813050" y="1143000"/>
          <p14:tracePt t="17721" x="2806700" y="1143000"/>
          <p14:tracePt t="17738" x="2794000" y="1143000"/>
          <p14:tracePt t="17755" x="2787650" y="1143000"/>
          <p14:tracePt t="17771" x="2781300" y="1143000"/>
          <p14:tracePt t="17811" x="2774950" y="1149350"/>
          <p14:tracePt t="20161" x="2774950" y="1155700"/>
          <p14:tracePt t="20175" x="2774950" y="1162050"/>
          <p14:tracePt t="20182" x="2774950" y="1168400"/>
          <p14:tracePt t="20203" x="2774950" y="1174750"/>
          <p14:tracePt t="20252" x="2781300" y="1174750"/>
          <p14:tracePt t="20273" x="2781300" y="1181100"/>
          <p14:tracePt t="20280" x="2781300" y="1187450"/>
          <p14:tracePt t="20295" x="2787650" y="1193800"/>
          <p14:tracePt t="20301" x="2787650" y="1206500"/>
          <p14:tracePt t="20315" x="2787650" y="1212850"/>
          <p14:tracePt t="20330" x="2787650" y="1231900"/>
          <p14:tracePt t="20345" x="2787650" y="1257300"/>
          <p14:tracePt t="20362" x="2787650" y="1282700"/>
          <p14:tracePt t="20379" x="2787650" y="1358900"/>
          <p14:tracePt t="20395" x="2787650" y="1460500"/>
          <p14:tracePt t="20412" x="2787650" y="1530350"/>
          <p14:tracePt t="20428" x="2787650" y="1657350"/>
          <p14:tracePt t="20445" x="2787650" y="1797050"/>
          <p14:tracePt t="20462" x="2787650" y="1847850"/>
          <p14:tracePt t="20478" x="2774950" y="1968500"/>
          <p14:tracePt t="20495" x="2774950" y="2044700"/>
          <p14:tracePt t="20512" x="2768600" y="2114550"/>
          <p14:tracePt t="20528" x="2762250" y="2165350"/>
          <p14:tracePt t="20544" x="2743200" y="2247900"/>
          <p14:tracePt t="20562" x="2717800" y="2343150"/>
          <p14:tracePt t="20578" x="2717800" y="2374900"/>
          <p14:tracePt t="20594" x="2711450" y="2400300"/>
          <p14:tracePt t="20611" x="2705100" y="2451100"/>
          <p14:tracePt t="20628" x="2705100" y="2463800"/>
          <p14:tracePt t="20644" x="2698750" y="2476500"/>
          <p14:tracePt t="20661" x="2698750" y="2489200"/>
          <p14:tracePt t="20677" x="2692400" y="2501900"/>
          <p14:tracePt t="20695" x="2686050" y="2514600"/>
          <p14:tracePt t="20711" x="2686050" y="2527300"/>
          <p14:tracePt t="20728" x="2679700" y="2540000"/>
          <p14:tracePt t="20744" x="2673350" y="2552700"/>
          <p14:tracePt t="20761" x="2673350" y="2559050"/>
          <p14:tracePt t="20777" x="2667000" y="2571750"/>
          <p14:tracePt t="20810" x="2667000" y="2578100"/>
          <p14:tracePt t="20827" x="2667000" y="2584450"/>
          <p14:tracePt t="20844" x="2667000" y="2590800"/>
          <p14:tracePt t="20863" x="2667000" y="2597150"/>
          <p14:tracePt t="20885" x="2667000" y="2603500"/>
          <p14:tracePt t="20955" x="2667000" y="2597150"/>
          <p14:tracePt t="20962" x="2673350" y="2571750"/>
          <p14:tracePt t="20975" x="2679700" y="2552700"/>
          <p14:tracePt t="20983" x="2692400" y="2501900"/>
          <p14:tracePt t="20997" x="2711450" y="2438400"/>
          <p14:tracePt t="21009" x="2730500" y="2355850"/>
          <p14:tracePt t="21026" x="2787650" y="2127250"/>
          <p14:tracePt t="21043" x="2806700" y="2000250"/>
          <p14:tracePt t="21060" x="2863850" y="1727200"/>
          <p14:tracePt t="21076" x="2895600" y="1492250"/>
          <p14:tracePt t="21093" x="2914650" y="1377950"/>
          <p14:tracePt t="21110" x="2933700" y="1238250"/>
          <p14:tracePt t="21126" x="2952750" y="1143000"/>
          <p14:tracePt t="21143" x="2952750" y="1111250"/>
          <p14:tracePt t="21159" x="2952750" y="1079500"/>
          <p14:tracePt t="21176" x="2952750" y="1047750"/>
          <p14:tracePt t="21192" x="2952750" y="1041400"/>
          <p14:tracePt t="21209" x="2946400" y="1016000"/>
          <p14:tracePt t="21226" x="2933700" y="1003300"/>
          <p14:tracePt t="21243" x="2882900" y="977900"/>
          <p14:tracePt t="21259" x="2863850" y="971550"/>
          <p14:tracePt t="21275" x="2851150" y="965200"/>
          <p14:tracePt t="21293" x="2800350" y="939800"/>
          <p14:tracePt t="21309" x="2736850" y="908050"/>
          <p14:tracePt t="21313" x="2711450" y="901700"/>
          <p14:tracePt t="21328" x="2667000" y="895350"/>
          <p14:tracePt t="21342" x="2616200" y="889000"/>
          <p14:tracePt t="21358" x="2508250" y="876300"/>
          <p14:tracePt t="21375" x="2432050" y="876300"/>
          <p14:tracePt t="21392" x="2292350" y="882650"/>
          <p14:tracePt t="21408" x="2159000" y="901700"/>
          <p14:tracePt t="21426" x="2012950" y="927100"/>
          <p14:tracePt t="21442" x="1949450" y="958850"/>
          <p14:tracePt t="21458" x="1797050" y="1016000"/>
          <p14:tracePt t="21475" x="1663700" y="1066800"/>
          <p14:tracePt t="21491" x="1619250" y="1079500"/>
          <p14:tracePt t="21508" x="1555750" y="1104900"/>
          <p14:tracePt t="21525" x="1536700" y="1098550"/>
          <p14:tracePt t="22240" x="1543050" y="1098550"/>
          <p14:tracePt t="22247" x="1549400" y="1098550"/>
          <p14:tracePt t="22261" x="1555750" y="1098550"/>
          <p14:tracePt t="22272" x="1568450" y="1098550"/>
          <p14:tracePt t="22289" x="1593850" y="1098550"/>
          <p14:tracePt t="22305" x="1651000" y="1098550"/>
          <p14:tracePt t="22322" x="1676400" y="1098550"/>
          <p14:tracePt t="22325" x="1727200" y="1104900"/>
          <p14:tracePt t="22339" x="1828800" y="1104900"/>
          <p14:tracePt t="22355" x="1892300" y="1104900"/>
          <p14:tracePt t="22371" x="1968500" y="1104900"/>
          <p14:tracePt t="22389" x="2108200" y="1104900"/>
          <p14:tracePt t="22405" x="2190750" y="1117600"/>
          <p14:tracePt t="22421" x="2266950" y="1117600"/>
          <p14:tracePt t="22438" x="2381250" y="1123950"/>
          <p14:tracePt t="22455" x="2444750" y="1136650"/>
          <p14:tracePt t="22473" x="2552700" y="1136650"/>
          <p14:tracePt t="22488" x="2603500" y="1136650"/>
          <p14:tracePt t="22504" x="2654300" y="1143000"/>
          <p14:tracePt t="22522" x="2679700" y="1149350"/>
          <p14:tracePt t="22538" x="2711450" y="1155700"/>
          <p14:tracePt t="22554" x="2724150" y="1155700"/>
          <p14:tracePt t="22571" x="2730500" y="1155700"/>
          <p14:tracePt t="22587" x="2743200" y="1162050"/>
          <p14:tracePt t="22604" x="2749550" y="1162050"/>
          <p14:tracePt t="22620" x="2762250" y="1162050"/>
          <p14:tracePt t="22637" x="2768600" y="1162050"/>
          <p14:tracePt t="22654" x="2774950" y="1162050"/>
          <p14:tracePt t="22705" x="2781300" y="1162050"/>
          <p14:tracePt t="22753" x="2787650" y="1162050"/>
          <p14:tracePt t="22816" x="2781300" y="1162050"/>
          <p14:tracePt t="31165" x="2794000" y="1168400"/>
          <p14:tracePt t="31172" x="2806700" y="1168400"/>
          <p14:tracePt t="31180" x="2813050" y="1168400"/>
          <p14:tracePt t="31191" x="2832100" y="1174750"/>
          <p14:tracePt t="31208" x="2857500" y="1181100"/>
          <p14:tracePt t="31224" x="2895600" y="1206500"/>
          <p14:tracePt t="31241" x="2927350" y="1212850"/>
          <p14:tracePt t="31259" x="2971800" y="1219200"/>
          <p14:tracePt t="31274" x="3009900" y="1225550"/>
          <p14:tracePt t="31291" x="3041650" y="1231900"/>
          <p14:tracePt t="31308" x="3092450" y="1238250"/>
          <p14:tracePt t="31324" x="3124200" y="1238250"/>
          <p14:tracePt t="31340" x="3149600" y="1238250"/>
          <p14:tracePt t="31357" x="3168650" y="1238250"/>
          <p14:tracePt t="31374" x="3181350" y="1238250"/>
          <p14:tracePt t="31538" x="3181350" y="1231900"/>
          <p14:tracePt t="31573" x="3175000" y="1231900"/>
          <p14:tracePt t="31602" x="3168650" y="1231900"/>
          <p14:tracePt t="31609" x="3155950" y="1231900"/>
          <p14:tracePt t="31624" x="3143250" y="1231900"/>
          <p14:tracePt t="31630" x="3136900" y="1225550"/>
          <p14:tracePt t="31639" x="3124200" y="1225550"/>
          <p14:tracePt t="31656" x="3086100" y="1219200"/>
          <p14:tracePt t="31673" x="2990850" y="1212850"/>
          <p14:tracePt t="31690" x="2921000" y="1200150"/>
          <p14:tracePt t="31707" x="2844800" y="1200150"/>
          <p14:tracePt t="31722" x="2724150" y="1200150"/>
          <p14:tracePt t="31739" x="2654300" y="1200150"/>
          <p14:tracePt t="31757" x="2546350" y="1200150"/>
          <p14:tracePt t="31772" x="2470150" y="1200150"/>
          <p14:tracePt t="31789" x="2387600" y="1206500"/>
          <p14:tracePt t="31806" x="2273300" y="1206500"/>
          <p14:tracePt t="31822" x="2171700" y="1206500"/>
          <p14:tracePt t="31839" x="2063750" y="1219200"/>
          <p14:tracePt t="31855" x="1962150" y="1244600"/>
          <p14:tracePt t="31872" x="1917700" y="1263650"/>
          <p14:tracePt t="31875" x="1911350" y="1263650"/>
          <p14:tracePt t="32441" x="1905000" y="1257300"/>
          <p14:tracePt t="32447" x="1898650" y="1250950"/>
          <p14:tracePt t="32456" x="1892300" y="1244600"/>
          <p14:tracePt t="32470" x="1854200" y="1225550"/>
          <p14:tracePt t="32487" x="1828800" y="1212850"/>
          <p14:tracePt t="32504" x="1790700" y="1193800"/>
          <p14:tracePt t="32520" x="1727200" y="1181100"/>
          <p14:tracePt t="32537" x="1682750" y="1174750"/>
          <p14:tracePt t="32554" x="1631950" y="1168400"/>
          <p14:tracePt t="32570" x="1587500" y="1168400"/>
          <p14:tracePt t="32586" x="1555750" y="1162050"/>
          <p14:tracePt t="32603" x="1492250" y="1155700"/>
          <p14:tracePt t="32620" x="1454150" y="1149350"/>
          <p14:tracePt t="32636" x="1422400" y="1143000"/>
          <p14:tracePt t="32653" x="1371600" y="1123950"/>
          <p14:tracePt t="32670" x="1339850" y="1117600"/>
          <p14:tracePt t="32687" x="1295400" y="1098550"/>
          <p14:tracePt t="32702" x="1263650" y="1092200"/>
          <p14:tracePt t="32719" x="1231900" y="1079500"/>
          <p14:tracePt t="32736" x="1206500" y="1073150"/>
          <p14:tracePt t="32752" x="1187450" y="1066800"/>
          <p14:tracePt t="32769" x="1174750" y="1066800"/>
          <p14:tracePt t="32785" x="1168400" y="1060450"/>
          <p14:tracePt t="32820" x="1162050" y="1060450"/>
          <p14:tracePt t="32904" x="1174750" y="1060450"/>
          <p14:tracePt t="32925" x="1181100" y="1060450"/>
          <p14:tracePt t="32932" x="1187450" y="1060450"/>
          <p14:tracePt t="32939" x="1200150" y="1066800"/>
          <p14:tracePt t="32952" x="1212850" y="1066800"/>
          <p14:tracePt t="32968" x="1263650" y="1079500"/>
          <p14:tracePt t="32985" x="1320800" y="1092200"/>
          <p14:tracePt t="33001" x="1409700" y="1117600"/>
          <p14:tracePt t="33018" x="1555750" y="1149350"/>
          <p14:tracePt t="33035" x="1676400" y="1181100"/>
          <p14:tracePt t="33052" x="1892300" y="1225550"/>
          <p14:tracePt t="33068" x="2032000" y="1244600"/>
          <p14:tracePt t="33085" x="2152650" y="1282700"/>
          <p14:tracePt t="33101" x="2343150" y="1339850"/>
          <p14:tracePt t="33118" x="2451100" y="1365250"/>
          <p14:tracePt t="33134" x="2527300" y="1390650"/>
          <p14:tracePt t="33151" x="2622550" y="1416050"/>
          <p14:tracePt t="33168" x="2673350" y="1422400"/>
          <p14:tracePt t="33186" x="2743200" y="1422400"/>
          <p14:tracePt t="33201" x="2794000" y="1422400"/>
          <p14:tracePt t="33217" x="2819400" y="1416050"/>
          <p14:tracePt t="33235" x="2838450" y="1409700"/>
          <p14:tracePt t="33251" x="2844800" y="1403350"/>
          <p14:tracePt t="33284" x="2851150" y="1403350"/>
          <p14:tracePt t="33305" x="2857500" y="1397000"/>
          <p14:tracePt t="33326" x="2863850" y="1397000"/>
          <p14:tracePt t="33347" x="2870200" y="1390650"/>
          <p14:tracePt t="33382" x="2876550" y="1377950"/>
          <p14:tracePt t="33396" x="2876550" y="1371600"/>
          <p14:tracePt t="33403" x="2889250" y="1358900"/>
          <p14:tracePt t="34070" x="2908300" y="1346200"/>
          <p14:tracePt t="34077" x="2921000" y="1333500"/>
          <p14:tracePt t="34091" x="2940050" y="1314450"/>
          <p14:tracePt t="34100" x="2952750" y="1295400"/>
          <p14:tracePt t="34114" x="2965450" y="1282700"/>
          <p14:tracePt t="34130" x="2990850" y="1257300"/>
          <p14:tracePt t="34148" x="3035300" y="1206500"/>
          <p14:tracePt t="34164" x="3048000" y="1187450"/>
          <p14:tracePt t="34180" x="3054350" y="1174750"/>
          <p14:tracePt t="34197" x="3060700" y="1168400"/>
          <p14:tracePt t="34214" x="3060700" y="1155700"/>
          <p14:tracePt t="34253" x="3060700" y="1149350"/>
          <p14:tracePt t="34289" x="3060700" y="1143000"/>
          <p14:tracePt t="34379" x="3060700" y="1136650"/>
          <p14:tracePt t="34400" x="3054350" y="1136650"/>
          <p14:tracePt t="34421" x="3048000" y="1130300"/>
          <p14:tracePt t="34428" x="3041650" y="1130300"/>
          <p14:tracePt t="34443" x="3035300" y="1123950"/>
          <p14:tracePt t="34450" x="3016250" y="1117600"/>
          <p14:tracePt t="34466" x="3003550" y="1111250"/>
          <p14:tracePt t="34480" x="2984500" y="1098550"/>
          <p14:tracePt t="34498" x="2908300" y="1060450"/>
          <p14:tracePt t="34513" x="2882900" y="1054100"/>
          <p14:tracePt t="34530" x="2794000" y="1022350"/>
          <p14:tracePt t="34547" x="2711450" y="996950"/>
          <p14:tracePt t="34563" x="2603500" y="965200"/>
          <p14:tracePt t="34580" x="2552700" y="965200"/>
          <p14:tracePt t="34597" x="2432050" y="958850"/>
          <p14:tracePt t="34613" x="2292350" y="958850"/>
          <p14:tracePt t="34630" x="2235200" y="971550"/>
          <p14:tracePt t="34647" x="2108200" y="1009650"/>
          <p14:tracePt t="34662" x="2108200" y="1022350"/>
          <p14:tracePt t="34679" x="2114550" y="1035050"/>
          <p14:tracePt t="35103" x="2120900" y="1035050"/>
          <p14:tracePt t="35117" x="2127250" y="1035050"/>
          <p14:tracePt t="35124" x="2139950" y="1035050"/>
          <p14:tracePt t="35131" x="2152650" y="1041400"/>
          <p14:tracePt t="35147" x="2159000" y="1041400"/>
          <p14:tracePt t="35161" x="2178050" y="1047750"/>
          <p14:tracePt t="35177" x="2209800" y="1054100"/>
          <p14:tracePt t="35195" x="2260600" y="1073150"/>
          <p14:tracePt t="35210" x="2286000" y="1073150"/>
          <p14:tracePt t="35227" x="2343150" y="1079500"/>
          <p14:tracePt t="35244" x="2413000" y="1079500"/>
          <p14:tracePt t="35260" x="2438400" y="1079500"/>
          <p14:tracePt t="35277" x="2495550" y="1079500"/>
          <p14:tracePt t="35294" x="2546350" y="1079500"/>
          <p14:tracePt t="35310" x="2578100" y="1079500"/>
          <p14:tracePt t="35328" x="2616200" y="1079500"/>
          <p14:tracePt t="35344" x="2660650" y="1073150"/>
          <p14:tracePt t="35360" x="2679700" y="1073150"/>
          <p14:tracePt t="35377" x="2711450" y="1066800"/>
          <p14:tracePt t="35394" x="2724150" y="1066800"/>
          <p14:tracePt t="35410" x="2743200" y="1066800"/>
          <p14:tracePt t="35429" x="2749550" y="1066800"/>
          <p14:tracePt t="35443" x="2755900" y="1066800"/>
          <p14:tracePt t="35461" x="2762250" y="1066800"/>
          <p14:tracePt t="35477" x="2768600" y="1066800"/>
          <p14:tracePt t="35517" x="2774950" y="1066800"/>
          <p14:tracePt t="35616" x="2781300" y="1066800"/>
          <p14:tracePt t="36089" x="2787650" y="1066800"/>
          <p14:tracePt t="36096" x="2806700" y="1085850"/>
          <p14:tracePt t="36107" x="2819400" y="1098550"/>
          <p14:tracePt t="36125" x="2863850" y="1130300"/>
          <p14:tracePt t="36141" x="2882900" y="1155700"/>
          <p14:tracePt t="36158" x="2901950" y="1174750"/>
          <p14:tracePt t="36174" x="2946400" y="1219200"/>
          <p14:tracePt t="36190" x="2990850" y="1257300"/>
          <p14:tracePt t="36207" x="3003550" y="1263650"/>
          <p14:tracePt t="36224" x="3028950" y="1276350"/>
          <p14:tracePt t="36240" x="3041650" y="1282700"/>
          <p14:tracePt t="36258" x="3048000" y="1289050"/>
          <p14:tracePt t="36308" x="3054350" y="1289050"/>
          <p14:tracePt t="42991" x="3060700" y="1289050"/>
          <p14:tracePt t="42998" x="3067050" y="1295400"/>
          <p14:tracePt t="43005" x="3073400" y="1295400"/>
          <p14:tracePt t="43017" x="3079750" y="1295400"/>
          <p14:tracePt t="43034" x="3117850" y="1301750"/>
          <p14:tracePt t="43051" x="3143250" y="1308100"/>
          <p14:tracePt t="43067" x="3181350" y="1320800"/>
          <p14:tracePt t="43083" x="3270250" y="1333500"/>
          <p14:tracePt t="43100" x="3378200" y="1352550"/>
          <p14:tracePt t="43116" x="3511550" y="1358900"/>
          <p14:tracePt t="43133" x="3797300" y="1422400"/>
          <p14:tracePt t="43150" x="4025900" y="1473200"/>
          <p14:tracePt t="43167" x="4438650" y="1562100"/>
          <p14:tracePt t="43183" x="4749800" y="1644650"/>
          <p14:tracePt t="43200" x="5118100" y="1739900"/>
          <p14:tracePt t="43217" x="5549900" y="1866900"/>
          <p14:tracePt t="43233" x="5727700" y="1924050"/>
          <p14:tracePt t="43250" x="5899150" y="1987550"/>
          <p14:tracePt t="43266" x="6045200" y="2032000"/>
          <p14:tracePt t="43283" x="6146800" y="2057400"/>
          <p14:tracePt t="43299" x="6184900" y="2082800"/>
          <p14:tracePt t="43315" x="6223000" y="2089150"/>
          <p14:tracePt t="43370" x="6216650" y="2089150"/>
          <p14:tracePt t="43378" x="6203950" y="2082800"/>
          <p14:tracePt t="43385" x="6203950" y="2076450"/>
          <p14:tracePt t="43401" x="6216650" y="2082800"/>
          <p14:tracePt t="43757" x="6223000" y="2101850"/>
          <p14:tracePt t="43765" x="6242050" y="2120900"/>
          <p14:tracePt t="43771" x="6267450" y="2159000"/>
          <p14:tracePt t="43781" x="6299200" y="2190750"/>
          <p14:tracePt t="43798" x="6369050" y="2292350"/>
          <p14:tracePt t="43814" x="6477000" y="2438400"/>
          <p14:tracePt t="43831" x="6559550" y="2533650"/>
          <p14:tracePt t="43848" x="6680200" y="2673350"/>
          <p14:tracePt t="43865" x="6762750" y="2755900"/>
          <p14:tracePt t="43880" x="6819900" y="2806700"/>
          <p14:tracePt t="43898" x="6877050" y="2857500"/>
          <p14:tracePt t="43914" x="6915150" y="2895600"/>
          <p14:tracePt t="43930" x="6940550" y="2921000"/>
          <p14:tracePt t="43947" x="6997700" y="2971800"/>
          <p14:tracePt t="43964" x="7042150" y="3009900"/>
          <p14:tracePt t="43980" x="7086600" y="3054350"/>
          <p14:tracePt t="43997" x="7137400" y="3098800"/>
          <p14:tracePt t="44013" x="7169150" y="3124200"/>
          <p14:tracePt t="44031" x="7188200" y="3136900"/>
          <p14:tracePt t="44034" x="7194550" y="3136900"/>
          <p14:tracePt t="44047" x="7213600" y="3143250"/>
          <p14:tracePt t="44063" x="7232650" y="3149600"/>
          <p14:tracePt t="44081" x="7264400" y="3155950"/>
          <p14:tracePt t="44097" x="7289800" y="3155950"/>
          <p14:tracePt t="44113" x="7308850" y="3155950"/>
          <p14:tracePt t="44130" x="7340600" y="3155950"/>
          <p14:tracePt t="44146" x="7353300" y="3155950"/>
          <p14:tracePt t="44163" x="7359650" y="3155950"/>
          <p14:tracePt t="44179" x="7366000" y="3155950"/>
          <p14:tracePt t="44196" x="7372350" y="3155950"/>
          <p14:tracePt t="44215" x="7385050" y="3149600"/>
          <p14:tracePt t="44246" x="7385050" y="3143250"/>
          <p14:tracePt t="44265" x="7391400" y="3143250"/>
          <p14:tracePt t="44284" x="7397750" y="3136900"/>
          <p14:tracePt t="44313" x="7404100" y="3130550"/>
          <p14:tracePt t="44326" x="7410450" y="3130550"/>
          <p14:tracePt t="44333" x="7416800" y="3130550"/>
          <p14:tracePt t="44345" x="7423150" y="3124200"/>
          <p14:tracePt t="44363" x="7442200" y="3124200"/>
          <p14:tracePt t="44379" x="7461250" y="3111500"/>
          <p14:tracePt t="44396" x="7493000" y="3098800"/>
          <p14:tracePt t="44412" x="7512050" y="3086100"/>
          <p14:tracePt t="44429" x="7531100" y="3073400"/>
          <p14:tracePt t="44446" x="7556500" y="3060700"/>
          <p14:tracePt t="44462" x="7581900" y="3041650"/>
          <p14:tracePt t="44479" x="7600950" y="3035300"/>
          <p14:tracePt t="44495" x="7620000" y="3028950"/>
          <p14:tracePt t="44512" x="7620000" y="3022600"/>
          <p14:tracePt t="44529" x="7626350" y="3022600"/>
          <p14:tracePt t="44562" x="7626350" y="3016250"/>
          <p14:tracePt t="44740" x="7620000" y="3016250"/>
          <p14:tracePt t="44776" x="7607300" y="3016250"/>
          <p14:tracePt t="44790" x="7600950" y="3022600"/>
          <p14:tracePt t="44804" x="7588250" y="3022600"/>
          <p14:tracePt t="44818" x="7581900" y="3022600"/>
          <p14:tracePt t="44827" x="7569200" y="3022600"/>
          <p14:tracePt t="44843" x="7550150" y="3028950"/>
          <p14:tracePt t="44861" x="7493000" y="3035300"/>
          <p14:tracePt t="44877" x="7429500" y="3041650"/>
          <p14:tracePt t="44894" x="7385050" y="3041650"/>
          <p14:tracePt t="44910" x="7327900" y="3048000"/>
          <p14:tracePt t="44927" x="7302500" y="3054350"/>
          <p14:tracePt t="44945" x="7245350" y="3060700"/>
          <p14:tracePt t="44960" x="7232650" y="3067050"/>
          <p14:tracePt t="44977" x="7226300" y="3067050"/>
          <p14:tracePt t="44994" x="7226300" y="3073400"/>
          <p14:tracePt t="45010" x="7232650" y="3073400"/>
          <p14:tracePt t="45027" x="7245350" y="3073400"/>
          <p14:tracePt t="45044" x="7270750" y="3073400"/>
          <p14:tracePt t="45060" x="7302500" y="3073400"/>
          <p14:tracePt t="45077" x="7327900" y="3073400"/>
          <p14:tracePt t="45094" x="7397750" y="3067050"/>
          <p14:tracePt t="45110" x="7442200" y="3048000"/>
          <p14:tracePt t="45127" x="7493000" y="3041650"/>
          <p14:tracePt t="45143" x="7581900" y="3016250"/>
          <p14:tracePt t="45159" x="7600950" y="2997200"/>
          <p14:tracePt t="45176" x="7632700" y="2990850"/>
          <p14:tracePt t="45193" x="7664450" y="2978150"/>
          <p14:tracePt t="45209" x="7677150" y="2971800"/>
          <p14:tracePt t="45226" x="7689850" y="2971800"/>
          <p14:tracePt t="45274" x="7689850" y="2965450"/>
          <p14:tracePt t="45288" x="7683500" y="2965450"/>
          <p14:tracePt t="45303" x="7677150" y="2959100"/>
          <p14:tracePt t="45312" x="7670800" y="2959100"/>
          <p14:tracePt t="45325" x="7651750" y="2959100"/>
          <p14:tracePt t="45342" x="7632700" y="2959100"/>
          <p14:tracePt t="45359" x="7575550" y="2959100"/>
          <p14:tracePt t="45375" x="7531100" y="2965450"/>
          <p14:tracePt t="45393" x="7505700" y="2965450"/>
          <p14:tracePt t="45409" x="7410450" y="2978150"/>
          <p14:tracePt t="45425" x="7385050" y="2990850"/>
          <p14:tracePt t="45442" x="7353300" y="2997200"/>
          <p14:tracePt t="45458" x="7315200" y="3003550"/>
          <p14:tracePt t="45475" x="7308850" y="3009900"/>
          <p14:tracePt t="45493" x="7308850" y="3016250"/>
          <p14:tracePt t="45508" x="7321550" y="3016250"/>
          <p14:tracePt t="45525" x="7340600" y="3016250"/>
          <p14:tracePt t="45542" x="7397750" y="3016250"/>
          <p14:tracePt t="45558" x="7448550" y="3022600"/>
          <p14:tracePt t="45575" x="7518400" y="3022600"/>
          <p14:tracePt t="45578" x="7581900" y="3016250"/>
          <p14:tracePt t="45592" x="7645400" y="3016250"/>
          <p14:tracePt t="45608" x="7708900" y="3009900"/>
          <p14:tracePt t="45624" x="7766050" y="3003550"/>
          <p14:tracePt t="45641" x="7854950" y="2990850"/>
          <p14:tracePt t="45658" x="7886700" y="2978150"/>
          <p14:tracePt t="45675" x="7931150" y="2971800"/>
          <p14:tracePt t="45692" x="7943850" y="2965450"/>
          <p14:tracePt t="45708" x="7956550" y="2965450"/>
          <p14:tracePt t="45780" x="7950200" y="2965450"/>
          <p14:tracePt t="45787" x="7937500" y="2965450"/>
          <p14:tracePt t="45802" x="7924800" y="2978150"/>
          <p14:tracePt t="45810" x="7893050" y="2984500"/>
          <p14:tracePt t="45824" x="7861300" y="3009900"/>
          <p14:tracePt t="45840" x="7829550" y="3035300"/>
          <p14:tracePt t="45858" x="7651750" y="3162300"/>
          <p14:tracePt t="45873" x="7581900" y="3219450"/>
          <p14:tracePt t="45890" x="7512050" y="3270250"/>
          <p14:tracePt t="45907" x="7385050" y="3378200"/>
          <p14:tracePt t="45924" x="7277100" y="3473450"/>
          <p14:tracePt t="45940" x="7219950" y="3511550"/>
          <p14:tracePt t="45957" x="7143750" y="3575050"/>
          <p14:tracePt t="45973" x="7099300" y="3613150"/>
          <p14:tracePt t="45991" x="7086600" y="3619500"/>
          <p14:tracePt t="46006" x="7067550" y="3632200"/>
          <p14:tracePt t="46023" x="7061200" y="3644900"/>
          <p14:tracePt t="46110" x="7061200" y="3638550"/>
          <p14:tracePt t="46132" x="7061200" y="3644900"/>
          <p14:tracePt t="46139" x="7061200" y="3651250"/>
          <p14:tracePt t="46146" x="7073900" y="3657600"/>
          <p14:tracePt t="46159" x="7080250" y="3663950"/>
          <p14:tracePt t="50777" x="7067550" y="3663950"/>
          <p14:tracePt t="50784" x="7061200" y="3663950"/>
          <p14:tracePt t="50798" x="7048500" y="3670300"/>
          <p14:tracePt t="50807" x="7042150" y="3670300"/>
          <p14:tracePt t="50823" x="7029450" y="3676650"/>
          <p14:tracePt t="50840" x="7016750" y="3676650"/>
          <p14:tracePt t="50856" x="6953250" y="3695700"/>
          <p14:tracePt t="50873" x="6934200" y="3695700"/>
          <p14:tracePt t="50890" x="6883400" y="3721100"/>
          <p14:tracePt t="50906" x="6845300" y="3727450"/>
          <p14:tracePt t="50923" x="6769100" y="3759200"/>
          <p14:tracePt t="50940" x="6686550" y="3784600"/>
          <p14:tracePt t="50956" x="6642100" y="3803650"/>
          <p14:tracePt t="50974" x="6540500" y="3841750"/>
          <p14:tracePt t="50990" x="6419850" y="3879850"/>
          <p14:tracePt t="51006" x="6356350" y="3898900"/>
          <p14:tracePt t="51023" x="6223000" y="3924300"/>
          <p14:tracePt t="51039" x="6089650" y="3956050"/>
          <p14:tracePt t="51056" x="6026150" y="3962400"/>
          <p14:tracePt t="51073" x="5905500" y="3994150"/>
          <p14:tracePt t="51089" x="5759450" y="4032250"/>
          <p14:tracePt t="51106" x="5683250" y="4038600"/>
          <p14:tracePt t="51122" x="5524500" y="4076700"/>
          <p14:tracePt t="51139" x="5372100" y="4159250"/>
          <p14:tracePt t="51155" x="5289550" y="4191000"/>
          <p14:tracePt t="51172" x="5130800" y="4248150"/>
          <p14:tracePt t="51189" x="5067300" y="4279900"/>
          <p14:tracePt t="51206" x="5022850" y="4311650"/>
          <p14:tracePt t="51630" x="5022850" y="4337050"/>
          <p14:tracePt t="51638" x="5003800" y="4356100"/>
          <p14:tracePt t="51651" x="4991100" y="4387850"/>
          <p14:tracePt t="51658" x="4984750" y="4406900"/>
          <p14:tracePt t="51673" x="4972050" y="4425950"/>
          <p14:tracePt t="51687" x="4959350" y="4457700"/>
          <p14:tracePt t="51703" x="4933950" y="4521200"/>
          <p14:tracePt t="51721" x="4914900" y="4540250"/>
          <p14:tracePt t="51737" x="4870450" y="4597400"/>
          <p14:tracePt t="51753" x="4826000" y="4648200"/>
          <p14:tracePt t="51771" x="4756150" y="4711700"/>
          <p14:tracePt t="51787" x="4724400" y="4737100"/>
          <p14:tracePt t="51803" x="4654550" y="4781550"/>
          <p14:tracePt t="51821" x="4591050" y="4826000"/>
          <p14:tracePt t="51836" x="4572000" y="4845050"/>
          <p14:tracePt t="51853" x="4533900" y="4864100"/>
          <p14:tracePt t="51870" x="4508500" y="4883150"/>
          <p14:tracePt t="51886" x="4502150" y="4883150"/>
          <p14:tracePt t="51903" x="4502150" y="4889500"/>
          <p14:tracePt t="51919" x="4495800" y="4895850"/>
          <p14:tracePt t="52079" x="4502150" y="4895850"/>
          <p14:tracePt t="52087" x="4508500" y="4895850"/>
          <p14:tracePt t="52101" x="4514850" y="4895850"/>
          <p14:tracePt t="60299" x="4514850" y="4927600"/>
          <p14:tracePt t="60313" x="4521200" y="4978400"/>
          <p14:tracePt t="60320" x="4521200" y="5003800"/>
          <p14:tracePt t="60334" x="4521200" y="5035550"/>
          <p14:tracePt t="60343" x="4527550" y="5060950"/>
          <p14:tracePt t="60356" x="4527550" y="5086350"/>
          <p14:tracePt t="60374" x="4527550" y="5149850"/>
          <p14:tracePt t="60391" x="4527550" y="5232400"/>
          <p14:tracePt t="60406" x="4527550" y="5270500"/>
          <p14:tracePt t="60423" x="4527550" y="5321300"/>
          <p14:tracePt t="60440" x="4527550" y="5435600"/>
          <p14:tracePt t="60456" x="4527550" y="5467350"/>
          <p14:tracePt t="60474" x="4527550" y="5499100"/>
          <p14:tracePt t="60490" x="4527550" y="5543550"/>
          <p14:tracePt t="60507" x="4521200" y="5588000"/>
          <p14:tracePt t="60524" x="4521200" y="5645150"/>
          <p14:tracePt t="60540" x="4521200" y="5664200"/>
          <p14:tracePt t="60556" x="4521200" y="5721350"/>
          <p14:tracePt t="60573" x="4521200" y="5772150"/>
          <p14:tracePt t="60589" x="4521200" y="5784850"/>
          <p14:tracePt t="60607" x="4521200" y="5810250"/>
          <p14:tracePt t="60623" x="4521200" y="5848350"/>
          <p14:tracePt t="60639" x="4521200" y="5873750"/>
          <p14:tracePt t="60656" x="4521200" y="5930900"/>
          <p14:tracePt t="60672" x="4508500" y="6007100"/>
          <p14:tracePt t="60689" x="4508500" y="6032500"/>
          <p14:tracePt t="60692" x="4495800" y="6070600"/>
          <p14:tracePt t="60709" x="4489450" y="6115050"/>
          <p14:tracePt t="60722" x="4483100" y="6191250"/>
          <p14:tracePt t="60739" x="4483100" y="6235700"/>
          <p14:tracePt t="60756" x="4476750" y="6280150"/>
          <p14:tracePt t="60772" x="4470400" y="6311900"/>
          <p14:tracePt t="60790" x="4470400" y="6362700"/>
          <p14:tracePt t="60806" x="4470400" y="6394450"/>
          <p14:tracePt t="60822" x="4470400" y="6432550"/>
          <p14:tracePt t="60840" x="4470400" y="6515100"/>
          <p14:tracePt t="60855" x="4470400" y="6546850"/>
          <p14:tracePt t="60872" x="4470400" y="6565900"/>
          <p14:tracePt t="60889" x="4476750" y="6597650"/>
          <p14:tracePt t="60905" x="4476750" y="6616700"/>
          <p14:tracePt t="60939" x="4483100" y="6623050"/>
          <p14:tracePt t="61748" x="4495800" y="6610350"/>
          <p14:tracePt t="61755" x="4521200" y="6572250"/>
          <p14:tracePt t="61770" x="4546600" y="6527800"/>
          <p14:tracePt t="61776" x="4578350" y="6477000"/>
          <p14:tracePt t="61790" x="4635500" y="6394450"/>
          <p14:tracePt t="61802" x="4699000" y="6292850"/>
          <p14:tracePt t="61818" x="4908550" y="5943600"/>
          <p14:tracePt t="61835" x="5073650" y="5664200"/>
          <p14:tracePt t="61853" x="5416550" y="4984750"/>
          <p14:tracePt t="61868" x="5765800" y="4165600"/>
          <p14:tracePt t="61885" x="5905500" y="3771900"/>
          <p14:tracePt t="61902" x="6134100" y="3022600"/>
          <p14:tracePt t="61918" x="6261100" y="2489200"/>
          <p14:tracePt t="61935" x="6299200" y="2286000"/>
          <p14:tracePt t="61952" x="6350000" y="1924050"/>
          <p14:tracePt t="61968" x="6369050" y="1657350"/>
          <p14:tracePt t="61985" x="6381750" y="1530350"/>
          <p14:tracePt t="62001" x="6400800" y="1301750"/>
          <p14:tracePt t="62018" x="6413500" y="1143000"/>
          <p14:tracePt t="62035" x="6413500" y="1104900"/>
          <p14:tracePt t="62051" x="6413500" y="1085850"/>
          <p14:tracePt t="62085" x="6407150" y="1085850"/>
          <p14:tracePt t="62105" x="6407150" y="1092200"/>
          <p14:tracePt t="62120" x="6407150" y="1098550"/>
          <p14:tracePt t="62127" x="6407150" y="1104900"/>
          <p14:tracePt t="62154" x="6407150" y="1111250"/>
          <p14:tracePt t="62190" x="6400800" y="1117600"/>
          <p14:tracePt t="62197" x="6394450" y="1117600"/>
          <p14:tracePt t="62211" x="6388100" y="1117600"/>
          <p14:tracePt t="62221" x="6375400" y="1117600"/>
          <p14:tracePt t="62233" x="6362700" y="1117600"/>
          <p14:tracePt t="62251" x="6324600" y="1136650"/>
          <p14:tracePt t="62268" x="6273800" y="1155700"/>
          <p14:tracePt t="62284" x="6242050" y="1174750"/>
          <p14:tracePt t="62301" x="6191250" y="1206500"/>
          <p14:tracePt t="62318" x="6134100" y="1257300"/>
          <p14:tracePt t="62333" x="6108700" y="1276350"/>
          <p14:tracePt t="62350" x="6076950" y="1301750"/>
          <p14:tracePt t="62367" x="5975350" y="1397000"/>
          <p14:tracePt t="62383" x="5956300" y="1416050"/>
          <p14:tracePt t="62402" x="5873750" y="1498600"/>
          <p14:tracePt t="62416" x="5829300" y="1536700"/>
          <p14:tracePt t="62433" x="5721350" y="1619250"/>
          <p14:tracePt t="62451" x="5600700" y="1676400"/>
          <p14:tracePt t="62466" x="5530850" y="1695450"/>
          <p14:tracePt t="62483" x="5435600" y="1746250"/>
          <p14:tracePt t="62500" x="5321300" y="1771650"/>
          <p14:tracePt t="62516" x="5257800" y="1797050"/>
          <p14:tracePt t="62532" x="5086350" y="1860550"/>
          <p14:tracePt t="62550" x="4914900" y="1924050"/>
          <p14:tracePt t="62566" x="4832350" y="1943100"/>
          <p14:tracePt t="62583" x="4762500" y="1968500"/>
          <p14:tracePt t="62599" x="4756150" y="1981200"/>
          <p14:tracePt t="62910" x="4692650" y="1943100"/>
          <p14:tracePt t="62918" x="4622800" y="1879600"/>
          <p14:tracePt t="62934" x="4540250" y="1828800"/>
          <p14:tracePt t="62948" x="4445000" y="1752600"/>
          <p14:tracePt t="62964" x="4229100" y="1619250"/>
          <p14:tracePt t="62981" x="4057650" y="1511300"/>
          <p14:tracePt t="62998" x="3975100" y="1479550"/>
          <p14:tracePt t="63014" x="3848100" y="1416050"/>
          <p14:tracePt t="63031" x="3765550" y="1377950"/>
          <p14:tracePt t="63048" x="3708400" y="1352550"/>
          <p14:tracePt t="63065" x="3625850" y="1327150"/>
          <p14:tracePt t="63081" x="3536950" y="1295400"/>
          <p14:tracePt t="63097" x="3505200" y="1289050"/>
          <p14:tracePt t="63115" x="3448050" y="1257300"/>
          <p14:tracePt t="63131" x="3384550" y="1225550"/>
          <p14:tracePt t="63147" x="3359150" y="1219200"/>
          <p14:tracePt t="63164" x="3321050" y="1200150"/>
          <p14:tracePt t="63181" x="3295650" y="1193800"/>
          <p14:tracePt t="63197" x="3263900" y="1181100"/>
          <p14:tracePt t="63213" x="3232150" y="1168400"/>
          <p14:tracePt t="63230" x="3206750" y="1162050"/>
          <p14:tracePt t="63248" x="3149600" y="1155700"/>
          <p14:tracePt t="63263" x="3086100" y="1143000"/>
          <p14:tracePt t="63280" x="3028950" y="1130300"/>
          <p14:tracePt t="63297" x="2921000" y="1111250"/>
          <p14:tracePt t="63313" x="2825750" y="1085850"/>
          <p14:tracePt t="63330" x="2794000" y="1066800"/>
          <p14:tracePt t="63347" x="2749550" y="1054100"/>
          <p14:tracePt t="63363" x="2724150" y="1047750"/>
          <p14:tracePt t="63380" x="2717800" y="1047750"/>
          <p14:tracePt t="63396" x="2705100" y="1047750"/>
          <p14:tracePt t="63413" x="2698750" y="1047750"/>
          <p14:tracePt t="63430" x="2692400" y="1047750"/>
          <p14:tracePt t="63466" x="2686050" y="1054100"/>
          <p14:tracePt t="63493" x="2686050" y="1060450"/>
          <p14:tracePt t="63522" x="2692400" y="1060450"/>
          <p14:tracePt t="63536" x="2698750" y="1066800"/>
          <p14:tracePt t="63549" x="2711450" y="1066800"/>
          <p14:tracePt t="63564" x="2711450" y="1073150"/>
          <p14:tracePt t="63571" x="2730500" y="1079500"/>
          <p14:tracePt t="63585" x="2743200" y="1085850"/>
          <p14:tracePt t="63595" x="2787650" y="1092200"/>
          <p14:tracePt t="63613" x="2882900" y="1123950"/>
          <p14:tracePt t="63629" x="2933700" y="1136650"/>
          <p14:tracePt t="63646" x="3092450" y="1181100"/>
          <p14:tracePt t="63663" x="3276600" y="1219200"/>
          <p14:tracePt t="63679" x="3378200" y="1238250"/>
          <p14:tracePt t="63695" x="3575050" y="1270000"/>
          <p14:tracePt t="63712" x="3740150" y="1301750"/>
          <p14:tracePt t="63728" x="3810000" y="1308100"/>
          <p14:tracePt t="63746" x="3873500" y="1308100"/>
          <p14:tracePt t="63749" x="3924300" y="1308100"/>
          <p14:tracePt t="63762" x="3994150" y="1308100"/>
          <p14:tracePt t="63778" x="4019550" y="1301750"/>
          <p14:tracePt t="63796" x="4044950" y="1289050"/>
          <p14:tracePt t="63811" x="4064000" y="1276350"/>
          <p14:tracePt t="63828" x="4070350" y="1270000"/>
          <p14:tracePt t="63845" x="4076700" y="1270000"/>
          <p14:tracePt t="63862" x="4076700" y="1263650"/>
          <p14:tracePt t="63878" x="4070350" y="1263650"/>
          <p14:tracePt t="63911" x="4064000" y="1263650"/>
          <p14:tracePt t="63927" x="4057650" y="1263650"/>
          <p14:tracePt t="63944" x="4051300" y="1263650"/>
          <p14:tracePt t="63961" x="4032250" y="1263650"/>
          <p14:tracePt t="63978" x="4006850" y="1257300"/>
          <p14:tracePt t="63994" x="3968750" y="1244600"/>
          <p14:tracePt t="64011" x="3937000" y="1238250"/>
          <p14:tracePt t="64028" x="3829050" y="1206500"/>
          <p14:tracePt t="64044" x="3683000" y="1181100"/>
          <p14:tracePt t="64060" x="3606800" y="1168400"/>
          <p14:tracePt t="64077" x="3429000" y="1162050"/>
          <p14:tracePt t="64094" x="3340100" y="1162050"/>
          <p14:tracePt t="64111" x="3175000" y="1174750"/>
          <p14:tracePt t="64127" x="3016250" y="1193800"/>
          <p14:tracePt t="64144" x="2952750" y="1200150"/>
          <p14:tracePt t="64161" x="2832100" y="1212850"/>
          <p14:tracePt t="64177" x="2774950" y="1225550"/>
          <p14:tracePt t="64193" x="2762250" y="1225550"/>
          <p14:tracePt t="64211" x="2743200" y="1231900"/>
          <p14:tracePt t="64227" x="2736850" y="1231900"/>
          <p14:tracePt t="64273" x="2736850" y="1238250"/>
          <p14:tracePt t="64315" x="2736850" y="1244600"/>
          <p14:tracePt t="64505" x="2743200" y="1250950"/>
          <p14:tracePt t="64547" x="2749550" y="1250950"/>
          <p14:tracePt t="64624" x="2755900" y="1250950"/>
          <p14:tracePt t="64659" x="2762250" y="1250950"/>
          <p14:tracePt t="64666" x="2768600" y="1250950"/>
          <p14:tracePt t="64737" x="2774950" y="1250950"/>
          <p14:tracePt t="64765" x="2781300" y="1250950"/>
          <p14:tracePt t="64800" x="2787650" y="1250950"/>
          <p14:tracePt t="64814" x="2794000" y="1257300"/>
          <p14:tracePt t="64849" x="2800350" y="1257300"/>
          <p14:tracePt t="64856" x="2806700" y="1257300"/>
          <p14:tracePt t="64870" x="2806700" y="1263650"/>
          <p14:tracePt t="64884" x="2813050" y="1270000"/>
          <p14:tracePt t="64898" x="2819400" y="1270000"/>
          <p14:tracePt t="64908" x="2825750" y="1276350"/>
          <p14:tracePt t="64925" x="2838450" y="1282700"/>
          <p14:tracePt t="64941" x="2870200" y="1314450"/>
          <p14:tracePt t="64958" x="2933700" y="1384300"/>
          <p14:tracePt t="64974" x="2978150" y="1441450"/>
          <p14:tracePt t="64991" x="3092450" y="1619250"/>
          <p14:tracePt t="65007" x="3162300" y="1758950"/>
          <p14:tracePt t="65025" x="3340100" y="2127250"/>
          <p14:tracePt t="65041" x="3575050" y="2667000"/>
          <p14:tracePt t="65058" x="3702050" y="3028950"/>
          <p14:tracePt t="65074" x="3949700" y="3810000"/>
          <p14:tracePt t="65091" x="4140200" y="4578350"/>
          <p14:tracePt t="65107" x="4222750" y="4908550"/>
          <p14:tracePt t="65124" x="4318000" y="5435600"/>
          <p14:tracePt t="65141" x="4362450" y="5740400"/>
          <p14:tracePt t="65159" x="4394200" y="5905500"/>
          <p14:tracePt t="65173" x="4400550" y="5949950"/>
          <p14:tracePt t="65190" x="4406900" y="5988050"/>
          <p14:tracePt t="65208" x="4406900" y="6007100"/>
          <p14:tracePt t="65223" x="4413250" y="6007100"/>
          <p14:tracePt t="65241" x="4413250" y="6013450"/>
          <p14:tracePt t="65257" x="4419600" y="6026150"/>
          <p14:tracePt t="65293" x="4425950" y="6032500"/>
          <p14:tracePt t="65306" x="4425950" y="6045200"/>
          <p14:tracePt t="65323" x="4425950" y="6057900"/>
          <p14:tracePt t="65340" x="4432300" y="6064250"/>
          <p14:tracePt t="65357" x="4438650" y="6083300"/>
          <p14:tracePt t="65373" x="4445000" y="6108700"/>
          <p14:tracePt t="65391" x="4457700" y="6146800"/>
          <p14:tracePt t="65406" x="4457700" y="6172200"/>
          <p14:tracePt t="65423" x="4483100" y="6248400"/>
          <p14:tracePt t="65440" x="4489450" y="6311900"/>
          <p14:tracePt t="65456" x="4495800" y="6356350"/>
          <p14:tracePt t="65473" x="4514850" y="6426200"/>
          <p14:tracePt t="65489" x="4521200" y="6477000"/>
          <p14:tracePt t="65506" x="4527550" y="6489700"/>
          <p14:tracePt t="65523" x="4527550" y="6515100"/>
          <p14:tracePt t="65587" x="4521200" y="6515100"/>
          <p14:tracePt t="65600" x="4508500" y="6515100"/>
          <p14:tracePt t="65608" x="4502150" y="6515100"/>
          <p14:tracePt t="65624" x="4495800" y="6515100"/>
          <p14:tracePt t="65639" x="4483100" y="6515100"/>
          <p14:tracePt t="65655" x="4464050" y="6508750"/>
          <p14:tracePt t="65672" x="4419600" y="6502400"/>
          <p14:tracePt t="65689" x="4400550" y="6502400"/>
          <p14:tracePt t="65706" x="4362450" y="6489700"/>
          <p14:tracePt t="65722" x="4318000" y="6489700"/>
          <p14:tracePt t="65739" x="4305300" y="6489700"/>
          <p14:tracePt t="65755" x="4267200" y="6489700"/>
          <p14:tracePt t="65771" x="4222750" y="6464300"/>
          <p14:tracePt t="65788" x="4203700" y="6451600"/>
          <p14:tracePt t="65805" x="4165600" y="6432550"/>
          <p14:tracePt t="65821" x="4140200" y="6413500"/>
          <p14:tracePt t="65838" x="4121150" y="6407150"/>
          <p14:tracePt t="65854" x="4102100" y="6388100"/>
          <p14:tracePt t="65871" x="4083050" y="6381750"/>
          <p14:tracePt t="65888" x="4070350" y="6375400"/>
          <p14:tracePt t="65904" x="4064000" y="6369050"/>
          <p14:tracePt t="65938" x="4057650" y="6362700"/>
          <p14:tracePt t="66008" x="4064000" y="6362700"/>
          <p14:tracePt t="66022" x="4070350" y="6362700"/>
          <p14:tracePt t="66029" x="4083050" y="6362700"/>
          <p14:tracePt t="66043" x="4089400" y="6369050"/>
          <p14:tracePt t="66054" x="4095750" y="6369050"/>
          <p14:tracePt t="66071" x="4133850" y="6369050"/>
          <p14:tracePt t="66087" x="4152900" y="6369050"/>
          <p14:tracePt t="66104" x="4229100" y="6369050"/>
          <p14:tracePt t="66121" x="4305300" y="6369050"/>
          <p14:tracePt t="66137" x="4362450" y="6369050"/>
          <p14:tracePt t="66154" x="4464050" y="6369050"/>
          <p14:tracePt t="66170" x="4578350" y="6362700"/>
          <p14:tracePt t="66187" x="4648200" y="6343650"/>
          <p14:tracePt t="66203" x="4699000" y="6337300"/>
          <p14:tracePt t="66220" x="4895850" y="6299200"/>
          <p14:tracePt t="66237" x="4953000" y="6292850"/>
          <p14:tracePt t="66254" x="5041900" y="6280150"/>
          <p14:tracePt t="66270" x="5086350" y="6273800"/>
          <p14:tracePt t="66287" x="5124450" y="6273800"/>
          <p14:tracePt t="66303" x="5168900" y="6267450"/>
          <p14:tracePt t="66320" x="5181600" y="6267450"/>
          <p14:tracePt t="66336" x="5207000" y="6261100"/>
          <p14:tracePt t="66353" x="5226050" y="6254750"/>
          <p14:tracePt t="66386" x="5232400" y="6254750"/>
          <p14:tracePt t="66402" x="5238750" y="6254750"/>
          <p14:tracePt t="66465" x="5238750" y="6248400"/>
          <p14:tracePt t="66591" x="5238750" y="6242050"/>
          <p14:tracePt t="66660" x="5232400" y="6235700"/>
          <p14:tracePt t="66682" x="5232400" y="6229350"/>
          <p14:tracePt t="66703" x="5232400" y="6216650"/>
          <p14:tracePt t="66710" x="5226050" y="6197600"/>
          <p14:tracePt t="66725" x="5226050" y="6159500"/>
          <p14:tracePt t="66735" x="5219700" y="6096000"/>
          <p14:tracePt t="66751" x="5200650" y="5994400"/>
          <p14:tracePt t="66768" x="5143500" y="5562600"/>
          <p14:tracePt t="66785" x="5092700" y="5207000"/>
          <p14:tracePt t="66802" x="4946650" y="4254500"/>
          <p14:tracePt t="66818" x="4756150" y="3111500"/>
          <p14:tracePt t="66834" x="4660900" y="2584450"/>
          <p14:tracePt t="66852" x="4337050" y="1301750"/>
          <p14:tracePt t="66868" x="4254500" y="990600"/>
          <p14:tracePt t="66884" x="4140200" y="698500"/>
          <p14:tracePt t="66901" x="3994150" y="317500"/>
          <p14:tracePt t="66917" x="3873500" y="101600"/>
          <p14:tracePt t="66935" x="3771900" y="0"/>
          <p14:tracePt t="66950" x="3721100" y="0"/>
          <p14:tracePt t="66967" x="3638550" y="0"/>
          <p14:tracePt t="66985" x="3562350" y="0"/>
          <p14:tracePt t="67000" x="3530600" y="0"/>
          <p14:tracePt t="67017" x="3473450" y="0"/>
          <p14:tracePt t="67034" x="3435350" y="0"/>
          <p14:tracePt t="67051" x="3416300" y="0"/>
          <p14:tracePt t="67067" x="3384550" y="0"/>
          <p14:tracePt t="67084" x="3365500" y="0"/>
          <p14:tracePt t="67100" x="3352800" y="6350"/>
          <p14:tracePt t="67118" x="3333750" y="19050"/>
          <p14:tracePt t="67133" x="3308350" y="44450"/>
          <p14:tracePt t="67150" x="3295650" y="57150"/>
          <p14:tracePt t="67168" x="3244850" y="107950"/>
          <p14:tracePt t="67183" x="3225800" y="139700"/>
          <p14:tracePt t="67200" x="3168650" y="215900"/>
          <p14:tracePt t="67217" x="3105150" y="317500"/>
          <p14:tracePt t="67233" x="3060700" y="374650"/>
          <p14:tracePt t="67250" x="2978150" y="514350"/>
          <p14:tracePt t="67266" x="2901950" y="641350"/>
          <p14:tracePt t="67283" x="2882900" y="692150"/>
          <p14:tracePt t="67300" x="2857500" y="755650"/>
          <p14:tracePt t="67317" x="2844800" y="781050"/>
          <p14:tracePt t="67333" x="2844800" y="793750"/>
          <p14:tracePt t="67350" x="2844800" y="819150"/>
          <p14:tracePt t="67366" x="2844800" y="831850"/>
          <p14:tracePt t="67383" x="2851150" y="831850"/>
          <p14:tracePt t="67400" x="2857500" y="844550"/>
          <p14:tracePt t="67416" x="2882900" y="850900"/>
          <p14:tracePt t="67432" x="2895600" y="850900"/>
          <p14:tracePt t="67449" x="2952750" y="850900"/>
          <p14:tracePt t="67466" x="2990850" y="850900"/>
          <p14:tracePt t="67484" x="3143250" y="850900"/>
          <p14:tracePt t="67499" x="3194050" y="850900"/>
          <p14:tracePt t="67516" x="3244850" y="850900"/>
          <p14:tracePt t="67533" x="3340100" y="850900"/>
          <p14:tracePt t="67549" x="3422650" y="831850"/>
          <p14:tracePt t="67565" x="3454400" y="825500"/>
          <p14:tracePt t="67582" x="3505200" y="806450"/>
          <p14:tracePt t="67598" x="3524250" y="793750"/>
          <p14:tracePt t="67616" x="3536950" y="787400"/>
          <p14:tracePt t="67632" x="3536950" y="774700"/>
          <p14:tracePt t="67648" x="3536950" y="768350"/>
          <p14:tracePt t="67666" x="3536950" y="762000"/>
          <p14:tracePt t="67698" x="3524250" y="762000"/>
          <p14:tracePt t="67716" x="3492500" y="762000"/>
          <p14:tracePt t="67731" x="3479800" y="762000"/>
          <p14:tracePt t="67748" x="3448050" y="768350"/>
          <p14:tracePt t="67765" x="3327400" y="800100"/>
          <p14:tracePt t="67781" x="3270250" y="819150"/>
          <p14:tracePt t="67784" x="3213100" y="838200"/>
          <p14:tracePt t="67815" x="3105150" y="876300"/>
          <p14:tracePt t="67831" x="3003550" y="933450"/>
          <p14:tracePt t="67848" x="2971800" y="946150"/>
          <p14:tracePt t="67864" x="2908300" y="990600"/>
          <p14:tracePt t="67881" x="2889250" y="1009650"/>
          <p14:tracePt t="67898" x="2870200" y="1016000"/>
          <p14:tracePt t="67931" x="2870200" y="1022350"/>
          <p14:tracePt t="67948" x="2882900" y="1035050"/>
          <p14:tracePt t="67964" x="2901950" y="1041400"/>
          <p14:tracePt t="67981" x="2940050" y="1054100"/>
          <p14:tracePt t="67997" x="3016250" y="1073150"/>
          <p14:tracePt t="68014" x="3054350" y="1073150"/>
          <p14:tracePt t="68031" x="3168650" y="1066800"/>
          <p14:tracePt t="68047" x="3289300" y="1028700"/>
          <p14:tracePt t="68063" x="3346450" y="1009650"/>
          <p14:tracePt t="68081" x="3448050" y="977900"/>
          <p14:tracePt t="68097" x="3473450" y="958850"/>
          <p14:tracePt t="68113" x="3530600" y="933450"/>
          <p14:tracePt t="68130" x="3562350" y="920750"/>
          <p14:tracePt t="68147" x="3568700" y="920750"/>
          <p14:tracePt t="68165" x="3581400" y="914400"/>
          <p14:tracePt t="68180" x="3581400" y="908050"/>
          <p14:tracePt t="68214" x="3575050" y="908050"/>
          <p14:tracePt t="68249" x="3568700" y="908050"/>
          <p14:tracePt t="68256" x="3562350" y="914400"/>
          <p14:tracePt t="68277" x="3556000" y="914400"/>
          <p14:tracePt t="68298" x="3556000" y="920750"/>
          <p14:tracePt t="68319" x="3549650" y="920750"/>
          <p14:tracePt t="69203" x="3543300" y="927100"/>
          <p14:tracePt t="69211" x="3536950" y="933450"/>
          <p14:tracePt t="69224" x="3524250" y="939800"/>
          <p14:tracePt t="69231" x="3511550" y="946150"/>
          <p14:tracePt t="69246" x="3498850" y="952500"/>
          <p14:tracePt t="69260" x="3479800" y="971550"/>
          <p14:tracePt t="69276" x="3460750" y="977900"/>
          <p14:tracePt t="69293" x="3448050" y="990600"/>
          <p14:tracePt t="69309" x="3403600" y="1009650"/>
          <p14:tracePt t="69326" x="3365500" y="1022350"/>
          <p14:tracePt t="69329" x="3333750" y="1035050"/>
          <p14:tracePt t="69343" x="3314700" y="1041400"/>
          <p14:tracePt t="69359" x="3289300" y="1047750"/>
          <p14:tracePt t="69376" x="3257550" y="1054100"/>
          <p14:tracePt t="69394" x="3225800" y="1060450"/>
          <p14:tracePt t="69408" x="3213100" y="1066800"/>
          <p14:tracePt t="69426" x="3181350" y="1073150"/>
          <p14:tracePt t="69443" x="3162300" y="1073150"/>
          <p14:tracePt t="69459" x="3155950" y="1079500"/>
          <p14:tracePt t="69475" x="3136900" y="1079500"/>
          <p14:tracePt t="69492" x="3130550" y="1079500"/>
          <p14:tracePt t="69525" x="3124200" y="1079500"/>
          <p14:tracePt t="69541" x="3117850" y="1085850"/>
          <p14:tracePt t="69576" x="3111500" y="1085850"/>
          <p14:tracePt t="69596" x="3105150" y="1085850"/>
          <p14:tracePt t="69609" x="3098800" y="1085850"/>
          <p14:tracePt t="69772" x="3111500" y="1085850"/>
          <p14:tracePt t="69793" x="3117850" y="1085850"/>
          <p14:tracePt t="69808" x="3124200" y="1085850"/>
          <p14:tracePt t="69815" x="3130550" y="1085850"/>
          <p14:tracePt t="69824" x="3136900" y="1085850"/>
          <p14:tracePt t="69844" x="3143250" y="1085850"/>
          <p14:tracePt t="69863" x="3149600" y="1085850"/>
          <p14:tracePt t="69878" x="3155950" y="1085850"/>
          <p14:tracePt t="69893" x="3162300" y="1085850"/>
          <p14:tracePt t="69913" x="3168650" y="1085850"/>
          <p14:tracePt t="69934" x="3175000" y="1085850"/>
          <p14:tracePt t="69983" x="3181350" y="1085850"/>
          <p14:tracePt t="69997" x="3187700" y="1085850"/>
          <p14:tracePt t="70004" x="3187700" y="1079500"/>
          <p14:tracePt t="70025" x="3194050" y="1079500"/>
          <p14:tracePt t="70053" x="3200400" y="1079500"/>
          <p14:tracePt t="70095" x="3206750" y="1073150"/>
          <p14:tracePt t="70123" x="3213100" y="1073150"/>
          <p14:tracePt t="70145" x="3219450" y="1073150"/>
          <p14:tracePt t="70166" x="3225800" y="1066800"/>
          <p14:tracePt t="70174" x="3232150" y="1066800"/>
          <p14:tracePt t="70187" x="3238500" y="1060450"/>
          <p14:tracePt t="70208" x="3244850" y="1060450"/>
          <p14:tracePt t="70229" x="3251200" y="1060450"/>
          <p14:tracePt t="70236" x="3257550" y="1060450"/>
          <p14:tracePt t="70243" x="3263900" y="1054100"/>
          <p14:tracePt t="70264" x="3270250" y="1047750"/>
          <p14:tracePt t="70278" x="3276600" y="1047750"/>
          <p14:tracePt t="70299" x="3282950" y="1047750"/>
          <p14:tracePt t="70308" x="3282950" y="1041400"/>
          <p14:tracePt t="70334" x="3289300" y="1035050"/>
          <p14:tracePt t="70357" x="3295650" y="1035050"/>
          <p14:tracePt t="70376" x="3308350" y="1028700"/>
          <p14:tracePt t="70405" x="3314700" y="1028700"/>
          <p14:tracePt t="70425" x="3321050" y="1028700"/>
          <p14:tracePt t="70446" x="3321050" y="1022350"/>
          <p14:tracePt t="70454" x="3327400" y="1022350"/>
          <p14:tracePt t="70524" x="3333750" y="1016000"/>
          <p14:tracePt t="70545" x="3340100" y="1016000"/>
          <p14:tracePt t="70573" x="3346450" y="1016000"/>
          <p14:tracePt t="75083" x="3321050" y="1016000"/>
          <p14:tracePt t="75091" x="3289300" y="1016000"/>
          <p14:tracePt t="75104" x="3251200" y="1003300"/>
          <p14:tracePt t="75111" x="3213100" y="1003300"/>
          <p14:tracePt t="75122" x="3175000" y="1003300"/>
          <p14:tracePt t="75140" x="3092450" y="1009650"/>
          <p14:tracePt t="75156" x="3060700" y="1009650"/>
          <p14:tracePt t="75173" x="3035300" y="1009650"/>
          <p14:tracePt t="75189" x="2965450" y="1009650"/>
          <p14:tracePt t="75206" x="2908300" y="1022350"/>
          <p14:tracePt t="75222" x="2882900" y="1022350"/>
          <p14:tracePt t="75238" x="2832100" y="1035050"/>
          <p14:tracePt t="75256" x="2800350" y="1041400"/>
          <p14:tracePt t="75273" x="2762250" y="1060450"/>
          <p14:tracePt t="75289" x="2755900" y="1060450"/>
          <p14:tracePt t="75336" x="2749550" y="1060450"/>
          <p14:tracePt t="75483" x="2755900" y="1060450"/>
          <p14:tracePt t="75512" x="2762250" y="1066800"/>
          <p14:tracePt t="75525" x="2768600" y="1066800"/>
          <p14:tracePt t="75532" x="2774950" y="1066800"/>
          <p14:tracePt t="75547" x="2781300" y="1066800"/>
          <p14:tracePt t="75555" x="2787650" y="1066800"/>
          <p14:tracePt t="75571" x="2800350" y="1066800"/>
          <p14:tracePt t="75588" x="2857500" y="1073150"/>
          <p14:tracePt t="75604" x="2952750" y="1085850"/>
          <p14:tracePt t="75621" x="3016250" y="1085850"/>
          <p14:tracePt t="75638" x="3162300" y="1104900"/>
          <p14:tracePt t="75654" x="3314700" y="1130300"/>
          <p14:tracePt t="75670" x="3397250" y="1143000"/>
          <p14:tracePt t="75688" x="3536950" y="1162050"/>
          <p14:tracePt t="75704" x="3644900" y="1181100"/>
          <p14:tracePt t="75720" x="3695700" y="1187450"/>
          <p14:tracePt t="75737" x="3746500" y="1187450"/>
          <p14:tracePt t="75754" x="3765550" y="1187450"/>
          <p14:tracePt t="75770" x="3778250" y="1187450"/>
          <p14:tracePt t="75787" x="3784600" y="1187450"/>
          <p14:tracePt t="75804" x="3790950" y="1187450"/>
          <p14:tracePt t="75961" x="3784600" y="1181100"/>
          <p14:tracePt t="78482" x="3778250" y="1181100"/>
          <p14:tracePt t="78489" x="3771900" y="1181100"/>
          <p14:tracePt t="78497" x="3765550" y="1181100"/>
          <p14:tracePt t="78512" x="3759200" y="1181100"/>
          <p14:tracePt t="78528" x="3746500" y="1181100"/>
          <p14:tracePt t="78544" x="3721100" y="1181100"/>
          <p14:tracePt t="78561" x="3695700" y="1181100"/>
          <p14:tracePt t="78577" x="3676650" y="1181100"/>
          <p14:tracePt t="78594" x="3644900" y="1187450"/>
          <p14:tracePt t="78610" x="3619500" y="1187450"/>
          <p14:tracePt t="78627" x="3594100" y="1187450"/>
          <p14:tracePt t="78644" x="3562350" y="1193800"/>
          <p14:tracePt t="78660" x="3524250" y="1200150"/>
          <p14:tracePt t="78677" x="3492500" y="1200150"/>
          <p14:tracePt t="78694" x="3422650" y="1212850"/>
          <p14:tracePt t="78710" x="3314700" y="1244600"/>
          <p14:tracePt t="78727" x="3270250" y="1257300"/>
          <p14:tracePt t="78743" x="3162300" y="1308100"/>
          <p14:tracePt t="78760" x="3079750" y="1365250"/>
          <p14:tracePt t="78778" x="3035300" y="1422400"/>
          <p14:tracePt t="78793" x="3028950" y="1441450"/>
          <p14:tracePt t="78810" x="3028950" y="1454150"/>
          <p14:tracePt t="78827" x="3041650" y="1460500"/>
          <p14:tracePt t="79504" x="3041650" y="1473200"/>
          <p14:tracePt t="79511" x="3054350" y="1492250"/>
          <p14:tracePt t="79524" x="3054350" y="1511300"/>
          <p14:tracePt t="79541" x="3079750" y="1568450"/>
          <p14:tracePt t="79557" x="3086100" y="1587500"/>
          <p14:tracePt t="79574" x="3098800" y="1612900"/>
          <p14:tracePt t="79590" x="3143250" y="1708150"/>
          <p14:tracePt t="79607" x="3168650" y="1727200"/>
          <p14:tracePt t="79625" x="3213100" y="1784350"/>
          <p14:tracePt t="79640" x="3251200" y="1828800"/>
          <p14:tracePt t="79657" x="3327400" y="1930400"/>
          <p14:tracePt t="79674" x="3422650" y="2057400"/>
          <p14:tracePt t="79690" x="3486150" y="2133600"/>
          <p14:tracePt t="79707" x="3606800" y="2247900"/>
          <p14:tracePt t="79723" x="3733800" y="2355850"/>
          <p14:tracePt t="79740" x="3816350" y="2419350"/>
          <p14:tracePt t="79757" x="3949700" y="2565400"/>
          <p14:tracePt t="79773" x="4070350" y="2705100"/>
          <p14:tracePt t="79789" x="4127500" y="2762250"/>
          <p14:tracePt t="79807" x="4260850" y="2863850"/>
          <p14:tracePt t="79823" x="4368800" y="2921000"/>
          <p14:tracePt t="79840" x="4425950" y="2946400"/>
          <p14:tracePt t="79856" x="4514850" y="2990850"/>
          <p14:tracePt t="79873" x="4559300" y="3009900"/>
          <p14:tracePt t="79889" x="4654550" y="3054350"/>
          <p14:tracePt t="79906" x="4787900" y="3092450"/>
          <p14:tracePt t="79922" x="4857750" y="3111500"/>
          <p14:tracePt t="79940" x="5003800" y="3136900"/>
          <p14:tracePt t="79956" x="5124450" y="3187700"/>
          <p14:tracePt t="79972" x="5187950" y="3194050"/>
          <p14:tracePt t="79976" x="5226050" y="3194050"/>
          <p14:tracePt t="79989" x="5257800" y="3213100"/>
          <p14:tracePt t="80006" x="5327650" y="3213100"/>
          <p14:tracePt t="80022" x="5384800" y="3181350"/>
          <p14:tracePt t="80039" x="5480050" y="3098800"/>
          <p14:tracePt t="80055" x="5575300" y="2984500"/>
          <p14:tracePt t="80072" x="5600700" y="2927350"/>
          <p14:tracePt t="80089" x="5676900" y="2813050"/>
          <p14:tracePt t="80105" x="5702300" y="2768600"/>
          <p14:tracePt t="80123" x="5708650" y="2743200"/>
          <p14:tracePt t="80139" x="5715000" y="2717800"/>
          <p14:tracePt t="80155" x="5727700" y="2679700"/>
          <p14:tracePt t="80874" x="5746750" y="2679700"/>
          <p14:tracePt t="80888" x="5759450" y="2673350"/>
          <p14:tracePt t="80895" x="5772150" y="2673350"/>
          <p14:tracePt t="80909" x="5784850" y="2667000"/>
          <p14:tracePt t="80919" x="5803900" y="2667000"/>
          <p14:tracePt t="80935" x="5816600" y="2667000"/>
          <p14:tracePt t="80952" x="5842000" y="2647950"/>
          <p14:tracePt t="80969" x="5880100" y="2641600"/>
          <p14:tracePt t="80987" x="5892800" y="2641600"/>
          <p14:tracePt t="81002" x="5930900" y="2635250"/>
          <p14:tracePt t="81019" x="5949950" y="2622550"/>
          <p14:tracePt t="81036" x="5994400" y="2616200"/>
          <p14:tracePt t="81052" x="6013450" y="2609850"/>
          <p14:tracePt t="81069" x="6019800" y="2609850"/>
          <p14:tracePt t="81086" x="6038850" y="2603500"/>
          <p14:tracePt t="82281" x="6038850" y="2616200"/>
          <p14:tracePt t="82295" x="6038850" y="2635250"/>
          <p14:tracePt t="82302" x="6038850" y="2654300"/>
          <p14:tracePt t="82314" x="6032500" y="2679700"/>
          <p14:tracePt t="82331" x="6019800" y="2717800"/>
          <p14:tracePt t="82347" x="6019800" y="2736850"/>
          <p14:tracePt t="82366" x="6013450" y="2768600"/>
          <p14:tracePt t="82381" x="6007100" y="2794000"/>
          <p14:tracePt t="82398" x="6007100" y="2800350"/>
          <p14:tracePt t="82415" x="5994400" y="2825750"/>
          <p14:tracePt t="82431" x="5988050" y="2838450"/>
          <p14:tracePt t="82447" x="5969000" y="2857500"/>
          <p14:tracePt t="82464" x="5943600" y="2889250"/>
          <p14:tracePt t="82480" x="5924550" y="2908300"/>
          <p14:tracePt t="82499" x="5873750" y="2927350"/>
          <p14:tracePt t="82514" x="5810250" y="2965450"/>
          <p14:tracePt t="82530" x="5778500" y="2971800"/>
          <p14:tracePt t="82547" x="5708650" y="2978150"/>
          <p14:tracePt t="82563" x="5632450" y="2978150"/>
          <p14:tracePt t="82580" x="5588000" y="2978150"/>
          <p14:tracePt t="82597" x="5486400" y="2965450"/>
          <p14:tracePt t="82613" x="5365750" y="2946400"/>
          <p14:tracePt t="82630" x="5302250" y="2940050"/>
          <p14:tracePt t="82647" x="5137150" y="2927350"/>
          <p14:tracePt t="82663" x="4914900" y="2978150"/>
          <p14:tracePt t="82680" x="4800600" y="3009900"/>
          <p14:tracePt t="82697" x="4610100" y="3124200"/>
          <p14:tracePt t="82713" x="4552950" y="3162300"/>
          <p14:tracePt t="83031" x="4533900" y="3263900"/>
          <p14:tracePt t="83038" x="4495800" y="3429000"/>
          <p14:tracePt t="83048" x="4457700" y="3606800"/>
          <p14:tracePt t="83061" x="4438650" y="3752850"/>
          <p14:tracePt t="83079" x="4381500" y="4051300"/>
          <p14:tracePt t="83095" x="4356100" y="4362450"/>
          <p14:tracePt t="83112" x="4356100" y="4521200"/>
          <p14:tracePt t="83129" x="4318000" y="4908550"/>
          <p14:tracePt t="83145" x="4305300" y="5149850"/>
          <p14:tracePt t="83161" x="4305300" y="5251450"/>
          <p14:tracePt t="83178" x="4298950" y="5403850"/>
          <p14:tracePt t="83195" x="4298950" y="5530850"/>
          <p14:tracePt t="83211" x="4298950" y="5568950"/>
          <p14:tracePt t="83228" x="4318000" y="5664200"/>
          <p14:tracePt t="83244" x="4330700" y="5740400"/>
          <p14:tracePt t="83261" x="4337050" y="5759450"/>
          <p14:tracePt t="83278" x="4362450" y="5803900"/>
          <p14:tracePt t="83294" x="4375150" y="5816600"/>
          <p14:tracePt t="83312" x="4381500" y="5835650"/>
          <p14:tracePt t="83327" x="4381500" y="5848350"/>
          <p14:tracePt t="83344" x="4387850" y="5854700"/>
          <p14:tracePt t="83362" x="4387850" y="5880100"/>
          <p14:tracePt t="83377" x="4375150" y="5930900"/>
          <p14:tracePt t="83394" x="4362450" y="5969000"/>
          <p14:tracePt t="83411" x="4330700" y="6083300"/>
          <p14:tracePt t="83427" x="4305300" y="6223000"/>
          <p14:tracePt t="83444" x="4292600" y="6311900"/>
          <p14:tracePt t="83460" x="4273550" y="6483350"/>
          <p14:tracePt t="83477" x="4273550" y="6623050"/>
          <p14:tracePt t="83494" x="4273550" y="6686550"/>
          <p14:tracePt t="83510" x="4273550" y="6762750"/>
          <p14:tracePt t="83527" x="4273550" y="6800850"/>
          <p14:tracePt t="83544" x="4273550" y="6813550"/>
          <p14:tracePt t="83560" x="4273550" y="6819900"/>
          <p14:tracePt t="83650" x="4279900" y="6819900"/>
          <p14:tracePt t="83706" x="4286250" y="6819900"/>
          <p14:tracePt t="83755" x="4292600" y="6807200"/>
          <p14:tracePt t="83769" x="4298950" y="6800850"/>
          <p14:tracePt t="83777" x="4298950" y="6788150"/>
          <p14:tracePt t="83789" x="4305300" y="6781800"/>
          <p14:tracePt t="83797" x="4305300" y="6762750"/>
          <p14:tracePt t="83809" x="4311650" y="6743700"/>
          <p14:tracePt t="83826" x="4337050" y="6648450"/>
          <p14:tracePt t="83842" x="4343400" y="6584950"/>
          <p14:tracePt t="83860" x="4356100" y="6496050"/>
          <p14:tracePt t="83876" x="4406900" y="6146800"/>
          <p14:tracePt t="83892" x="4419600" y="6019800"/>
          <p14:tracePt t="83910" x="4445000" y="5676900"/>
          <p14:tracePt t="83925" x="4445000" y="5492750"/>
          <p14:tracePt t="83942" x="4432300" y="5016500"/>
          <p14:tracePt t="83959" x="4387850" y="4483100"/>
          <p14:tracePt t="83975" x="4343400" y="4235450"/>
          <p14:tracePt t="83992" x="4222750" y="3721100"/>
          <p14:tracePt t="84009" x="4114800" y="3282950"/>
          <p14:tracePt t="84025" x="4057650" y="3079750"/>
          <p14:tracePt t="84042" x="3924300" y="2609850"/>
          <p14:tracePt t="84058" x="3733800" y="2178050"/>
          <p14:tracePt t="84075" x="3638550" y="1981200"/>
          <p14:tracePt t="84092" x="3422650" y="1581150"/>
          <p14:tracePt t="84108" x="3276600" y="1352550"/>
          <p14:tracePt t="84124" x="3238500" y="1295400"/>
          <p14:tracePt t="84142" x="3194050" y="1244600"/>
          <p14:tracePt t="84158" x="3162300" y="1225550"/>
          <p14:tracePt t="84174" x="3149600" y="1212850"/>
          <p14:tracePt t="84191" x="3124200" y="1200150"/>
          <p14:tracePt t="84208" x="3105150" y="1187450"/>
          <p14:tracePt t="84225" x="3022600" y="1143000"/>
          <p14:tracePt t="84241" x="2978150" y="1104900"/>
          <p14:tracePt t="84258" x="2921000" y="1066800"/>
          <p14:tracePt t="84275" x="2838450" y="984250"/>
          <p14:tracePt t="84291" x="2730500" y="889000"/>
          <p14:tracePt t="84307" x="2686050" y="844550"/>
          <p14:tracePt t="84324" x="2584450" y="692150"/>
          <p14:tracePt t="84341" x="2565400" y="654050"/>
          <p14:tracePt t="84357" x="2540000" y="609600"/>
          <p14:tracePt t="84374" x="2508250" y="552450"/>
          <p14:tracePt t="84390" x="2482850" y="539750"/>
          <p14:tracePt t="84408" x="2470150" y="533400"/>
          <p14:tracePt t="84424" x="2457450" y="539750"/>
          <p14:tracePt t="84440" x="2438400" y="577850"/>
          <p14:tracePt t="84457" x="2432050" y="603250"/>
          <p14:tracePt t="84473" x="2425700" y="647700"/>
          <p14:tracePt t="84490" x="2425700" y="673100"/>
          <p14:tracePt t="84507" x="2438400" y="742950"/>
          <p14:tracePt t="84523" x="2451100" y="762000"/>
          <p14:tracePt t="84541" x="2470150" y="774700"/>
          <p14:tracePt t="84543" x="2489200" y="781050"/>
          <p14:tracePt t="84557" x="2508250" y="806450"/>
          <p14:tracePt t="84573" x="2546350" y="831850"/>
          <p14:tracePt t="84591" x="2590800" y="876300"/>
          <p14:tracePt t="84606" x="2616200" y="920750"/>
          <p14:tracePt t="84623" x="2660650" y="990600"/>
          <p14:tracePt t="84640" x="2692400" y="1028700"/>
          <p14:tracePt t="84657" x="2705100" y="1041400"/>
          <p14:tracePt t="84673" x="2730500" y="1079500"/>
          <p14:tracePt t="84689" x="2749550" y="1123950"/>
          <p14:tracePt t="84706" x="2762250" y="1136650"/>
          <p14:tracePt t="84723" x="2774950" y="1162050"/>
          <p14:tracePt t="84740" x="2787650" y="1187450"/>
          <p14:tracePt t="84756" x="2794000" y="1193800"/>
          <p14:tracePt t="84773" x="2806700" y="1200150"/>
          <p14:tracePt t="84789" x="2806700" y="1206500"/>
          <p14:tracePt t="84806" x="2813050" y="1212850"/>
          <p14:tracePt t="84823" x="2825750" y="1225550"/>
        </p14:tracePtLst>
      </p14:laserTraceLst>
    </p:ext>
  </p:extLst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Multiple Inheritance</a:t>
            </a:r>
          </a:p>
        </p:txBody>
      </p:sp>
      <p:sp>
        <p:nvSpPr>
          <p:cNvPr id="31746" name="Content Placeholder 2"/>
          <p:cNvSpPr>
            <a:spLocks noGrp="1"/>
          </p:cNvSpPr>
          <p:nvPr>
            <p:ph idx="1"/>
          </p:nvPr>
        </p:nvSpPr>
        <p:spPr>
          <a:xfrm>
            <a:off x="571182" y="987552"/>
            <a:ext cx="8717280" cy="5870448"/>
          </a:xfrm>
        </p:spPr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</a:rPr>
              <a:t>We’ve seen examples of inheritance of a base class.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But not an example of multiple inheritance.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But it’s easy to do, just put multiple things in the list:</a:t>
            </a:r>
          </a:p>
          <a:p>
            <a:pPr eaLnBrk="1" hangingPunct="1">
              <a:buNone/>
            </a:pPr>
            <a:r>
              <a:rPr lang="en-US" altLang="en-US" sz="3200" dirty="0">
                <a:solidFill>
                  <a:srgbClr val="FF0000"/>
                </a:solidFill>
                <a:latin typeface="Lucida Console" panose="020B0609040504020204" pitchFamily="49" charset="0"/>
              </a:rPr>
              <a:t>	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sz="24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DerivedClass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</a:rPr>
              <a:t>(Base1, Base2, Base3):</a:t>
            </a:r>
          </a:p>
          <a:p>
            <a:pPr eaLnBrk="1" hangingPunct="1">
              <a:buNone/>
            </a:pP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</a:rPr>
              <a:t>        ...</a:t>
            </a:r>
            <a:endParaRPr lang="en-US" altLang="en-US" sz="2800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r>
              <a:rPr lang="en-US" altLang="en-US" dirty="0">
                <a:solidFill>
                  <a:srgbClr val="FF0000"/>
                </a:solidFill>
              </a:rPr>
              <a:t>But what if two of the base classes both have a method of the same name. Which gets inherited?</a:t>
            </a:r>
          </a:p>
          <a:p>
            <a:pPr lvl="1"/>
            <a:r>
              <a:rPr lang="en-US" altLang="en-US" dirty="0">
                <a:solidFill>
                  <a:schemeClr val="accent2"/>
                </a:solidFill>
              </a:rPr>
              <a:t>Python searches for the method depth-first, left-to-right.</a:t>
            </a:r>
          </a:p>
          <a:p>
            <a:r>
              <a:rPr lang="en-US" altLang="en-US" dirty="0">
                <a:solidFill>
                  <a:srgbClr val="FF0000"/>
                </a:solidFill>
              </a:rPr>
              <a:t>But what if two of the base classes both derive from some common other class? Won’t the changing of inherited class attributes get complex?</a:t>
            </a:r>
          </a:p>
          <a:p>
            <a:pPr lvl="1"/>
            <a:r>
              <a:rPr lang="en-US" altLang="en-US" dirty="0">
                <a:solidFill>
                  <a:schemeClr val="accent2"/>
                </a:solidFill>
              </a:rPr>
              <a:t>Python solves all such complexities, but we won’t talk about it.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2683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1631"/>
    </mc:Choice>
    <mc:Fallback xmlns="">
      <p:transition spd="slow" advTm="1316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31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7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1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74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74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31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74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31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74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31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74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31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3174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174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174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491" x="2825750" y="1231900"/>
          <p14:tracePt t="9505" x="2832100" y="1238250"/>
          <p14:tracePt t="9512" x="2838450" y="1238250"/>
          <p14:tracePt t="9519" x="2844800" y="1244600"/>
          <p14:tracePt t="9531" x="2851150" y="1244600"/>
          <p14:tracePt t="9549" x="2863850" y="1250950"/>
          <p14:tracePt t="9564" x="2876550" y="1263650"/>
          <p14:tracePt t="9582" x="2901950" y="1270000"/>
          <p14:tracePt t="9598" x="2933700" y="1282700"/>
          <p14:tracePt t="9614" x="2965450" y="1301750"/>
          <p14:tracePt t="9632" x="2990850" y="1314450"/>
          <p14:tracePt t="9647" x="3048000" y="1339850"/>
          <p14:tracePt t="9664" x="3073400" y="1365250"/>
          <p14:tracePt t="9681" x="3124200" y="1397000"/>
          <p14:tracePt t="9698" x="3155950" y="1409700"/>
          <p14:tracePt t="9714" x="3187700" y="1422400"/>
          <p14:tracePt t="9731" x="3244850" y="1454150"/>
          <p14:tracePt t="9747" x="3289300" y="1479550"/>
          <p14:tracePt t="9764" x="3340100" y="1511300"/>
          <p14:tracePt t="9780" x="3416300" y="1555750"/>
          <p14:tracePt t="9797" x="3467100" y="1574800"/>
          <p14:tracePt t="9814" x="3562350" y="1631950"/>
          <p14:tracePt t="9830" x="3600450" y="1670050"/>
          <p14:tracePt t="9847" x="3657600" y="1695450"/>
          <p14:tracePt t="9864" x="3721100" y="1727200"/>
          <p14:tracePt t="9880" x="3752850" y="1739900"/>
          <p14:tracePt t="9897" x="3778250" y="1752600"/>
          <p14:tracePt t="9913" x="3810000" y="1765300"/>
          <p14:tracePt t="9930" x="3835400" y="1771650"/>
          <p14:tracePt t="9947" x="3854450" y="1778000"/>
          <p14:tracePt t="9963" x="3873500" y="1778000"/>
          <p14:tracePt t="9979" x="3886200" y="1778000"/>
          <p14:tracePt t="9997" x="3898900" y="1771650"/>
          <p14:tracePt t="10029" x="3905250" y="1778000"/>
          <p14:tracePt t="10046" x="3911600" y="1784350"/>
          <p14:tracePt t="17975" x="3911600" y="1803400"/>
          <p14:tracePt t="17982" x="3905250" y="1841500"/>
          <p14:tracePt t="17989" x="3886200" y="1892300"/>
          <p14:tracePt t="18002" x="3879850" y="1936750"/>
          <p14:tracePt t="18018" x="3854450" y="2051050"/>
          <p14:tracePt t="18035" x="3835400" y="2120900"/>
          <p14:tracePt t="18053" x="3822700" y="2197100"/>
          <p14:tracePt t="18068" x="3816350" y="2235200"/>
          <p14:tracePt t="18085" x="3790950" y="2298700"/>
          <p14:tracePt t="18102" x="3771900" y="2400300"/>
          <p14:tracePt t="18118" x="3746500" y="2470150"/>
          <p14:tracePt t="18135" x="3733800" y="2520950"/>
          <p14:tracePt t="18152" x="3689350" y="2616200"/>
          <p14:tracePt t="18168" x="3663950" y="2667000"/>
          <p14:tracePt t="18185" x="3625850" y="2692400"/>
          <p14:tracePt t="18201" x="3581400" y="2743200"/>
          <p14:tracePt t="18218" x="3536950" y="2774950"/>
          <p14:tracePt t="18236" x="3473450" y="2806700"/>
          <p14:tracePt t="18251" x="3429000" y="2819400"/>
          <p14:tracePt t="18268" x="3397250" y="2832100"/>
          <p14:tracePt t="18284" x="3333750" y="2851150"/>
          <p14:tracePt t="18301" x="3295650" y="2857500"/>
          <p14:tracePt t="18318" x="3251200" y="2870200"/>
          <p14:tracePt t="18334" x="3168650" y="2901950"/>
          <p14:tracePt t="18351" x="3098800" y="2921000"/>
          <p14:tracePt t="18368" x="2959100" y="2959100"/>
          <p14:tracePt t="18384" x="2889250" y="2971800"/>
          <p14:tracePt t="18400" x="2819400" y="2978150"/>
          <p14:tracePt t="18418" x="2724150" y="2978150"/>
          <p14:tracePt t="18434" x="2660650" y="2978150"/>
          <p14:tracePt t="18450" x="2597150" y="2971800"/>
          <p14:tracePt t="18468" x="2533650" y="2965450"/>
          <p14:tracePt t="18484" x="2495550" y="2965450"/>
          <p14:tracePt t="18500" x="2476500" y="2965450"/>
          <p14:tracePt t="18516" x="2495550" y="2984500"/>
          <p14:tracePt t="18533" x="2501900" y="2984500"/>
          <p14:tracePt t="18971" x="2508250" y="2984500"/>
          <p14:tracePt t="18978" x="2514600" y="2984500"/>
          <p14:tracePt t="18985" x="2527300" y="2984500"/>
          <p14:tracePt t="18998" x="2533650" y="2990850"/>
          <p14:tracePt t="19015" x="2559050" y="2990850"/>
          <p14:tracePt t="19031" x="2590800" y="2990850"/>
          <p14:tracePt t="19049" x="2628900" y="2990850"/>
          <p14:tracePt t="19065" x="2692400" y="2990850"/>
          <p14:tracePt t="19081" x="2781300" y="2990850"/>
          <p14:tracePt t="19098" x="2940050" y="2978150"/>
          <p14:tracePt t="19115" x="3028950" y="2978150"/>
          <p14:tracePt t="19131" x="3136900" y="2971800"/>
          <p14:tracePt t="19148" x="3282950" y="2965450"/>
          <p14:tracePt t="19165" x="3365500" y="2946400"/>
          <p14:tracePt t="19183" x="3448050" y="2946400"/>
          <p14:tracePt t="19198" x="3492500" y="2946400"/>
          <p14:tracePt t="19214" x="3511550" y="2946400"/>
          <p14:tracePt t="19232" x="3530600" y="2946400"/>
          <p14:tracePt t="19248" x="3536950" y="2952750"/>
          <p14:tracePt t="19264" x="3543300" y="2959100"/>
          <p14:tracePt t="19281" x="3549650" y="2959100"/>
          <p14:tracePt t="19498" x="3556000" y="2959100"/>
          <p14:tracePt t="19504" x="3562350" y="2959100"/>
          <p14:tracePt t="19526" x="3575050" y="2959100"/>
          <p14:tracePt t="19533" x="3581400" y="2959100"/>
          <p14:tracePt t="19549" x="3594100" y="2959100"/>
          <p14:tracePt t="19563" x="3613150" y="2959100"/>
          <p14:tracePt t="19580" x="3657600" y="2959100"/>
          <p14:tracePt t="19583" x="3695700" y="2959100"/>
          <p14:tracePt t="19599" x="3752850" y="2959100"/>
          <p14:tracePt t="19613" x="3816350" y="2959100"/>
          <p14:tracePt t="19631" x="3956050" y="2959100"/>
          <p14:tracePt t="19646" x="4108450" y="2959100"/>
          <p14:tracePt t="19663" x="4191000" y="2946400"/>
          <p14:tracePt t="19680" x="4356100" y="2946400"/>
          <p14:tracePt t="19696" x="4483100" y="2946400"/>
          <p14:tracePt t="19713" x="4559300" y="2946400"/>
          <p14:tracePt t="19730" x="4648200" y="2940050"/>
          <p14:tracePt t="19746" x="4711700" y="2933700"/>
          <p14:tracePt t="19762" x="4737100" y="2921000"/>
          <p14:tracePt t="19780" x="4768850" y="2921000"/>
          <p14:tracePt t="19796" x="4794250" y="2914650"/>
          <p14:tracePt t="19812" x="4800600" y="2914650"/>
          <p14:tracePt t="19830" x="4819650" y="2914650"/>
          <p14:tracePt t="19846" x="4826000" y="2908300"/>
          <p14:tracePt t="19864" x="4832350" y="2908300"/>
          <p14:tracePt t="19895" x="4838700" y="2908300"/>
          <p14:tracePt t="19912" x="4851400" y="2901950"/>
          <p14:tracePt t="19929" x="4864100" y="2901950"/>
          <p14:tracePt t="19945" x="4870450" y="2901950"/>
          <p14:tracePt t="19962" x="4876800" y="2901950"/>
          <p14:tracePt t="19978" x="4889500" y="2901950"/>
          <p14:tracePt t="19995" x="4895850" y="2901950"/>
          <p14:tracePt t="20012" x="4927600" y="2901950"/>
          <p14:tracePt t="20028" x="4978400" y="2901950"/>
          <p14:tracePt t="20046" x="5067300" y="2908300"/>
          <p14:tracePt t="20061" x="5130800" y="2921000"/>
          <p14:tracePt t="20078" x="5270500" y="2921000"/>
          <p14:tracePt t="20096" x="5435600" y="2921000"/>
          <p14:tracePt t="20111" x="5518150" y="2927350"/>
          <p14:tracePt t="20128" x="5607050" y="2927350"/>
          <p14:tracePt t="20145" x="5848350" y="2927350"/>
          <p14:tracePt t="20161" x="5924550" y="2927350"/>
          <p14:tracePt t="20178" x="6000750" y="2927350"/>
          <p14:tracePt t="20194" x="6140450" y="2927350"/>
          <p14:tracePt t="20211" x="6280150" y="2940050"/>
          <p14:tracePt t="20228" x="6413500" y="2959100"/>
          <p14:tracePt t="20244" x="6477000" y="2965450"/>
          <p14:tracePt t="20261" x="6572250" y="2971800"/>
          <p14:tracePt t="20278" x="6642100" y="2971800"/>
          <p14:tracePt t="20294" x="6667500" y="2965450"/>
          <p14:tracePt t="20310" x="6718300" y="2965450"/>
          <p14:tracePt t="20327" x="6762750" y="2965450"/>
          <p14:tracePt t="20344" x="6775450" y="2959100"/>
          <p14:tracePt t="20361" x="6807200" y="2959100"/>
          <p14:tracePt t="20378" x="6826250" y="2952750"/>
          <p14:tracePt t="20393" x="6832600" y="2952750"/>
          <p14:tracePt t="20411" x="6858000" y="2952750"/>
          <p14:tracePt t="20427" x="6883400" y="2946400"/>
          <p14:tracePt t="20443" x="6896100" y="2946400"/>
          <p14:tracePt t="20461" x="6915150" y="2946400"/>
          <p14:tracePt t="20477" x="6940550" y="2946400"/>
          <p14:tracePt t="20510" x="6965950" y="2946400"/>
          <p14:tracePt t="20527" x="6978650" y="2946400"/>
          <p14:tracePt t="30205" x="6972300" y="2946400"/>
          <p14:tracePt t="30212" x="6940550" y="2959100"/>
          <p14:tracePt t="30219" x="6921500" y="2978150"/>
          <p14:tracePt t="30229" x="6902450" y="2990850"/>
          <p14:tracePt t="30243" x="6838950" y="3022600"/>
          <p14:tracePt t="30260" x="6762750" y="3073400"/>
          <p14:tracePt t="30277" x="6642100" y="3143250"/>
          <p14:tracePt t="30293" x="6540500" y="3194050"/>
          <p14:tracePt t="30310" x="6457950" y="3257550"/>
          <p14:tracePt t="30326" x="6330950" y="3365500"/>
          <p14:tracePt t="30342" x="6267450" y="3435350"/>
          <p14:tracePt t="30360" x="6165850" y="3568700"/>
          <p14:tracePt t="30376" x="6089650" y="3670300"/>
          <p14:tracePt t="30392" x="6019800" y="3765550"/>
          <p14:tracePt t="30410" x="5924550" y="3854450"/>
          <p14:tracePt t="30425" x="5848350" y="3911600"/>
          <p14:tracePt t="30442" x="5797550" y="3937000"/>
          <p14:tracePt t="30459" x="5664200" y="4019550"/>
          <p14:tracePt t="30475" x="5543550" y="4044950"/>
          <p14:tracePt t="30493" x="5378450" y="4102100"/>
          <p14:tracePt t="30508" x="5276850" y="4140200"/>
          <p14:tracePt t="30526" x="5105400" y="4197350"/>
          <p14:tracePt t="30543" x="4864100" y="4241800"/>
          <p14:tracePt t="30559" x="4692650" y="4260850"/>
          <p14:tracePt t="30575" x="4514850" y="4267200"/>
          <p14:tracePt t="30592" x="4229100" y="4311650"/>
          <p14:tracePt t="30608" x="4038600" y="4318000"/>
          <p14:tracePt t="30626" x="3886200" y="4337050"/>
          <p14:tracePt t="30642" x="3562350" y="4387850"/>
          <p14:tracePt t="30658" x="3429000" y="4425950"/>
          <p14:tracePt t="30677" x="3321050" y="4457700"/>
          <p14:tracePt t="31293" x="3327400" y="4464050"/>
          <p14:tracePt t="31300" x="3340100" y="4464050"/>
          <p14:tracePt t="31308" x="3359150" y="4470400"/>
          <p14:tracePt t="31322" x="3397250" y="4476750"/>
          <p14:tracePt t="31339" x="3435350" y="4483100"/>
          <p14:tracePt t="31357" x="3530600" y="4489450"/>
          <p14:tracePt t="31372" x="3613150" y="4502150"/>
          <p14:tracePt t="31389" x="3752850" y="4508500"/>
          <p14:tracePt t="31406" x="3994150" y="4508500"/>
          <p14:tracePt t="31422" x="4184650" y="4508500"/>
          <p14:tracePt t="31439" x="4362450" y="4508500"/>
          <p14:tracePt t="31456" x="4597400" y="4495800"/>
          <p14:tracePt t="31472" x="4756150" y="4464050"/>
          <p14:tracePt t="31490" x="4895850" y="4464050"/>
          <p14:tracePt t="31505" x="5067300" y="4438650"/>
          <p14:tracePt t="31522" x="5137150" y="4425950"/>
          <p14:tracePt t="31539" x="5213350" y="4400550"/>
          <p14:tracePt t="31555" x="5251450" y="4394200"/>
          <p14:tracePt t="31572" x="5264150" y="4387850"/>
          <p14:tracePt t="31589" x="5302250" y="4381500"/>
          <p14:tracePt t="31605" x="5314950" y="4375150"/>
          <p14:tracePt t="31621" x="5321300" y="4375150"/>
          <p14:tracePt t="31714" x="5321300" y="4368800"/>
          <p14:tracePt t="32125" x="5327650" y="4375150"/>
          <p14:tracePt t="32132" x="5353050" y="4375150"/>
          <p14:tracePt t="32139" x="5365750" y="4381500"/>
          <p14:tracePt t="32154" x="5422900" y="4400550"/>
          <p14:tracePt t="32170" x="5467350" y="4406900"/>
          <p14:tracePt t="32186" x="5511800" y="4425950"/>
          <p14:tracePt t="32203" x="5594350" y="4445000"/>
          <p14:tracePt t="32219" x="5683250" y="4451350"/>
          <p14:tracePt t="32236" x="5715000" y="4451350"/>
          <p14:tracePt t="32239" x="5753100" y="4457700"/>
          <p14:tracePt t="32253" x="5816600" y="4470400"/>
          <p14:tracePt t="32270" x="5949950" y="4489450"/>
          <p14:tracePt t="32286" x="6026150" y="4495800"/>
          <p14:tracePt t="32302" x="6159500" y="4514850"/>
          <p14:tracePt t="32319" x="6286500" y="4527550"/>
          <p14:tracePt t="32336" x="6419850" y="4533900"/>
          <p14:tracePt t="32352" x="6483350" y="4546600"/>
          <p14:tracePt t="32369" x="6572250" y="4546600"/>
          <p14:tracePt t="32386" x="6635750" y="4540250"/>
          <p14:tracePt t="32402" x="6654800" y="4540250"/>
          <p14:tracePt t="32419" x="6673850" y="4540250"/>
          <p14:tracePt t="32435" x="6711950" y="4540250"/>
          <p14:tracePt t="32452" x="6718300" y="4540250"/>
          <p14:tracePt t="32470" x="6731000" y="4540250"/>
          <p14:tracePt t="32485" x="6737350" y="4540250"/>
          <p14:tracePt t="32502" x="6743700" y="4540250"/>
          <p14:tracePt t="32535" x="6750050" y="4540250"/>
          <p14:tracePt t="32551" x="6762750" y="4540250"/>
          <p14:tracePt t="32569" x="6769100" y="4546600"/>
          <p14:tracePt t="32585" x="6775450" y="4546600"/>
          <p14:tracePt t="32601" x="6788150" y="4552950"/>
          <p14:tracePt t="32618" x="6819900" y="4559300"/>
          <p14:tracePt t="32634" x="6845300" y="4559300"/>
          <p14:tracePt t="32652" x="6902450" y="4572000"/>
          <p14:tracePt t="32668" x="6972300" y="4578350"/>
          <p14:tracePt t="32684" x="7010400" y="4578350"/>
          <p14:tracePt t="32701" x="7080250" y="4584700"/>
          <p14:tracePt t="32718" x="7124700" y="4584700"/>
          <p14:tracePt t="32734" x="7150100" y="4584700"/>
          <p14:tracePt t="32751" x="7169150" y="4584700"/>
          <p14:tracePt t="32768" x="7181850" y="4584700"/>
          <p14:tracePt t="32786" x="7207250" y="4584700"/>
          <p14:tracePt t="32817" x="7213600" y="4584700"/>
          <p14:tracePt t="32834" x="7219950" y="4584700"/>
          <p14:tracePt t="32912" x="7226300" y="4584700"/>
          <p14:tracePt t="32947" x="7232650" y="4584700"/>
          <p14:tracePt t="32961" x="7239000" y="4584700"/>
          <p14:tracePt t="32969" x="7245350" y="4584700"/>
          <p14:tracePt t="32989" x="7251700" y="4584700"/>
          <p14:tracePt t="33003" x="7258050" y="4584700"/>
          <p14:tracePt t="33017" x="7264400" y="4584700"/>
          <p14:tracePt t="33033" x="7270750" y="4584700"/>
          <p14:tracePt t="33050" x="7283450" y="4584700"/>
          <p14:tracePt t="33067" x="7327900" y="4591050"/>
          <p14:tracePt t="33083" x="7359650" y="4597400"/>
          <p14:tracePt t="33100" x="7378700" y="4597400"/>
          <p14:tracePt t="33116" x="7429500" y="4616450"/>
          <p14:tracePt t="33133" x="7461250" y="4616450"/>
          <p14:tracePt t="33150" x="7473950" y="4616450"/>
          <p14:tracePt t="33166" x="7499350" y="4616450"/>
          <p14:tracePt t="33183" x="7512050" y="4616450"/>
          <p14:tracePt t="33200" x="7518400" y="4616450"/>
          <p14:tracePt t="33270" x="7524750" y="4616450"/>
          <p14:tracePt t="33297" x="7531100" y="4616450"/>
          <p14:tracePt t="33809" x="7486650" y="4572000"/>
          <p14:tracePt t="33823" x="7397750" y="4489450"/>
          <p14:tracePt t="33830" x="7315200" y="4406900"/>
          <p14:tracePt t="33844" x="7200900" y="4305300"/>
          <p14:tracePt t="33851" x="7067550" y="4191000"/>
          <p14:tracePt t="33867" x="6959600" y="4076700"/>
          <p14:tracePt t="33881" x="6750050" y="3886200"/>
          <p14:tracePt t="33897" x="6635750" y="3784600"/>
          <p14:tracePt t="33915" x="6426200" y="3600450"/>
          <p14:tracePt t="33930" x="6330950" y="3511550"/>
          <p14:tracePt t="33947" x="6153150" y="3365500"/>
          <p14:tracePt t="33965" x="5988050" y="3257550"/>
          <p14:tracePt t="33980" x="5930900" y="3213100"/>
          <p14:tracePt t="33997" x="5886450" y="3181350"/>
          <p14:tracePt t="34014" x="5772150" y="3124200"/>
          <p14:tracePt t="34030" x="5702300" y="3092450"/>
          <p14:tracePt t="34047" x="5670550" y="3067050"/>
          <p14:tracePt t="34063" x="5594350" y="3028950"/>
          <p14:tracePt t="34080" x="5575300" y="3022600"/>
          <p14:tracePt t="34097" x="5543550" y="3016250"/>
          <p14:tracePt t="34112" x="5518150" y="3003550"/>
          <p14:tracePt t="34129" x="5505450" y="2997200"/>
          <p14:tracePt t="34147" x="5486400" y="2990850"/>
          <p14:tracePt t="34163" x="5422900" y="2959100"/>
          <p14:tracePt t="34179" x="5391150" y="2946400"/>
          <p14:tracePt t="34196" x="5334000" y="2921000"/>
          <p14:tracePt t="34213" x="5289550" y="2908300"/>
          <p14:tracePt t="34229" x="5219700" y="2889250"/>
          <p14:tracePt t="34246" x="5143500" y="2863850"/>
          <p14:tracePt t="34262" x="5105400" y="2863850"/>
          <p14:tracePt t="34280" x="5048250" y="2844800"/>
          <p14:tracePt t="34296" x="4965700" y="2825750"/>
          <p14:tracePt t="34313" x="4933950" y="2813050"/>
          <p14:tracePt t="34329" x="4851400" y="2794000"/>
          <p14:tracePt t="34345" x="4787900" y="2768600"/>
          <p14:tracePt t="34362" x="4756150" y="2762250"/>
          <p14:tracePt t="34379" x="4711700" y="2749550"/>
          <p14:tracePt t="34395" x="4673600" y="2736850"/>
          <p14:tracePt t="34412" x="4654550" y="2730500"/>
          <p14:tracePt t="34429" x="4629150" y="2717800"/>
          <p14:tracePt t="34445" x="4597400" y="2711450"/>
          <p14:tracePt t="34462" x="4578350" y="2711450"/>
          <p14:tracePt t="34478" x="4565650" y="2711450"/>
          <p14:tracePt t="34495" x="4559300" y="2711450"/>
          <p14:tracePt t="34529" x="4552950" y="2711450"/>
          <p14:tracePt t="35177" x="4546600" y="2711450"/>
          <p14:tracePt t="35183" x="4546600" y="2717800"/>
          <p14:tracePt t="35205" x="4540250" y="2724150"/>
          <p14:tracePt t="35227" x="4527550" y="2724150"/>
          <p14:tracePt t="35275" x="4527550" y="2736850"/>
          <p14:tracePt t="35317" x="4527550" y="2743200"/>
          <p14:tracePt t="35380" x="4533900" y="2743200"/>
          <p14:tracePt t="35429" x="4540250" y="2743200"/>
          <p14:tracePt t="35436" x="4546600" y="2743200"/>
          <p14:tracePt t="35459" x="4559300" y="2743200"/>
          <p14:tracePt t="35465" x="4572000" y="2749550"/>
          <p14:tracePt t="35479" x="4603750" y="2749550"/>
          <p14:tracePt t="35493" x="4648200" y="2755900"/>
          <p14:tracePt t="35508" x="4775200" y="2755900"/>
          <p14:tracePt t="35525" x="4883150" y="2768600"/>
          <p14:tracePt t="35542" x="5105400" y="2768600"/>
          <p14:tracePt t="35558" x="5372100" y="2768600"/>
          <p14:tracePt t="35575" x="5499100" y="2768600"/>
          <p14:tracePt t="35592" x="5753100" y="2762250"/>
          <p14:tracePt t="35608" x="5949950" y="2762250"/>
          <p14:tracePt t="35624" x="6032500" y="2762250"/>
          <p14:tracePt t="35641" x="6146800" y="2755900"/>
          <p14:tracePt t="35658" x="6184900" y="2755900"/>
          <p14:tracePt t="35675" x="6229350" y="2749550"/>
          <p14:tracePt t="35691" x="6235700" y="2749550"/>
          <p14:tracePt t="35788" x="6229350" y="2749550"/>
          <p14:tracePt t="35808" x="6223000" y="2749550"/>
          <p14:tracePt t="35851" x="6216650" y="2749550"/>
          <p14:tracePt t="35886" x="6210300" y="2749550"/>
          <p14:tracePt t="35928" x="6203950" y="2749550"/>
          <p14:tracePt t="35978" x="6203950" y="2755900"/>
          <p14:tracePt t="36013" x="6210300" y="2755900"/>
          <p14:tracePt t="36027" x="6216650" y="2755900"/>
          <p14:tracePt t="36041" x="6223000" y="2755900"/>
          <p14:tracePt t="36048" x="6235700" y="2755900"/>
          <p14:tracePt t="36062" x="6242050" y="2755900"/>
          <p14:tracePt t="36073" x="6248400" y="2762250"/>
          <p14:tracePt t="36091" x="6299200" y="2781300"/>
          <p14:tracePt t="36106" x="6343650" y="2781300"/>
          <p14:tracePt t="36123" x="6464300" y="2819400"/>
          <p14:tracePt t="36139" x="6616700" y="2844800"/>
          <p14:tracePt t="36156" x="6699250" y="2863850"/>
          <p14:tracePt t="36172" x="6851650" y="2882900"/>
          <p14:tracePt t="36189" x="6985000" y="2901950"/>
          <p14:tracePt t="36206" x="7035800" y="2901950"/>
          <p14:tracePt t="36224" x="7118350" y="2921000"/>
          <p14:tracePt t="36239" x="7156450" y="2921000"/>
          <p14:tracePt t="36256" x="7162800" y="2921000"/>
          <p14:tracePt t="36273" x="7175500" y="2921000"/>
          <p14:tracePt t="36343" x="7175500" y="2914650"/>
          <p14:tracePt t="36392" x="7169150" y="2914650"/>
          <p14:tracePt t="36469" x="7162800" y="2914650"/>
          <p14:tracePt t="37128" x="7124700" y="2914650"/>
          <p14:tracePt t="37142" x="7061200" y="2914650"/>
          <p14:tracePt t="37149" x="6991350" y="2908300"/>
          <p14:tracePt t="37156" x="6915150" y="2895600"/>
          <p14:tracePt t="37172" x="6838950" y="2889250"/>
          <p14:tracePt t="37186" x="6737350" y="2876550"/>
          <p14:tracePt t="37202" x="6635750" y="2870200"/>
          <p14:tracePt t="37219" x="6369050" y="2838450"/>
          <p14:tracePt t="37235" x="6127750" y="2806700"/>
          <p14:tracePt t="37252" x="6013450" y="2794000"/>
          <p14:tracePt t="37269" x="5676900" y="2774950"/>
          <p14:tracePt t="37285" x="5588000" y="2774950"/>
          <p14:tracePt t="37302" x="5435600" y="2787650"/>
          <p14:tracePt t="37319" x="5327650" y="2813050"/>
          <p14:tracePt t="37335" x="5264150" y="2819400"/>
          <p14:tracePt t="37352" x="5194300" y="2832100"/>
          <p14:tracePt t="37368" x="5067300" y="2863850"/>
          <p14:tracePt t="37385" x="5029200" y="2870200"/>
          <p14:tracePt t="37402" x="4972050" y="2870200"/>
          <p14:tracePt t="37418" x="4940300" y="2882900"/>
          <p14:tracePt t="37435" x="4883150" y="2882900"/>
          <p14:tracePt t="37452" x="4838700" y="2882900"/>
          <p14:tracePt t="37468" x="4781550" y="2882900"/>
          <p14:tracePt t="37485" x="4762500" y="2882900"/>
          <p14:tracePt t="37501" x="4718050" y="2882900"/>
          <p14:tracePt t="37518" x="4699000" y="2876550"/>
          <p14:tracePt t="37534" x="4699000" y="2870200"/>
          <p14:tracePt t="38562" x="4692650" y="2876550"/>
          <p14:tracePt t="38576" x="4686300" y="2889250"/>
          <p14:tracePt t="38584" x="4686300" y="2901950"/>
          <p14:tracePt t="38600" x="4679950" y="2901950"/>
          <p14:tracePt t="38614" x="4673600" y="2908300"/>
          <p14:tracePt t="38634" x="4667250" y="2921000"/>
          <p14:tracePt t="38654" x="4660900" y="2933700"/>
          <p14:tracePt t="38667" x="4660900" y="2946400"/>
          <p14:tracePt t="38682" x="4660900" y="2959100"/>
          <p14:tracePt t="38696" x="4654550" y="2990850"/>
          <p14:tracePt t="38714" x="4654550" y="3003550"/>
          <p14:tracePt t="38731" x="4648200" y="3048000"/>
          <p14:tracePt t="38747" x="4648200" y="3086100"/>
          <p14:tracePt t="38764" x="4648200" y="3117850"/>
          <p14:tracePt t="38780" x="4648200" y="3155950"/>
          <p14:tracePt t="38796" x="4648200" y="3194050"/>
          <p14:tracePt t="38814" x="4648200" y="3219450"/>
          <p14:tracePt t="38830" x="4648200" y="3244850"/>
          <p14:tracePt t="38846" x="4654550" y="3270250"/>
          <p14:tracePt t="38864" x="4654550" y="3276600"/>
          <p14:tracePt t="38881" x="4660900" y="3295650"/>
          <p14:tracePt t="38896" x="4660900" y="3308350"/>
          <p14:tracePt t="38913" x="4660900" y="3321050"/>
          <p14:tracePt t="38946" x="4660900" y="3327400"/>
          <p14:tracePt t="39124" x="4667250" y="3327400"/>
          <p14:tracePt t="39145" x="4667250" y="3321050"/>
          <p14:tracePt t="39165" x="4673600" y="3308350"/>
          <p14:tracePt t="39180" x="4673600" y="3302000"/>
          <p14:tracePt t="39187" x="4673600" y="3295650"/>
          <p14:tracePt t="39195" x="4679950" y="3295650"/>
          <p14:tracePt t="39211" x="4679950" y="3289300"/>
          <p14:tracePt t="39236" x="4679950" y="3276600"/>
          <p14:tracePt t="39250" x="4686300" y="3263900"/>
          <p14:tracePt t="39261" x="4686300" y="3244850"/>
          <p14:tracePt t="39279" x="4686300" y="3194050"/>
          <p14:tracePt t="39295" x="4686300" y="3175000"/>
          <p14:tracePt t="39312" x="4686300" y="3105150"/>
          <p14:tracePt t="39328" x="4686300" y="3041650"/>
          <p14:tracePt t="39344" x="4673600" y="2997200"/>
          <p14:tracePt t="39348" x="4667250" y="2965450"/>
          <p14:tracePt t="39361" x="4660900" y="2946400"/>
          <p14:tracePt t="39378" x="4654550" y="2914650"/>
          <p14:tracePt t="39395" x="4654550" y="2901950"/>
          <p14:tracePt t="39412" x="4648200" y="2889250"/>
          <p14:tracePt t="39428" x="4648200" y="2882900"/>
          <p14:tracePt t="39819" x="4641850" y="2882900"/>
          <p14:tracePt t="40304" x="4641850" y="2889250"/>
          <p14:tracePt t="40353" x="4641850" y="2895600"/>
          <p14:tracePt t="40360" x="4641850" y="2901950"/>
          <p14:tracePt t="40401" x="4641850" y="2914650"/>
          <p14:tracePt t="40423" x="4635500" y="2921000"/>
          <p14:tracePt t="40430" x="4629150" y="2933700"/>
          <p14:tracePt t="40444" x="4603750" y="2959100"/>
          <p14:tracePt t="40458" x="4533900" y="3028950"/>
          <p14:tracePt t="40474" x="4476750" y="3073400"/>
          <p14:tracePt t="40491" x="4406900" y="3124200"/>
          <p14:tracePt t="40508" x="4241800" y="3251200"/>
          <p14:tracePt t="40524" x="4064000" y="3384550"/>
          <p14:tracePt t="40541" x="3968750" y="3448050"/>
          <p14:tracePt t="40557" x="3803650" y="3549650"/>
          <p14:tracePt t="40574" x="3683000" y="3619500"/>
          <p14:tracePt t="40591" x="3651250" y="3644900"/>
          <p14:tracePt t="40607" x="3606800" y="3663950"/>
          <p14:tracePt t="40624" x="3600450" y="3670300"/>
          <p14:tracePt t="40641" x="3625850" y="3670300"/>
          <p14:tracePt t="40657" x="3657600" y="3657600"/>
          <p14:tracePt t="40674" x="3765550" y="3606800"/>
          <p14:tracePt t="40691" x="3892550" y="3549650"/>
          <p14:tracePt t="40707" x="3962400" y="3524250"/>
          <p14:tracePt t="40723" x="4038600" y="3479800"/>
          <p14:tracePt t="40740" x="4197350" y="3409950"/>
          <p14:tracePt t="40756" x="4216400" y="3390900"/>
          <p14:tracePt t="40774" x="4241800" y="3378200"/>
          <p14:tracePt t="40790" x="4254500" y="3365500"/>
          <p14:tracePt t="40806" x="4260850" y="3365500"/>
          <p14:tracePt t="40844" x="4260850" y="3371850"/>
          <p14:tracePt t="40866" x="4260850" y="3378200"/>
          <p14:tracePt t="40875" x="4254500" y="3378200"/>
          <p14:tracePt t="40889" x="4254500" y="3384550"/>
          <p14:tracePt t="40906" x="4248150" y="3403600"/>
          <p14:tracePt t="40923" x="4248150" y="3416300"/>
          <p14:tracePt t="40939" x="4248150" y="3435350"/>
          <p14:tracePt t="40956" x="4248150" y="3479800"/>
          <p14:tracePt t="40972" x="4248150" y="3549650"/>
          <p14:tracePt t="40989" x="4254500" y="3587750"/>
          <p14:tracePt t="41006" x="4260850" y="3644900"/>
          <p14:tracePt t="41022" x="4267200" y="3695700"/>
          <p14:tracePt t="41039" x="4267200" y="3708400"/>
          <p14:tracePt t="41055" x="4279900" y="3721100"/>
          <p14:tracePt t="41072" x="4286250" y="3721100"/>
          <p14:tracePt t="41088" x="4305300" y="3721100"/>
          <p14:tracePt t="41105" x="4330700" y="3702050"/>
          <p14:tracePt t="41122" x="4349750" y="3689350"/>
          <p14:tracePt t="41139" x="4419600" y="3625850"/>
          <p14:tracePt t="41155" x="4527550" y="3517900"/>
          <p14:tracePt t="41172" x="4584700" y="3448050"/>
          <p14:tracePt t="41189" x="4692650" y="3314700"/>
          <p14:tracePt t="41205" x="4775200" y="3238500"/>
          <p14:tracePt t="41222" x="4794250" y="3206750"/>
          <p14:tracePt t="41238" x="4819650" y="3187700"/>
          <p14:tracePt t="41255" x="4826000" y="3181350"/>
          <p14:tracePt t="41289" x="4826000" y="3187700"/>
          <p14:tracePt t="41305" x="4813300" y="3206750"/>
          <p14:tracePt t="41322" x="4800600" y="3232150"/>
          <p14:tracePt t="41338" x="4794250" y="3244850"/>
          <p14:tracePt t="41354" x="4794250" y="3263900"/>
          <p14:tracePt t="41372" x="4787900" y="3321050"/>
          <p14:tracePt t="41388" x="4787900" y="3460750"/>
          <p14:tracePt t="41404" x="4800600" y="3536950"/>
          <p14:tracePt t="41421" x="4838700" y="3695700"/>
          <p14:tracePt t="41437" x="4864100" y="3790950"/>
          <p14:tracePt t="41454" x="4876800" y="3816350"/>
          <p14:tracePt t="41471" x="4902200" y="3841750"/>
          <p14:tracePt t="41487" x="4902200" y="3848100"/>
          <p14:tracePt t="41520" x="4908550" y="3848100"/>
          <p14:tracePt t="41537" x="4908550" y="3841750"/>
          <p14:tracePt t="43041" x="4902200" y="3829050"/>
          <p14:tracePt t="43048" x="4895850" y="3810000"/>
          <p14:tracePt t="43062" x="4883150" y="3778250"/>
          <p14:tracePt t="43069" x="4876800" y="3740150"/>
          <p14:tracePt t="43085" x="4870450" y="3683000"/>
          <p14:tracePt t="43098" x="4851400" y="3575050"/>
          <p14:tracePt t="43115" x="4838700" y="3511550"/>
          <p14:tracePt t="43132" x="4819650" y="3448050"/>
          <p14:tracePt t="43149" x="4806950" y="3327400"/>
          <p14:tracePt t="43165" x="4787900" y="3257550"/>
          <p14:tracePt t="43182" x="4781550" y="3232150"/>
          <p14:tracePt t="43198" x="4775200" y="3225800"/>
          <p14:tracePt t="43215" x="4775200" y="3213100"/>
          <p14:tracePt t="43232" x="4775200" y="3206750"/>
          <p14:tracePt t="43265" x="4768850" y="3200400"/>
          <p14:tracePt t="43281" x="4762500" y="3187700"/>
          <p14:tracePt t="43315" x="4762500" y="3168650"/>
          <p14:tracePt t="43331" x="4756150" y="3149600"/>
          <p14:tracePt t="43348" x="4756150" y="3143250"/>
          <p14:tracePt t="43364" x="4743450" y="3111500"/>
          <p14:tracePt t="43381" x="4705350" y="3073400"/>
          <p14:tracePt t="43398" x="4679950" y="3035300"/>
          <p14:tracePt t="43414" x="4629150" y="2959100"/>
          <p14:tracePt t="43431" x="4597400" y="2927350"/>
          <p14:tracePt t="43449" x="4489450" y="2819400"/>
          <p14:tracePt t="43464" x="4470400" y="2806700"/>
          <p14:tracePt t="43480" x="4445000" y="2794000"/>
          <p14:tracePt t="43498" x="4413250" y="2781300"/>
          <p14:tracePt t="43514" x="4400550" y="2781300"/>
          <p14:tracePt t="43546" x="4394200" y="2781300"/>
          <p14:tracePt t="43563" x="4387850" y="2781300"/>
          <p14:tracePt t="43687" x="4394200" y="2781300"/>
          <p14:tracePt t="44194" x="4400550" y="2794000"/>
          <p14:tracePt t="44201" x="4419600" y="2806700"/>
          <p14:tracePt t="44215" x="4438650" y="2825750"/>
          <p14:tracePt t="44228" x="4470400" y="2844800"/>
          <p14:tracePt t="44244" x="4572000" y="2908300"/>
          <p14:tracePt t="44261" x="4629150" y="2933700"/>
          <p14:tracePt t="44278" x="4775200" y="2978150"/>
          <p14:tracePt t="44294" x="4946650" y="3003550"/>
          <p14:tracePt t="44311" x="5048250" y="3003550"/>
          <p14:tracePt t="44328" x="5213350" y="3003550"/>
          <p14:tracePt t="44344" x="5334000" y="2971800"/>
          <p14:tracePt t="44361" x="5378450" y="2946400"/>
          <p14:tracePt t="44378" x="5422900" y="2908300"/>
          <p14:tracePt t="44394" x="5429250" y="2889250"/>
          <p14:tracePt t="44411" x="5429250" y="2851150"/>
          <p14:tracePt t="44427" x="5403850" y="2774950"/>
          <p14:tracePt t="44444" x="5384800" y="2730500"/>
          <p14:tracePt t="44447" x="5346700" y="2673350"/>
          <p14:tracePt t="44461" x="5302250" y="2616200"/>
          <p14:tracePt t="44477" x="5181600" y="2476500"/>
          <p14:tracePt t="44494" x="5105400" y="2406650"/>
          <p14:tracePt t="44510" x="4940300" y="2279650"/>
          <p14:tracePt t="44527" x="4781550" y="2209800"/>
          <p14:tracePt t="44544" x="4686300" y="2178050"/>
          <p14:tracePt t="44560" x="4533900" y="2171700"/>
          <p14:tracePt t="44577" x="4400550" y="2190750"/>
          <p14:tracePt t="44595" x="4324350" y="2241550"/>
          <p14:tracePt t="44610" x="4292600" y="2279650"/>
          <p14:tracePt t="44627" x="4235450" y="2381250"/>
          <p14:tracePt t="44644" x="4210050" y="2489200"/>
          <p14:tracePt t="44660" x="4197350" y="2540000"/>
          <p14:tracePt t="44677" x="4197350" y="2590800"/>
          <p14:tracePt t="44693" x="4197350" y="2705100"/>
          <p14:tracePt t="44710" x="4216400" y="2724150"/>
          <p14:tracePt t="44726" x="4241800" y="2768600"/>
          <p14:tracePt t="44743" x="4318000" y="2838450"/>
          <p14:tracePt t="44759" x="4394200" y="2889250"/>
          <p14:tracePt t="44777" x="4451350" y="2927350"/>
          <p14:tracePt t="44793" x="4470400" y="2933700"/>
          <p14:tracePt t="44809" x="4495800" y="2940050"/>
          <p14:tracePt t="44826" x="4514850" y="2940050"/>
          <p14:tracePt t="44842" x="4521200" y="2940050"/>
          <p14:tracePt t="44859" x="4527550" y="2940050"/>
          <p14:tracePt t="45086" x="4578350" y="2946400"/>
          <p14:tracePt t="45100" x="4654550" y="2965450"/>
          <p14:tracePt t="45106" x="4756150" y="2990850"/>
          <p14:tracePt t="45114" x="4870450" y="2997200"/>
          <p14:tracePt t="45128" x="4984750" y="2997200"/>
          <p14:tracePt t="45142" x="5124450" y="2997200"/>
          <p14:tracePt t="45158" x="5391150" y="2984500"/>
          <p14:tracePt t="45175" x="5530850" y="2971800"/>
          <p14:tracePt t="45192" x="5746750" y="2933700"/>
          <p14:tracePt t="45208" x="5892800" y="2901950"/>
          <p14:tracePt t="45225" x="5937250" y="2882900"/>
          <p14:tracePt t="45241" x="5988050" y="2870200"/>
          <p14:tracePt t="45258" x="6000750" y="2857500"/>
          <p14:tracePt t="45318" x="5994400" y="2857500"/>
          <p14:tracePt t="45339" x="5988050" y="2857500"/>
          <p14:tracePt t="45345" x="5988050" y="2863850"/>
          <p14:tracePt t="45361" x="5988050" y="2870200"/>
          <p14:tracePt t="45374" x="5981700" y="2876550"/>
          <p14:tracePt t="45402" x="5981700" y="2882900"/>
          <p14:tracePt t="45423" x="5988050" y="2889250"/>
          <p14:tracePt t="45437" x="6000750" y="2895600"/>
          <p14:tracePt t="45444" x="6013450" y="2901950"/>
          <p14:tracePt t="45457" x="6032500" y="2908300"/>
          <p14:tracePt t="45473" x="6096000" y="2927350"/>
          <p14:tracePt t="45491" x="6134100" y="2933700"/>
          <p14:tracePt t="45507" x="6254750" y="2940050"/>
          <p14:tracePt t="45524" x="6286500" y="2921000"/>
          <p14:tracePt t="45540" x="6330950" y="2895600"/>
          <p14:tracePt t="45557" x="6356350" y="2844800"/>
          <p14:tracePt t="45573" x="6356350" y="2825750"/>
          <p14:tracePt t="45590" x="6343650" y="2781300"/>
          <p14:tracePt t="45607" x="6299200" y="2686050"/>
          <p14:tracePt t="45623" x="6267450" y="2673350"/>
          <p14:tracePt t="45639" x="6242050" y="2660650"/>
          <p14:tracePt t="45656" x="6153150" y="2647950"/>
          <p14:tracePt t="45673" x="6019800" y="2673350"/>
          <p14:tracePt t="45690" x="5905500" y="2749550"/>
          <p14:tracePt t="45706" x="5861050" y="2794000"/>
          <p14:tracePt t="45723" x="5797550" y="2876550"/>
          <p14:tracePt t="45740" x="5791200" y="2940050"/>
          <p14:tracePt t="45756" x="5791200" y="2959100"/>
          <p14:tracePt t="45773" x="5803900" y="2978150"/>
          <p14:tracePt t="45789" x="5835650" y="3003550"/>
          <p14:tracePt t="45806" x="5962650" y="3073400"/>
          <p14:tracePt t="45824" x="6076950" y="3111500"/>
          <p14:tracePt t="45839" x="6229350" y="3168650"/>
          <p14:tracePt t="45856" x="6578600" y="3232150"/>
          <p14:tracePt t="45873" x="6750050" y="3257550"/>
          <p14:tracePt t="45889" x="6915150" y="3270250"/>
          <p14:tracePt t="45905" x="7169150" y="3257550"/>
          <p14:tracePt t="45922" x="7366000" y="3194050"/>
          <p14:tracePt t="45939" x="7429500" y="3162300"/>
          <p14:tracePt t="45955" x="7486650" y="3136900"/>
          <p14:tracePt t="45972" x="7607300" y="3067050"/>
          <p14:tracePt t="45988" x="7620000" y="3054350"/>
          <p14:tracePt t="46006" x="7651750" y="3035300"/>
          <p14:tracePt t="46022" x="7651750" y="3022600"/>
          <p14:tracePt t="46055" x="7651750" y="3016250"/>
          <p14:tracePt t="46071" x="7651750" y="3022600"/>
          <p14:tracePt t="46091" x="7651750" y="3028950"/>
          <p14:tracePt t="46111" x="7651750" y="3035300"/>
          <p14:tracePt t="46132" x="7645400" y="3035300"/>
          <p14:tracePt t="46141" x="7639050" y="3035300"/>
          <p14:tracePt t="46155" x="7632700" y="3035300"/>
          <p14:tracePt t="46171" x="7626350" y="3035300"/>
          <p14:tracePt t="46188" x="7620000" y="3041650"/>
          <p14:tracePt t="46209" x="7620000" y="3054350"/>
          <p14:tracePt t="46231" x="7620000" y="3060700"/>
          <p14:tracePt t="46252" x="7626350" y="3060700"/>
          <p14:tracePt t="46258" x="7639050" y="3060700"/>
          <p14:tracePt t="46274" x="7651750" y="3060700"/>
          <p14:tracePt t="46287" x="7664450" y="3060700"/>
          <p14:tracePt t="46304" x="7696200" y="3035300"/>
          <p14:tracePt t="46321" x="7721600" y="3009900"/>
          <p14:tracePt t="46337" x="7759700" y="2946400"/>
          <p14:tracePt t="46354" x="7797800" y="2895600"/>
          <p14:tracePt t="46372" x="7804150" y="2844800"/>
          <p14:tracePt t="46387" x="7810500" y="2819400"/>
          <p14:tracePt t="46404" x="7810500" y="2800350"/>
          <p14:tracePt t="46421" x="7791450" y="2762250"/>
          <p14:tracePt t="46437" x="7772400" y="2749550"/>
          <p14:tracePt t="46454" x="7727950" y="2724150"/>
          <p14:tracePt t="46470" x="7569200" y="2686050"/>
          <p14:tracePt t="46487" x="7493000" y="2686050"/>
          <p14:tracePt t="46503" x="7429500" y="2686050"/>
          <p14:tracePt t="46507" x="7359650" y="2692400"/>
          <p14:tracePt t="46520" x="7264400" y="2724150"/>
          <p14:tracePt t="46537" x="7232650" y="2743200"/>
          <p14:tracePt t="46554" x="7194550" y="2768600"/>
          <p14:tracePt t="46570" x="7188200" y="2781300"/>
          <p14:tracePt t="46587" x="7181850" y="2819400"/>
          <p14:tracePt t="46604" x="7194550" y="2844800"/>
          <p14:tracePt t="46620" x="7200900" y="2851150"/>
          <p14:tracePt t="46636" x="7213600" y="2857500"/>
          <p14:tracePt t="46653" x="7226300" y="2857500"/>
          <p14:tracePt t="46686" x="7239000" y="2857500"/>
          <p14:tracePt t="46702" x="7245350" y="2851150"/>
          <p14:tracePt t="46736" x="7251700" y="2838450"/>
          <p14:tracePt t="46753" x="7258050" y="2832100"/>
          <p14:tracePt t="46770" x="7270750" y="2832100"/>
          <p14:tracePt t="47235" x="7232650" y="2832100"/>
          <p14:tracePt t="47242" x="7175500" y="2825750"/>
          <p14:tracePt t="47256" x="7099300" y="2813050"/>
          <p14:tracePt t="47267" x="7004050" y="2787650"/>
          <p14:tracePt t="47284" x="6902450" y="2762250"/>
          <p14:tracePt t="47301" x="6692900" y="2692400"/>
          <p14:tracePt t="47317" x="6432550" y="2616200"/>
          <p14:tracePt t="47334" x="6184900" y="2527300"/>
          <p14:tracePt t="47350" x="6064250" y="2482850"/>
          <p14:tracePt t="47367" x="5949950" y="2451100"/>
          <p14:tracePt t="47384" x="5600700" y="2400300"/>
          <p14:tracePt t="47400" x="5511800" y="2400300"/>
          <p14:tracePt t="47417" x="5435600" y="2400300"/>
          <p14:tracePt t="47433" x="5232400" y="2413000"/>
          <p14:tracePt t="47450" x="5162550" y="2425700"/>
          <p14:tracePt t="47467" x="5099050" y="2425700"/>
          <p14:tracePt t="47483" x="4965700" y="2451100"/>
          <p14:tracePt t="47500" x="4857750" y="2476500"/>
          <p14:tracePt t="47503" x="4806950" y="2489200"/>
          <p14:tracePt t="47519" x="4756150" y="2495550"/>
          <p14:tracePt t="47533" x="4724400" y="2514600"/>
          <p14:tracePt t="47550" x="4648200" y="2533650"/>
          <p14:tracePt t="47567" x="4584700" y="2559050"/>
          <p14:tracePt t="47583" x="4552950" y="2584450"/>
          <p14:tracePt t="47600" x="4521200" y="2603500"/>
          <p14:tracePt t="47616" x="4483100" y="2641600"/>
          <p14:tracePt t="47633" x="4470400" y="2660650"/>
          <p14:tracePt t="47650" x="4438650" y="2698750"/>
          <p14:tracePt t="47666" x="4425950" y="2717800"/>
          <p14:tracePt t="47683" x="4419600" y="2717800"/>
          <p14:tracePt t="47700" x="4419600" y="2724150"/>
          <p14:tracePt t="47716" x="4438650" y="2724150"/>
          <p14:tracePt t="48067" x="4438650" y="2730500"/>
          <p14:tracePt t="48074" x="4438650" y="2749550"/>
          <p14:tracePt t="48089" x="4438650" y="2768600"/>
          <p14:tracePt t="48098" x="4438650" y="2787650"/>
          <p14:tracePt t="48114" x="4438650" y="2806700"/>
          <p14:tracePt t="48131" x="4438650" y="2857500"/>
          <p14:tracePt t="48148" x="4451350" y="2901950"/>
          <p14:tracePt t="48165" x="4464050" y="2921000"/>
          <p14:tracePt t="48181" x="4483100" y="2965450"/>
          <p14:tracePt t="48198" x="4495800" y="2990850"/>
          <p14:tracePt t="48215" x="4572000" y="3092450"/>
          <p14:tracePt t="48231" x="4616450" y="3117850"/>
          <p14:tracePt t="48247" x="4641850" y="3149600"/>
          <p14:tracePt t="48264" x="4718050" y="3194050"/>
          <p14:tracePt t="48280" x="4775200" y="3219450"/>
          <p14:tracePt t="48299" x="4800600" y="3232150"/>
          <p14:tracePt t="48314" x="4857750" y="3238500"/>
          <p14:tracePt t="48330" x="4908550" y="3238500"/>
          <p14:tracePt t="48346" x="4927600" y="3238500"/>
          <p14:tracePt t="48363" x="4959350" y="3232150"/>
          <p14:tracePt t="48380" x="4972050" y="3219450"/>
          <p14:tracePt t="48397" x="5003800" y="3175000"/>
          <p14:tracePt t="48414" x="5016500" y="3124200"/>
          <p14:tracePt t="48430" x="5022850" y="3067050"/>
          <p14:tracePt t="48447" x="5022850" y="2971800"/>
          <p14:tracePt t="48463" x="5022850" y="2921000"/>
          <p14:tracePt t="48480" x="5003800" y="2863850"/>
          <p14:tracePt t="48497" x="4946650" y="2692400"/>
          <p14:tracePt t="48513" x="4933950" y="2660650"/>
          <p14:tracePt t="48516" x="4902200" y="2616200"/>
          <p14:tracePt t="48532" x="4876800" y="2571750"/>
          <p14:tracePt t="48546" x="4845050" y="2533650"/>
          <p14:tracePt t="48563" x="4794250" y="2470150"/>
          <p14:tracePt t="48580" x="4724400" y="2406650"/>
          <p14:tracePt t="48596" x="4692650" y="2387600"/>
          <p14:tracePt t="48613" x="4635500" y="2336800"/>
          <p14:tracePt t="48630" x="4578350" y="2317750"/>
          <p14:tracePt t="48647" x="4546600" y="2298700"/>
          <p14:tracePt t="48663" x="4502150" y="2292350"/>
          <p14:tracePt t="48679" x="4464050" y="2292350"/>
          <p14:tracePt t="48696" x="4445000" y="2292350"/>
          <p14:tracePt t="48713" x="4419600" y="2305050"/>
          <p14:tracePt t="48729" x="4394200" y="2324100"/>
          <p14:tracePt t="48746" x="4381500" y="2349500"/>
          <p14:tracePt t="48763" x="4343400" y="2413000"/>
          <p14:tracePt t="48779" x="4318000" y="2470150"/>
          <p14:tracePt t="48795" x="4311650" y="2501900"/>
          <p14:tracePt t="48812" x="4305300" y="2540000"/>
          <p14:tracePt t="48829" x="4298950" y="2609850"/>
          <p14:tracePt t="48846" x="4318000" y="2686050"/>
          <p14:tracePt t="48862" x="4337050" y="2755900"/>
          <p14:tracePt t="48878" x="4356100" y="2787650"/>
          <p14:tracePt t="48895" x="4387850" y="2851150"/>
          <p14:tracePt t="48911" x="4432300" y="2895600"/>
          <p14:tracePt t="48928" x="4451350" y="2921000"/>
          <p14:tracePt t="48946" x="4508500" y="2952750"/>
          <p14:tracePt t="48962" x="4559300" y="2984500"/>
          <p14:tracePt t="48978" x="4610100" y="2990850"/>
          <p14:tracePt t="48995" x="4679950" y="3003550"/>
          <p14:tracePt t="49011" x="4756150" y="3003550"/>
          <p14:tracePt t="49028" x="4794250" y="2997200"/>
          <p14:tracePt t="49045" x="4870450" y="2984500"/>
          <p14:tracePt t="49061" x="4940300" y="2952750"/>
          <p14:tracePt t="49078" x="4972050" y="2933700"/>
          <p14:tracePt t="49094" x="5010150" y="2908300"/>
          <p14:tracePt t="49111" x="5029200" y="2882900"/>
          <p14:tracePt t="49128" x="5060950" y="2806700"/>
          <p14:tracePt t="49144" x="5067300" y="2774950"/>
          <p14:tracePt t="49161" x="5073650" y="2743200"/>
          <p14:tracePt t="49178" x="5080000" y="2667000"/>
          <p14:tracePt t="49194" x="5080000" y="2597150"/>
          <p14:tracePt t="49210" x="5073650" y="2559050"/>
          <p14:tracePt t="49227" x="5054600" y="2476500"/>
          <p14:tracePt t="49244" x="5022850" y="2400300"/>
          <p14:tracePt t="49261" x="4997450" y="2368550"/>
          <p14:tracePt t="49277" x="4959350" y="2311400"/>
          <p14:tracePt t="49293" x="4908550" y="2286000"/>
          <p14:tracePt t="49311" x="4851400" y="2266950"/>
          <p14:tracePt t="49327" x="4813300" y="2260600"/>
          <p14:tracePt t="49344" x="4705350" y="2260600"/>
          <p14:tracePt t="49361" x="4622800" y="2286000"/>
          <p14:tracePt t="49377" x="4578350" y="2305050"/>
          <p14:tracePt t="49393" x="4546600" y="2324100"/>
          <p14:tracePt t="49410" x="4445000" y="2393950"/>
          <p14:tracePt t="49426" x="4419600" y="2425700"/>
          <p14:tracePt t="49444" x="4387850" y="2463800"/>
          <p14:tracePt t="49460" x="4343400" y="2540000"/>
          <p14:tracePt t="49476" x="4305300" y="2616200"/>
          <p14:tracePt t="49494" x="4286250" y="2667000"/>
          <p14:tracePt t="49510" x="4286250" y="2686050"/>
          <p14:tracePt t="49526" x="4292600" y="2743200"/>
          <p14:tracePt t="49543" x="4311650" y="2806700"/>
          <p14:tracePt t="49560" x="4337050" y="2851150"/>
          <p14:tracePt t="49576" x="4381500" y="2933700"/>
          <p14:tracePt t="49593" x="4432300" y="3022600"/>
          <p14:tracePt t="49609" x="4470400" y="3060700"/>
          <p14:tracePt t="49626" x="4514850" y="3092450"/>
          <p14:tracePt t="49642" x="4572000" y="3117850"/>
          <p14:tracePt t="49659" x="4603750" y="3124200"/>
          <p14:tracePt t="49677" x="4660900" y="3136900"/>
          <p14:tracePt t="49692" x="4724400" y="3136900"/>
          <p14:tracePt t="49709" x="4756150" y="3130550"/>
          <p14:tracePt t="49726" x="4781550" y="3130550"/>
          <p14:tracePt t="49742" x="4832350" y="3111500"/>
          <p14:tracePt t="49759" x="4857750" y="3098800"/>
          <p14:tracePt t="49775" x="4921250" y="3035300"/>
          <p14:tracePt t="49792" x="4927600" y="3009900"/>
          <p14:tracePt t="49809" x="4940300" y="2965450"/>
          <p14:tracePt t="49825" x="4946650" y="2914650"/>
          <p14:tracePt t="49842" x="4946650" y="2895600"/>
          <p14:tracePt t="49859" x="4933950" y="2863850"/>
          <p14:tracePt t="49876" x="4921250" y="2825750"/>
          <p14:tracePt t="49891" x="4908550" y="2819400"/>
          <p14:tracePt t="49909" x="4889500" y="2813050"/>
          <p14:tracePt t="49925" x="4883150" y="2800350"/>
          <p14:tracePt t="49941" x="4876800" y="2800350"/>
          <p14:tracePt t="49958" x="4857750" y="2800350"/>
          <p14:tracePt t="49975" x="4845050" y="2806700"/>
          <p14:tracePt t="49991" x="4845050" y="2813050"/>
          <p14:tracePt t="50008" x="4845050" y="2819400"/>
          <p14:tracePt t="50309" x="4806950" y="2819400"/>
          <p14:tracePt t="50315" x="4756150" y="2819400"/>
          <p14:tracePt t="50324" x="4718050" y="2819400"/>
          <p14:tracePt t="50340" x="4667250" y="2819400"/>
          <p14:tracePt t="50359" x="4616450" y="2819400"/>
          <p14:tracePt t="50373" x="4533900" y="2819400"/>
          <p14:tracePt t="50391" x="4476750" y="2825750"/>
          <p14:tracePt t="50407" x="4438650" y="2832100"/>
          <p14:tracePt t="50423" x="4419600" y="2832100"/>
          <p14:tracePt t="50440" x="4375150" y="2851150"/>
          <p14:tracePt t="50457" x="4349750" y="2857500"/>
          <p14:tracePt t="50473" x="4343400" y="2863850"/>
          <p14:tracePt t="50490" x="4337050" y="2863850"/>
          <p14:tracePt t="50526" x="4343400" y="2870200"/>
          <p14:tracePt t="50541" x="4356100" y="2870200"/>
          <p14:tracePt t="50556" x="4387850" y="2870200"/>
          <p14:tracePt t="50573" x="4400550" y="2870200"/>
          <p14:tracePt t="50576" x="4425950" y="2870200"/>
          <p14:tracePt t="50592" x="4464050" y="2870200"/>
          <p14:tracePt t="50606" x="4559300" y="2870200"/>
          <p14:tracePt t="50622" x="4610100" y="2857500"/>
          <p14:tracePt t="50640" x="4730750" y="2851150"/>
          <p14:tracePt t="50655" x="4768850" y="2851150"/>
          <p14:tracePt t="50672" x="4851400" y="2832100"/>
          <p14:tracePt t="50688" x="4883150" y="2832100"/>
          <p14:tracePt t="50705" x="4895850" y="2825750"/>
          <p14:tracePt t="50723" x="4908550" y="2825750"/>
          <p14:tracePt t="50755" x="4908550" y="2819400"/>
          <p14:tracePt t="50772" x="4889500" y="2819400"/>
          <p14:tracePt t="50789" x="4883150" y="2819400"/>
          <p14:tracePt t="50805" x="4876800" y="2819400"/>
          <p14:tracePt t="50822" x="4845050" y="2819400"/>
          <p14:tracePt t="50838" x="4787900" y="2813050"/>
          <p14:tracePt t="50855" x="4756150" y="2813050"/>
          <p14:tracePt t="50872" x="4699000" y="2813050"/>
          <p14:tracePt t="50889" x="4641850" y="2813050"/>
          <p14:tracePt t="50906" x="4597400" y="2813050"/>
          <p14:tracePt t="50921" x="4584700" y="2813050"/>
          <p14:tracePt t="50938" x="4584700" y="2819400"/>
          <p14:tracePt t="50955" x="4578350" y="2819400"/>
          <p14:tracePt t="50971" x="4578350" y="2825750"/>
          <p14:tracePt t="50988" x="4584700" y="2825750"/>
          <p14:tracePt t="51005" x="4597400" y="2825750"/>
          <p14:tracePt t="51021" x="4629150" y="2825750"/>
          <p14:tracePt t="51038" x="4641850" y="2825750"/>
          <p14:tracePt t="51055" x="4692650" y="2825750"/>
          <p14:tracePt t="51071" x="4743450" y="2825750"/>
          <p14:tracePt t="51088" x="4762500" y="2819400"/>
          <p14:tracePt t="51104" x="4806950" y="2813050"/>
          <p14:tracePt t="51121" x="4819650" y="2813050"/>
          <p14:tracePt t="51236" x="4813300" y="2806700"/>
          <p14:tracePt t="55135" x="4813300" y="2844800"/>
          <p14:tracePt t="55142" x="4794250" y="2908300"/>
          <p14:tracePt t="55149" x="4781550" y="2978150"/>
          <p14:tracePt t="55163" x="4762500" y="3067050"/>
          <p14:tracePt t="55173" x="4743450" y="3143250"/>
          <p14:tracePt t="55190" x="4730750" y="3238500"/>
          <p14:tracePt t="55206" x="4724400" y="3454400"/>
          <p14:tracePt t="55223" x="4711700" y="3702050"/>
          <p14:tracePt t="55241" x="4718050" y="3917950"/>
          <p14:tracePt t="55257" x="4737100" y="4025900"/>
          <p14:tracePt t="55273" x="4756150" y="4127500"/>
          <p14:tracePt t="55290" x="4826000" y="4343400"/>
          <p14:tracePt t="55306" x="4857750" y="4375150"/>
          <p14:tracePt t="55323" x="4876800" y="4419600"/>
          <p14:tracePt t="55340" x="4940300" y="4470400"/>
          <p14:tracePt t="55356" x="4978400" y="4502150"/>
          <p14:tracePt t="55374" x="5073650" y="4546600"/>
          <p14:tracePt t="55390" x="5143500" y="4578350"/>
          <p14:tracePt t="55406" x="5276850" y="4622800"/>
          <p14:tracePt t="55423" x="5435600" y="4667250"/>
          <p14:tracePt t="55439" x="5530850" y="4686300"/>
          <p14:tracePt t="55456" x="5695950" y="4705350"/>
          <p14:tracePt t="55473" x="5854700" y="4724400"/>
          <p14:tracePt t="55489" x="5905500" y="4724400"/>
          <p14:tracePt t="55506" x="5981700" y="4724400"/>
          <p14:tracePt t="55522" x="6051550" y="4724400"/>
          <p14:tracePt t="55539" x="6083300" y="4724400"/>
          <p14:tracePt t="55556" x="6102350" y="4724400"/>
          <p14:tracePt t="55572" x="6159500" y="4718050"/>
          <p14:tracePt t="55589" x="6172200" y="4718050"/>
          <p14:tracePt t="55606" x="6184900" y="4718050"/>
          <p14:tracePt t="55622" x="6191250" y="4718050"/>
          <p14:tracePt t="55638" x="6197600" y="4718050"/>
          <p14:tracePt t="55656" x="6203950" y="4718050"/>
          <p14:tracePt t="55672" x="6210300" y="4718050"/>
          <p14:tracePt t="55732" x="6203950" y="4718050"/>
          <p14:tracePt t="55753" x="6191250" y="4718050"/>
          <p14:tracePt t="55781" x="6184900" y="4718050"/>
          <p14:tracePt t="55796" x="6178550" y="4718050"/>
          <p14:tracePt t="55817" x="6165850" y="4718050"/>
          <p14:tracePt t="55823" x="6146800" y="4718050"/>
          <p14:tracePt t="55839" x="6134100" y="4718050"/>
          <p14:tracePt t="55844" x="6108700" y="4718050"/>
          <p14:tracePt t="55854" x="6089650" y="4718050"/>
          <p14:tracePt t="55870" x="6070600" y="4718050"/>
          <p14:tracePt t="55888" x="6032500" y="4718050"/>
          <p14:tracePt t="55904" x="6000750" y="4718050"/>
          <p14:tracePt t="55921" x="5969000" y="4718050"/>
          <p14:tracePt t="55937" x="5956300" y="4724400"/>
          <p14:tracePt t="55954" x="5949950" y="4724400"/>
          <p14:tracePt t="55987" x="5949950" y="4730750"/>
          <p14:tracePt t="56004" x="5962650" y="4730750"/>
          <p14:tracePt t="56021" x="6007100" y="4743450"/>
          <p14:tracePt t="56038" x="6096000" y="4749800"/>
          <p14:tracePt t="56054" x="6159500" y="4749800"/>
          <p14:tracePt t="56070" x="6324600" y="4762500"/>
          <p14:tracePt t="56087" x="6477000" y="4762500"/>
          <p14:tracePt t="56105" x="6610350" y="4762500"/>
          <p14:tracePt t="56120" x="6648450" y="4756150"/>
          <p14:tracePt t="56136" x="6686550" y="4756150"/>
          <p14:tracePt t="56154" x="6756400" y="4756150"/>
          <p14:tracePt t="56170" x="6762750" y="4756150"/>
          <p14:tracePt t="56186" x="6769100" y="4756150"/>
          <p14:tracePt t="56203" x="6775450" y="4756150"/>
          <p14:tracePt t="56258" x="6775450" y="4749800"/>
          <p14:tracePt t="71076" x="6769100" y="4756150"/>
          <p14:tracePt t="71083" x="6743700" y="4781550"/>
          <p14:tracePt t="71090" x="6711950" y="4794250"/>
          <p14:tracePt t="71102" x="6680200" y="4819650"/>
          <p14:tracePt t="71119" x="6578600" y="4883150"/>
          <p14:tracePt t="71135" x="6426200" y="5003800"/>
          <p14:tracePt t="71152" x="6324600" y="5124450"/>
          <p14:tracePt t="71168" x="6184900" y="5257800"/>
          <p14:tracePt t="71185" x="6045200" y="5353050"/>
          <p14:tracePt t="71201" x="5937250" y="5429250"/>
          <p14:tracePt t="71218" x="5740400" y="5568950"/>
          <p14:tracePt t="71234" x="5638800" y="5664200"/>
          <p14:tracePt t="71252" x="5499100" y="5784850"/>
          <p14:tracePt t="71267" x="5403850" y="5867400"/>
          <p14:tracePt t="71284" x="5302250" y="5949950"/>
          <p14:tracePt t="71301" x="5137150" y="6076950"/>
          <p14:tracePt t="71318" x="5060950" y="6146800"/>
          <p14:tracePt t="71334" x="5016500" y="6184900"/>
          <p14:tracePt t="71351" x="4978400" y="6223000"/>
          <p14:tracePt t="71367" x="4965700" y="6229350"/>
          <p14:tracePt t="71385" x="4965700" y="6242050"/>
          <p14:tracePt t="71400" x="5048250" y="6254750"/>
          <p14:tracePt t="71935" x="5035550" y="6254750"/>
          <p14:tracePt t="71950" x="5029200" y="6254750"/>
          <p14:tracePt t="71956" x="5022850" y="6254750"/>
          <p14:tracePt t="71965" x="5016500" y="6254750"/>
          <p14:tracePt t="71982" x="5010150" y="6254750"/>
          <p14:tracePt t="72005" x="5003800" y="6254750"/>
          <p14:tracePt t="72027" x="4991100" y="6261100"/>
          <p14:tracePt t="72035" x="4984750" y="6261100"/>
          <p14:tracePt t="72049" x="4965700" y="6267450"/>
          <p14:tracePt t="72065" x="4953000" y="6280150"/>
          <p14:tracePt t="72082" x="4921250" y="6292850"/>
          <p14:tracePt t="72098" x="4876800" y="6305550"/>
          <p14:tracePt t="72115" x="4838700" y="6324600"/>
          <p14:tracePt t="72133" x="4762500" y="6343650"/>
          <p14:tracePt t="72148" x="4724400" y="6356350"/>
          <p14:tracePt t="72165" x="4686300" y="6375400"/>
          <p14:tracePt t="72182" x="4648200" y="6394450"/>
          <p14:tracePt t="72198" x="4635500" y="6400800"/>
          <p14:tracePt t="72214" x="4629150" y="6400800"/>
          <p14:tracePt t="72265" x="4622800" y="6400800"/>
          <p14:tracePt t="72336" x="4629150" y="6407150"/>
          <p14:tracePt t="72357" x="4635500" y="6407150"/>
          <p14:tracePt t="72371" x="4641850" y="6407150"/>
          <p14:tracePt t="72378" x="4648200" y="6407150"/>
          <p14:tracePt t="72384" x="4654550" y="6407150"/>
          <p14:tracePt t="72397" x="4660900" y="6407150"/>
          <p14:tracePt t="72414" x="4692650" y="6407150"/>
          <p14:tracePt t="72431" x="4737100" y="6407150"/>
          <p14:tracePt t="72448" x="4800600" y="6407150"/>
          <p14:tracePt t="72464" x="4921250" y="6400800"/>
          <p14:tracePt t="72480" x="5003800" y="6381750"/>
          <p14:tracePt t="72498" x="5149850" y="6369050"/>
          <p14:tracePt t="72513" x="5257800" y="6350000"/>
          <p14:tracePt t="72531" x="5365750" y="6337300"/>
          <p14:tracePt t="72547" x="5486400" y="6324600"/>
          <p14:tracePt t="72563" x="5543550" y="6311900"/>
          <p14:tracePt t="72580" x="5594350" y="6299200"/>
          <p14:tracePt t="72597" x="5638800" y="6286500"/>
          <p14:tracePt t="72613" x="5651500" y="6286500"/>
          <p14:tracePt t="72630" x="5657850" y="6286500"/>
          <p14:tracePt t="72736" x="5651500" y="6286500"/>
          <p14:tracePt t="72765" x="5651500" y="6292850"/>
          <p14:tracePt t="77022" x="5651500" y="6273800"/>
          <p14:tracePt t="77029" x="5651500" y="6248400"/>
          <p14:tracePt t="77036" x="5651500" y="6197600"/>
          <p14:tracePt t="77048" x="5657850" y="6134100"/>
          <p14:tracePt t="77065" x="5657850" y="5791200"/>
          <p14:tracePt t="77081" x="5657850" y="5391150"/>
          <p14:tracePt t="77098" x="5651500" y="5016500"/>
          <p14:tracePt t="77115" x="5626100" y="4470400"/>
          <p14:tracePt t="77131" x="5607050" y="4191000"/>
          <p14:tracePt t="77150" x="5562600" y="3873500"/>
          <p14:tracePt t="77164" x="5537200" y="3727450"/>
          <p14:tracePt t="77181" x="5505450" y="3594100"/>
          <p14:tracePt t="77198" x="5473700" y="3441700"/>
          <p14:tracePt t="77214" x="5454650" y="3378200"/>
          <p14:tracePt t="77230" x="5448300" y="3346450"/>
          <p14:tracePt t="77248" x="5441950" y="3333750"/>
          <p14:tracePt t="77263" x="5435600" y="3327400"/>
          <p14:tracePt t="77281" x="5435600" y="3314700"/>
          <p14:tracePt t="77297" x="5429250" y="3314700"/>
          <p14:tracePt t="77313" x="5422900" y="3314700"/>
          <p14:tracePt t="77331" x="5416550" y="3321050"/>
          <p14:tracePt t="77346" x="5410200" y="3327400"/>
          <p14:tracePt t="77373" x="5410200" y="3333750"/>
          <p14:tracePt t="77394" x="5410200" y="3340100"/>
          <p14:tracePt t="77416" x="5410200" y="3346450"/>
          <p14:tracePt t="77444" x="5403850" y="3352800"/>
          <p14:tracePt t="77458" x="5391150" y="3359150"/>
          <p14:tracePt t="77466" x="5384800" y="3365500"/>
          <p14:tracePt t="77480" x="5378450" y="3365500"/>
          <p14:tracePt t="77496" x="5365750" y="3371850"/>
          <p14:tracePt t="77513" x="5353050" y="3371850"/>
          <p14:tracePt t="77529" x="5334000" y="3371850"/>
          <p14:tracePt t="77546" x="5321300" y="3365500"/>
          <p14:tracePt t="77564" x="5283200" y="3340100"/>
          <p14:tracePt t="77579" x="5232400" y="3302000"/>
          <p14:tracePt t="77596" x="5175250" y="3238500"/>
          <p14:tracePt t="77613" x="5080000" y="3124200"/>
          <p14:tracePt t="77629" x="5016500" y="3041650"/>
          <p14:tracePt t="77645" x="4972050" y="2965450"/>
          <p14:tracePt t="77662" x="4927600" y="2882900"/>
          <p14:tracePt t="77679" x="4908550" y="2844800"/>
          <p14:tracePt t="77696" x="4889500" y="2800350"/>
          <p14:tracePt t="77712" x="4864100" y="2743200"/>
          <p14:tracePt t="77729" x="4857750" y="2736850"/>
          <p14:tracePt t="77746" x="4838700" y="2711450"/>
          <p14:tracePt t="77762" x="4832350" y="2698750"/>
          <p14:tracePt t="77779" x="4826000" y="2698750"/>
          <p14:tracePt t="77795" x="4819650" y="2692400"/>
          <p14:tracePt t="77914" x="4813300" y="2698750"/>
          <p14:tracePt t="77935" x="4813300" y="2705100"/>
          <p14:tracePt t="77942" x="4806950" y="2705100"/>
          <p14:tracePt t="78395" x="4800600" y="2705100"/>
          <p14:tracePt t="78403" x="4787900" y="2705100"/>
          <p14:tracePt t="78412" x="4775200" y="2705100"/>
          <p14:tracePt t="78426" x="4749800" y="2705100"/>
          <p14:tracePt t="78443" x="4743450" y="2705100"/>
          <p14:tracePt t="78460" x="4705350" y="2711450"/>
          <p14:tracePt t="78476" x="4679950" y="2717800"/>
          <p14:tracePt t="78493" x="4654550" y="2717800"/>
          <p14:tracePt t="78510" x="4610100" y="2724150"/>
          <p14:tracePt t="78526" x="4565650" y="2724150"/>
          <p14:tracePt t="78543" x="4527550" y="2724150"/>
          <p14:tracePt t="78559" x="4451350" y="2724150"/>
          <p14:tracePt t="78576" x="4400550" y="2724150"/>
          <p14:tracePt t="78593" x="4330700" y="2736850"/>
          <p14:tracePt t="78609" x="4260850" y="2743200"/>
          <p14:tracePt t="78626" x="4222750" y="2755900"/>
          <p14:tracePt t="78642" x="4127500" y="2762250"/>
          <p14:tracePt t="78659" x="4076700" y="2768600"/>
          <p14:tracePt t="78675" x="3968750" y="2781300"/>
          <p14:tracePt t="78692" x="3867150" y="2787650"/>
          <p14:tracePt t="78709" x="3816350" y="2787650"/>
          <p14:tracePt t="78726" x="3695700" y="2794000"/>
          <p14:tracePt t="78742" x="3651250" y="2806700"/>
          <p14:tracePt t="78759" x="3613150" y="2806700"/>
          <p14:tracePt t="78776" x="3543300" y="2813050"/>
          <p14:tracePt t="78792" x="3492500" y="2825750"/>
          <p14:tracePt t="78808" x="3473450" y="2825750"/>
          <p14:tracePt t="78825" x="3429000" y="2838450"/>
          <p14:tracePt t="78841" x="3384550" y="2844800"/>
          <p14:tracePt t="78858" x="3359150" y="2851150"/>
          <p14:tracePt t="78862" x="3333750" y="2863850"/>
          <p14:tracePt t="78875" x="3308350" y="2870200"/>
          <p14:tracePt t="78891" x="3270250" y="2876550"/>
          <p14:tracePt t="78909" x="3238500" y="2889250"/>
          <p14:tracePt t="78924" x="3232150" y="2889250"/>
          <p14:tracePt t="79736" x="3225800" y="2889250"/>
          <p14:tracePt t="79764" x="3219450" y="2889250"/>
          <p14:tracePt t="79770" x="3213100" y="2889250"/>
          <p14:tracePt t="79784" x="3206750" y="2889250"/>
          <p14:tracePt t="79792" x="3200400" y="2889250"/>
          <p14:tracePt t="79834" x="3194050" y="2889250"/>
          <p14:tracePt t="79862" x="3187700" y="2889250"/>
          <p14:tracePt t="79884" x="3181350" y="2889250"/>
          <p14:tracePt t="79906" x="3175000" y="2889250"/>
          <p14:tracePt t="79933" x="3168650" y="2889250"/>
          <p14:tracePt t="79975" x="3162300" y="2889250"/>
          <p14:tracePt t="79982" x="3155950" y="2889250"/>
          <p14:tracePt t="80003" x="3143250" y="2895600"/>
          <p14:tracePt t="80017" x="3136900" y="2908300"/>
          <p14:tracePt t="80024" x="3124200" y="2914650"/>
          <p14:tracePt t="80040" x="3111500" y="2933700"/>
          <p14:tracePt t="80054" x="3073400" y="2971800"/>
          <p14:tracePt t="80071" x="3054350" y="2990850"/>
          <p14:tracePt t="80088" x="3016250" y="3035300"/>
          <p14:tracePt t="80103" x="2990850" y="3060700"/>
          <p14:tracePt t="80121" x="2959100" y="3105150"/>
          <p14:tracePt t="80137" x="2927350" y="3136900"/>
          <p14:tracePt t="80154" x="2908300" y="3155950"/>
          <p14:tracePt t="80170" x="2870200" y="3168650"/>
          <p14:tracePt t="80187" x="2832100" y="3168650"/>
          <p14:tracePt t="80203" x="2806700" y="3168650"/>
          <p14:tracePt t="80221" x="2755900" y="3155950"/>
          <p14:tracePt t="80237" x="2711450" y="3143250"/>
          <p14:tracePt t="80253" x="2692400" y="3136900"/>
          <p14:tracePt t="80270" x="2654300" y="3117850"/>
          <p14:tracePt t="80287" x="2641600" y="3105150"/>
          <p14:tracePt t="80303" x="2635250" y="3092450"/>
          <p14:tracePt t="80320" x="2628900" y="3067050"/>
          <p14:tracePt t="80337" x="2603500" y="3041650"/>
          <p14:tracePt t="80353" x="2603500" y="3035300"/>
          <p14:tracePt t="80370" x="2584450" y="2997200"/>
          <p14:tracePt t="80386" x="2546350" y="2933700"/>
          <p14:tracePt t="80404" x="2476500" y="2844800"/>
          <p14:tracePt t="80419" x="2413000" y="2781300"/>
          <p14:tracePt t="80436" x="2355850" y="2698750"/>
          <p14:tracePt t="80453" x="2197100" y="2565400"/>
          <p14:tracePt t="80469" x="2012950" y="2463800"/>
          <p14:tracePt t="80486" x="1930400" y="2419350"/>
          <p14:tracePt t="80503" x="1784350" y="2381250"/>
          <p14:tracePt t="80519" x="1651000" y="2362200"/>
          <p14:tracePt t="80536" x="1587500" y="2355850"/>
          <p14:tracePt t="80552" x="1479550" y="2374900"/>
          <p14:tracePt t="80569" x="1371600" y="2413000"/>
          <p14:tracePt t="80586" x="1295400" y="2444750"/>
          <p14:tracePt t="80602" x="1282700" y="2463800"/>
          <p14:tracePt t="80619" x="1244600" y="2495550"/>
          <p14:tracePt t="80636" x="1225550" y="2520950"/>
          <p14:tracePt t="80652" x="1219200" y="2533650"/>
          <p14:tracePt t="80669" x="1212850" y="2540000"/>
          <p14:tracePt t="80686" x="1206500" y="2590800"/>
          <p14:tracePt t="80702" x="1206500" y="2616200"/>
          <p14:tracePt t="80719" x="1231900" y="2660650"/>
          <p14:tracePt t="80735" x="1257300" y="2711450"/>
          <p14:tracePt t="80752" x="1276350" y="2736850"/>
          <p14:tracePt t="80769" x="1333500" y="2774950"/>
          <p14:tracePt t="80785" x="1377950" y="2800350"/>
          <p14:tracePt t="80801" x="1530350" y="2851150"/>
          <p14:tracePt t="80819" x="1682750" y="2889250"/>
          <p14:tracePt t="80835" x="1765300" y="2908300"/>
          <p14:tracePt t="80851" x="1924050" y="2940050"/>
          <p14:tracePt t="80868" x="2089150" y="2946400"/>
          <p14:tracePt t="80884" x="2178050" y="2959100"/>
          <p14:tracePt t="80888" x="2254250" y="2959100"/>
          <p14:tracePt t="80901" x="2343150" y="2959100"/>
          <p14:tracePt t="80918" x="2470150" y="2959100"/>
          <p14:tracePt t="80934" x="2533650" y="2959100"/>
          <p14:tracePt t="80952" x="2654300" y="2959100"/>
          <p14:tracePt t="80967" x="2743200" y="2946400"/>
          <p14:tracePt t="80984" x="2787650" y="2946400"/>
          <p14:tracePt t="81001" x="2838450" y="2933700"/>
          <p14:tracePt t="81017" x="2857500" y="2927350"/>
          <p14:tracePt t="81034" x="2895600" y="2914650"/>
          <p14:tracePt t="81051" x="2908300" y="2908300"/>
          <p14:tracePt t="81067" x="2914650" y="2908300"/>
          <p14:tracePt t="81084" x="2914650" y="2901950"/>
          <p14:tracePt t="81100" x="2914650" y="2895600"/>
          <p14:tracePt t="81148" x="2908300" y="2895600"/>
          <p14:tracePt t="81169" x="2901950" y="2895600"/>
          <p14:tracePt t="81247" x="2908300" y="2895600"/>
          <p14:tracePt t="81260" x="2914650" y="2901950"/>
          <p14:tracePt t="81269" x="2927350" y="2901950"/>
          <p14:tracePt t="81283" x="2933700" y="2901950"/>
          <p14:tracePt t="81300" x="2946400" y="2901950"/>
          <p14:tracePt t="81317" x="3067050" y="2908300"/>
          <p14:tracePt t="81333" x="3130550" y="2908300"/>
          <p14:tracePt t="81350" x="3213100" y="2901950"/>
          <p14:tracePt t="81367" x="3390900" y="2895600"/>
          <p14:tracePt t="81383" x="3454400" y="2882900"/>
          <p14:tracePt t="81399" x="3536950" y="2863850"/>
          <p14:tracePt t="81416" x="3651250" y="2844800"/>
          <p14:tracePt t="81432" x="3708400" y="2825750"/>
          <p14:tracePt t="81449" x="3733800" y="2825750"/>
          <p14:tracePt t="81466" x="3771900" y="2813050"/>
          <p14:tracePt t="81482" x="3778250" y="2813050"/>
          <p14:tracePt t="81556" x="3771900" y="2813050"/>
          <p14:tracePt t="81619" x="3765550" y="2813050"/>
          <p14:tracePt t="81654" x="3759200" y="2813050"/>
          <p14:tracePt t="81689" x="3752850" y="2813050"/>
          <p14:tracePt t="81767" x="3752850" y="2819400"/>
          <p14:tracePt t="81795" x="3759200" y="2819400"/>
          <p14:tracePt t="81802" x="3765550" y="2819400"/>
          <p14:tracePt t="81815" x="3765550" y="2825750"/>
          <p14:tracePt t="81831" x="3778250" y="2825750"/>
          <p14:tracePt t="81848" x="3778250" y="2832100"/>
          <p14:tracePt t="81865" x="3790950" y="2832100"/>
          <p14:tracePt t="81881" x="3822700" y="2838450"/>
          <p14:tracePt t="81897" x="3848100" y="2844800"/>
          <p14:tracePt t="81915" x="3917950" y="2857500"/>
          <p14:tracePt t="81931" x="3956050" y="2870200"/>
          <p14:tracePt t="81947" x="4051300" y="2876550"/>
          <p14:tracePt t="81964" x="4159250" y="2895600"/>
          <p14:tracePt t="81980" x="4210050" y="2901950"/>
          <p14:tracePt t="81998" x="4324350" y="2901950"/>
          <p14:tracePt t="82014" x="4432300" y="2901950"/>
          <p14:tracePt t="82030" x="4470400" y="2901950"/>
          <p14:tracePt t="82048" x="4546600" y="2901950"/>
          <p14:tracePt t="82064" x="4603750" y="2901950"/>
          <p14:tracePt t="82080" x="4616450" y="2901950"/>
          <p14:tracePt t="82097" x="4648200" y="2901950"/>
          <p14:tracePt t="82114" x="4654550" y="2901950"/>
          <p14:tracePt t="82130" x="4667250" y="2901950"/>
          <p14:tracePt t="82147" x="4679950" y="2901950"/>
          <p14:tracePt t="82163" x="4686300" y="2895600"/>
          <p14:tracePt t="82181" x="4692650" y="2895600"/>
          <p14:tracePt t="82266" x="4692650" y="2889250"/>
          <p14:tracePt t="82371" x="4686300" y="2889250"/>
          <p14:tracePt t="82420" x="4679950" y="2889250"/>
          <p14:tracePt t="82997" x="4667250" y="2895600"/>
          <p14:tracePt t="83004" x="4648200" y="2908300"/>
          <p14:tracePt t="83018" x="4635500" y="2921000"/>
          <p14:tracePt t="83026" x="4610100" y="2933700"/>
          <p14:tracePt t="83043" x="4597400" y="2946400"/>
          <p14:tracePt t="83061" x="4584700" y="2971800"/>
          <p14:tracePt t="83077" x="4540250" y="3003550"/>
          <p14:tracePt t="83093" x="4514850" y="3041650"/>
          <p14:tracePt t="83110" x="4483100" y="3073400"/>
          <p14:tracePt t="83126" x="4464050" y="3092450"/>
          <p14:tracePt t="83143" x="4457700" y="3105150"/>
          <p14:tracePt t="83160" x="4457700" y="3124200"/>
          <p14:tracePt t="83180" x="4457700" y="3130550"/>
          <p14:tracePt t="83215" x="4457700" y="3136900"/>
          <p14:tracePt t="83496" x="4457700" y="3130550"/>
          <p14:tracePt t="83517" x="4457700" y="3124200"/>
          <p14:tracePt t="83531" x="4464050" y="3117850"/>
          <p14:tracePt t="83538" x="4464050" y="3111500"/>
          <p14:tracePt t="83545" x="4470400" y="3111500"/>
          <p14:tracePt t="83561" x="4483100" y="3092450"/>
          <p14:tracePt t="83575" x="4489450" y="3067050"/>
          <p14:tracePt t="83592" x="4521200" y="3016250"/>
          <p14:tracePt t="83609" x="4546600" y="2971800"/>
          <p14:tracePt t="83625" x="4591050" y="2895600"/>
          <p14:tracePt t="83642" x="4616450" y="2832100"/>
          <p14:tracePt t="83659" x="4648200" y="2794000"/>
          <p14:tracePt t="83675" x="4654550" y="2768600"/>
          <p14:tracePt t="83691" x="4667250" y="2755900"/>
          <p14:tracePt t="83707" x="4667250" y="2743200"/>
          <p14:tracePt t="83742" x="4667250" y="2736850"/>
          <p14:tracePt t="83770" x="4660900" y="2736850"/>
          <p14:tracePt t="83778" x="4660900" y="2743200"/>
          <p14:tracePt t="83794" x="4660900" y="2749550"/>
          <p14:tracePt t="83808" x="4654550" y="2749550"/>
          <p14:tracePt t="83824" x="4648200" y="2755900"/>
          <p14:tracePt t="83841" x="4648200" y="2768600"/>
          <p14:tracePt t="83858" x="4641850" y="2781300"/>
          <p14:tracePt t="83875" x="4622800" y="2813050"/>
          <p14:tracePt t="83890" x="4610100" y="2857500"/>
          <p14:tracePt t="83908" x="4597400" y="2895600"/>
          <p14:tracePt t="83925" x="4578350" y="2952750"/>
          <p14:tracePt t="83940" x="4559300" y="3028950"/>
          <p14:tracePt t="83957" x="4552950" y="3048000"/>
          <p14:tracePt t="83974" x="4533900" y="3098800"/>
          <p14:tracePt t="83991" x="4527550" y="3149600"/>
          <p14:tracePt t="84007" x="4521200" y="3168650"/>
          <p14:tracePt t="84024" x="4521200" y="3194050"/>
          <p14:tracePt t="84040" x="4521200" y="3206750"/>
          <p14:tracePt t="84079" x="4521200" y="3213100"/>
          <p14:tracePt t="84121" x="4521200" y="3219450"/>
          <p14:tracePt t="84220" x="4521200" y="3225800"/>
          <p14:tracePt t="84241" x="4527550" y="3225800"/>
          <p14:tracePt t="84248" x="4533900" y="3225800"/>
          <p14:tracePt t="84261" x="4540250" y="3225800"/>
          <p14:tracePt t="84283" x="4546600" y="3225800"/>
          <p14:tracePt t="84292" x="4559300" y="3232150"/>
          <p14:tracePt t="84306" x="4578350" y="3232150"/>
          <p14:tracePt t="84322" x="4622800" y="3244850"/>
          <p14:tracePt t="84340" x="4660900" y="3251200"/>
          <p14:tracePt t="84356" x="4730750" y="3270250"/>
          <p14:tracePt t="84372" x="4775200" y="3289300"/>
          <p14:tracePt t="84390" x="4845050" y="3302000"/>
          <p14:tracePt t="84406" x="4889500" y="3308350"/>
          <p14:tracePt t="84422" x="4908550" y="3314700"/>
          <p14:tracePt t="84439" x="4940300" y="3327400"/>
          <p14:tracePt t="84455" x="4946650" y="3327400"/>
          <p14:tracePt t="84474" x="4953000" y="3327400"/>
          <p14:tracePt t="84494" x="4953000" y="3321050"/>
          <p14:tracePt t="84508" x="4953000" y="3314700"/>
          <p14:tracePt t="84523" x="4940300" y="3302000"/>
          <p14:tracePt t="84539" x="4933950" y="3295650"/>
          <p14:tracePt t="84555" x="4921250" y="3282950"/>
          <p14:tracePt t="84572" x="4883150" y="3238500"/>
          <p14:tracePt t="84589" x="4864100" y="3213100"/>
          <p14:tracePt t="84605" x="4838700" y="3181350"/>
          <p14:tracePt t="84622" x="4775200" y="3117850"/>
          <p14:tracePt t="84638" x="4718050" y="3035300"/>
          <p14:tracePt t="84656" x="4667250" y="2959100"/>
          <p14:tracePt t="84671" x="4641850" y="2908300"/>
          <p14:tracePt t="84688" x="4629150" y="2882900"/>
          <p14:tracePt t="84705" x="4610100" y="2851150"/>
          <p14:tracePt t="84721" x="4603750" y="2844800"/>
          <p14:tracePt t="84738" x="4597400" y="2838450"/>
          <p14:tracePt t="84930" x="4603750" y="2838450"/>
          <p14:tracePt t="84937" x="4610100" y="2844800"/>
          <p14:tracePt t="84950" x="4622800" y="2857500"/>
          <p14:tracePt t="84964" x="4629150" y="2870200"/>
          <p14:tracePt t="84973" x="4641850" y="2882900"/>
          <p14:tracePt t="84987" x="4660900" y="2908300"/>
          <p14:tracePt t="85003" x="4705350" y="2952750"/>
          <p14:tracePt t="85021" x="4749800" y="2997200"/>
          <p14:tracePt t="85037" x="4787900" y="3041650"/>
          <p14:tracePt t="85053" x="4806950" y="3060700"/>
          <p14:tracePt t="85071" x="4832350" y="3086100"/>
          <p14:tracePt t="85086" x="4851400" y="3105150"/>
          <p14:tracePt t="85103" x="4851400" y="3111500"/>
          <p14:tracePt t="85120" x="4851400" y="3117850"/>
          <p14:tracePt t="85136" x="4851400" y="3111500"/>
          <p14:tracePt t="85169" x="4845050" y="3098800"/>
          <p14:tracePt t="85186" x="4838700" y="3092450"/>
          <p14:tracePt t="85204" x="4826000" y="3086100"/>
          <p14:tracePt t="85220" x="4819650" y="3079750"/>
          <p14:tracePt t="85236" x="4806950" y="3073400"/>
          <p14:tracePt t="85253" x="4794250" y="3054350"/>
          <p14:tracePt t="85269" x="4756150" y="3041650"/>
          <p14:tracePt t="85286" x="4737100" y="3028950"/>
          <p14:tracePt t="85303" x="4673600" y="2997200"/>
          <p14:tracePt t="85319" x="4660900" y="2984500"/>
          <p14:tracePt t="85339" x="4635500" y="2971800"/>
          <p14:tracePt t="85352" x="4622800" y="2965450"/>
          <p14:tracePt t="85369" x="4616450" y="2959100"/>
          <p14:tracePt t="85387" x="4610100" y="2959100"/>
          <p14:tracePt t="85402" x="4603750" y="2959100"/>
          <p14:tracePt t="85437" x="4597400" y="2959100"/>
          <p14:tracePt t="85499" x="4603750" y="2959100"/>
          <p14:tracePt t="85513" x="4610100" y="2959100"/>
          <p14:tracePt t="85527" x="4622800" y="2965450"/>
          <p14:tracePt t="85541" x="4629150" y="2965450"/>
          <p14:tracePt t="85551" x="4635500" y="2978150"/>
          <p14:tracePt t="85569" x="4635500" y="2984500"/>
          <p14:tracePt t="85585" x="4692650" y="3028950"/>
          <p14:tracePt t="85601" x="4711700" y="3041650"/>
          <p14:tracePt t="85619" x="4743450" y="3060700"/>
          <p14:tracePt t="85635" x="4800600" y="3098800"/>
          <p14:tracePt t="85651" x="4819650" y="3117850"/>
          <p14:tracePt t="85668" x="4845050" y="3143250"/>
          <p14:tracePt t="85684" x="4857750" y="3149600"/>
          <p14:tracePt t="85701" x="4864100" y="3155950"/>
          <p14:tracePt t="85718" x="4870450" y="3155950"/>
          <p14:tracePt t="85734" x="4864100" y="3155950"/>
          <p14:tracePt t="85752" x="4864100" y="3143250"/>
          <p14:tracePt t="85767" x="4851400" y="3136900"/>
          <p14:tracePt t="85784" x="4851400" y="3130550"/>
          <p14:tracePt t="85801" x="4838700" y="3124200"/>
          <p14:tracePt t="85817" x="4832350" y="3117850"/>
          <p14:tracePt t="85834" x="4832350" y="3111500"/>
          <p14:tracePt t="85851" x="4806950" y="3086100"/>
          <p14:tracePt t="85867" x="4800600" y="3073400"/>
          <p14:tracePt t="85884" x="4768850" y="3048000"/>
          <p14:tracePt t="85900" x="4730750" y="3003550"/>
          <p14:tracePt t="85917" x="4718050" y="2990850"/>
          <p14:tracePt t="85935" x="4679950" y="2952750"/>
          <p14:tracePt t="85950" x="4667250" y="2946400"/>
          <p14:tracePt t="85967" x="4667250" y="2933700"/>
          <p14:tracePt t="85970" x="4667250" y="2927350"/>
          <p14:tracePt t="85984" x="4660900" y="2927350"/>
          <p14:tracePt t="86000" x="4654550" y="2927350"/>
          <p14:tracePt t="86096" x="4660900" y="2933700"/>
          <p14:tracePt t="86145" x="4667250" y="2940050"/>
          <p14:tracePt t="86152" x="4673600" y="2940050"/>
          <p14:tracePt t="86180" x="4673600" y="2946400"/>
          <p14:tracePt t="86195" x="4673600" y="2952750"/>
          <p14:tracePt t="86202" x="4679950" y="2952750"/>
          <p14:tracePt t="86218" x="4686300" y="2952750"/>
          <p14:tracePt t="86232" x="4692650" y="2959100"/>
          <p14:tracePt t="86250" x="4705350" y="2971800"/>
          <p14:tracePt t="86265" x="4737100" y="2990850"/>
          <p14:tracePt t="86282" x="4762500" y="3009900"/>
          <p14:tracePt t="86300" x="4794250" y="3035300"/>
          <p14:tracePt t="86316" x="4876800" y="3105150"/>
          <p14:tracePt t="86332" x="4965700" y="3162300"/>
          <p14:tracePt t="86349" x="5041900" y="3213100"/>
          <p14:tracePt t="86365" x="5067300" y="3219450"/>
          <p14:tracePt t="86382" x="5111750" y="3238500"/>
          <p14:tracePt t="86399" x="5130800" y="3251200"/>
          <p14:tracePt t="86415" x="5137150" y="3251200"/>
          <p14:tracePt t="86432" x="5143500" y="3251200"/>
          <p14:tracePt t="86588" x="5137150" y="3244850"/>
          <p14:tracePt t="86609" x="5137150" y="3238500"/>
          <p14:tracePt t="86630" x="5130800" y="3232150"/>
          <p14:tracePt t="86658" x="5124450" y="3225800"/>
          <p14:tracePt t="86679" x="5124450" y="3219450"/>
          <p14:tracePt t="86693" x="5118100" y="3219450"/>
          <p14:tracePt t="86707" x="5118100" y="3213100"/>
          <p14:tracePt t="86728" x="5118100" y="3206750"/>
          <p14:tracePt t="86749" x="5118100" y="3200400"/>
          <p14:tracePt t="86756" x="5111750" y="3194050"/>
          <p14:tracePt t="86770" x="5105400" y="3187700"/>
          <p14:tracePt t="86780" x="5099050" y="3175000"/>
          <p14:tracePt t="86797" x="5086350" y="3155950"/>
          <p14:tracePt t="86813" x="4997450" y="3054350"/>
          <p14:tracePt t="86830" x="4965700" y="3022600"/>
          <p14:tracePt t="86848" x="4895850" y="2940050"/>
          <p14:tracePt t="86864" x="4832350" y="2870200"/>
          <p14:tracePt t="86881" x="4813300" y="2851150"/>
          <p14:tracePt t="86897" x="4768850" y="2813050"/>
          <p14:tracePt t="86914" x="4749800" y="2787650"/>
          <p14:tracePt t="86930" x="4743450" y="2781300"/>
          <p14:tracePt t="86947" x="4730750" y="2774950"/>
          <p14:tracePt t="86974" x="4730750" y="2768600"/>
          <p14:tracePt t="87080" x="4724400" y="2768600"/>
          <p14:tracePt t="87115" x="4724400" y="2774950"/>
          <p14:tracePt t="87130" x="4724400" y="2781300"/>
          <p14:tracePt t="87143" x="4724400" y="2787650"/>
          <p14:tracePt t="87164" x="4730750" y="2794000"/>
          <p14:tracePt t="87171" x="4730750" y="2800350"/>
          <p14:tracePt t="87185" x="4737100" y="2800350"/>
          <p14:tracePt t="87196" x="4743450" y="2806700"/>
          <p14:tracePt t="87214" x="4762500" y="2838450"/>
          <p14:tracePt t="87245" x="4775200" y="2844800"/>
          <p14:tracePt t="87263" x="4819650" y="2889250"/>
          <p14:tracePt t="87279" x="4838700" y="2908300"/>
          <p14:tracePt t="87313" x="4876800" y="2952750"/>
          <p14:tracePt t="87329" x="4889500" y="2965450"/>
          <p14:tracePt t="87362" x="4914900" y="2990850"/>
          <p14:tracePt t="87379" x="4933950" y="3003550"/>
          <p14:tracePt t="87396" x="4933950" y="3009900"/>
          <p14:tracePt t="87412" x="4940300" y="3016250"/>
          <p14:tracePt t="87429" x="4946650" y="3022600"/>
          <p14:tracePt t="87461" x="4953000" y="3022600"/>
          <p14:tracePt t="87487" x="4953000" y="3028950"/>
          <p14:tracePt t="87585" x="4953000" y="3022600"/>
          <p14:tracePt t="87593" x="4953000" y="3016250"/>
          <p14:tracePt t="88858" x="4965700" y="3009900"/>
          <p14:tracePt t="88865" x="4997450" y="3009900"/>
          <p14:tracePt t="88879" x="5035550" y="3009900"/>
          <p14:tracePt t="88889" x="5060950" y="3009900"/>
          <p14:tracePt t="88907" x="5137150" y="2997200"/>
          <p14:tracePt t="88923" x="5175250" y="2984500"/>
          <p14:tracePt t="88940" x="5232400" y="2978150"/>
          <p14:tracePt t="88957" x="5295900" y="2959100"/>
          <p14:tracePt t="88973" x="5321300" y="2946400"/>
          <p14:tracePt t="88990" x="5365750" y="2940050"/>
          <p14:tracePt t="88993" x="5403850" y="2933700"/>
          <p14:tracePt t="89006" x="5505450" y="2889250"/>
          <p14:tracePt t="89023" x="5562600" y="2870200"/>
          <p14:tracePt t="89040" x="5613400" y="2851150"/>
          <p14:tracePt t="89056" x="5715000" y="2813050"/>
          <p14:tracePt t="89073" x="5797550" y="2787650"/>
          <p14:tracePt t="89090" x="5848350" y="2774950"/>
          <p14:tracePt t="89106" x="5880100" y="2768600"/>
          <p14:tracePt t="89123" x="5899150" y="2768600"/>
          <p14:tracePt t="89139" x="5918200" y="2762250"/>
          <p14:tracePt t="89155" x="5924550" y="2755900"/>
          <p14:tracePt t="89173" x="5930900" y="2755900"/>
          <p14:tracePt t="89205" x="5937250" y="2755900"/>
          <p14:tracePt t="89420" x="5937250" y="2762250"/>
          <p14:tracePt t="89532" x="5937250" y="2768600"/>
          <p14:tracePt t="89539" x="5943600" y="2768600"/>
          <p14:tracePt t="89560" x="5949950" y="2768600"/>
          <p14:tracePt t="89567" x="5949950" y="2774950"/>
          <p14:tracePt t="89589" x="5956300" y="2774950"/>
          <p14:tracePt t="89602" x="5962650" y="2774950"/>
          <p14:tracePt t="89610" x="5975350" y="2774950"/>
          <p14:tracePt t="89624" x="5981700" y="2774950"/>
          <p14:tracePt t="89638" x="6013450" y="2774950"/>
          <p14:tracePt t="89654" x="6032500" y="2787650"/>
          <p14:tracePt t="89671" x="6051550" y="2787650"/>
          <p14:tracePt t="89687" x="6134100" y="2800350"/>
          <p14:tracePt t="89704" x="6203950" y="2800350"/>
          <p14:tracePt t="89721" x="6242050" y="2806700"/>
          <p14:tracePt t="89737" x="6299200" y="2806700"/>
          <p14:tracePt t="89753" x="6343650" y="2819400"/>
          <p14:tracePt t="89772" x="6362700" y="2819400"/>
          <p14:tracePt t="89787" x="6369050" y="2819400"/>
          <p14:tracePt t="89841" x="6362700" y="2819400"/>
          <p14:tracePt t="89869" x="6350000" y="2819400"/>
          <p14:tracePt t="89918" x="6343650" y="2819400"/>
          <p14:tracePt t="89940" x="6337300" y="2819400"/>
          <p14:tracePt t="89954" x="6330950" y="2819400"/>
          <p14:tracePt t="89982" x="6324600" y="2819400"/>
          <p14:tracePt t="90010" x="6318250" y="2819400"/>
          <p14:tracePt t="90031" x="6311900" y="2819400"/>
          <p14:tracePt t="90052" x="6305550" y="2819400"/>
          <p14:tracePt t="90080" x="6299200" y="2819400"/>
          <p14:tracePt t="90094" x="6286500" y="2819400"/>
          <p14:tracePt t="90115" x="6273800" y="2819400"/>
          <p14:tracePt t="90122" x="6261100" y="2819400"/>
          <p14:tracePt t="90129" x="6242050" y="2819400"/>
          <p14:tracePt t="90144" x="6216650" y="2819400"/>
          <p14:tracePt t="90152" x="6184900" y="2819400"/>
          <p14:tracePt t="90170" x="6153150" y="2825750"/>
          <p14:tracePt t="90187" x="6096000" y="2825750"/>
          <p14:tracePt t="90202" x="6038850" y="2832100"/>
          <p14:tracePt t="90218" x="6013450" y="2832100"/>
          <p14:tracePt t="90236" x="5981700" y="2832100"/>
          <p14:tracePt t="90252" x="5969000" y="2832100"/>
          <p14:tracePt t="90270" x="5962650" y="2832100"/>
          <p14:tracePt t="90285" x="5956300" y="2832100"/>
          <p14:tracePt t="90481" x="5943600" y="2838450"/>
          <p14:tracePt t="90495" x="5930900" y="2844800"/>
          <p14:tracePt t="90504" x="5905500" y="2863850"/>
          <p14:tracePt t="90518" x="5886450" y="2882900"/>
          <p14:tracePt t="90534" x="5842000" y="2914650"/>
          <p14:tracePt t="90552" x="5683250" y="3028950"/>
          <p14:tracePt t="90568" x="5613400" y="3067050"/>
          <p14:tracePt t="90585" x="5543550" y="3117850"/>
          <p14:tracePt t="90601" x="5422900" y="3181350"/>
          <p14:tracePt t="90617" x="5314950" y="3251200"/>
          <p14:tracePt t="90634" x="5283200" y="3276600"/>
          <p14:tracePt t="90650" x="5238750" y="3295650"/>
          <p14:tracePt t="90667" x="5213350" y="3308350"/>
          <p14:tracePt t="90685" x="5207000" y="3308350"/>
          <p14:tracePt t="90755" x="5207000" y="3314700"/>
          <p14:tracePt t="90825" x="5213350" y="3314700"/>
          <p14:tracePt t="90846" x="5219700" y="3314700"/>
          <p14:tracePt t="90853" x="5226050" y="3308350"/>
          <p14:tracePt t="90869" x="5232400" y="3302000"/>
          <p14:tracePt t="90883" x="5238750" y="3295650"/>
          <p14:tracePt t="90900" x="5276850" y="3270250"/>
          <p14:tracePt t="90917" x="5353050" y="3219450"/>
          <p14:tracePt t="90933" x="5397500" y="3175000"/>
          <p14:tracePt t="90950" x="5518150" y="3086100"/>
          <p14:tracePt t="90966" x="5632450" y="2990850"/>
          <p14:tracePt t="90983" x="5676900" y="2952750"/>
          <p14:tracePt t="91000" x="5734050" y="2901950"/>
          <p14:tracePt t="91016" x="5848350" y="2806700"/>
          <p14:tracePt t="91033" x="5880100" y="2794000"/>
          <p14:tracePt t="91050" x="5905500" y="2768600"/>
          <p14:tracePt t="91066" x="5918200" y="2755900"/>
          <p14:tracePt t="91113" x="5911850" y="2755900"/>
          <p14:tracePt t="91127" x="5905500" y="2755900"/>
          <p14:tracePt t="91135" x="5899150" y="2762250"/>
          <p14:tracePt t="91150" x="5892800" y="2762250"/>
          <p14:tracePt t="91165" x="5873750" y="2762250"/>
          <p14:tracePt t="91183" x="5822950" y="2794000"/>
          <p14:tracePt t="91199" x="5734050" y="2857500"/>
          <p14:tracePt t="91216" x="5657850" y="2908300"/>
          <p14:tracePt t="91233" x="5530850" y="2997200"/>
          <p14:tracePt t="91249" x="5416550" y="3092450"/>
          <p14:tracePt t="91265" x="5359400" y="3143250"/>
          <p14:tracePt t="91282" x="5289550" y="3194050"/>
          <p14:tracePt t="91298" x="5245100" y="3225800"/>
          <p14:tracePt t="91315" x="5232400" y="3232150"/>
          <p14:tracePt t="91332" x="5226050" y="3232150"/>
          <p14:tracePt t="91535" x="5238750" y="3232150"/>
          <p14:tracePt t="91549" x="5257800" y="3244850"/>
          <p14:tracePt t="91556" x="5289550" y="3244850"/>
          <p14:tracePt t="91570" x="5314950" y="3251200"/>
          <p14:tracePt t="91580" x="5372100" y="3251200"/>
          <p14:tracePt t="91598" x="5486400" y="3251200"/>
          <p14:tracePt t="91614" x="5537200" y="3244850"/>
          <p14:tracePt t="91631" x="5683250" y="3206750"/>
          <p14:tracePt t="91648" x="5822950" y="3136900"/>
          <p14:tracePt t="91664" x="5880100" y="3092450"/>
          <p14:tracePt t="91680" x="5962650" y="2997200"/>
          <p14:tracePt t="91697" x="6000750" y="2914650"/>
          <p14:tracePt t="91714" x="6013450" y="2857500"/>
          <p14:tracePt t="91730" x="6013450" y="2819400"/>
          <p14:tracePt t="91747" x="6000750" y="2736850"/>
          <p14:tracePt t="91763" x="5988050" y="2717800"/>
          <p14:tracePt t="91781" x="5918200" y="2667000"/>
          <p14:tracePt t="91796" x="5873750" y="2641600"/>
          <p14:tracePt t="91813" x="5753100" y="2571750"/>
          <p14:tracePt t="91831" x="5588000" y="2514600"/>
          <p14:tracePt t="91846" x="5499100" y="2482850"/>
          <p14:tracePt t="91863" x="5308600" y="2463800"/>
          <p14:tracePt t="91880" x="5149850" y="2476500"/>
          <p14:tracePt t="91896" x="5092700" y="2501900"/>
          <p14:tracePt t="91913" x="4991100" y="2565400"/>
          <p14:tracePt t="91930" x="4953000" y="2641600"/>
          <p14:tracePt t="91946" x="4940300" y="2686050"/>
          <p14:tracePt t="91963" x="4959350" y="2768600"/>
          <p14:tracePt t="91980" x="5016500" y="2870200"/>
          <p14:tracePt t="91996" x="5054600" y="2927350"/>
          <p14:tracePt t="92014" x="5124450" y="3009900"/>
          <p14:tracePt t="92029" x="5207000" y="3079750"/>
          <p14:tracePt t="92046" x="5238750" y="3105150"/>
          <p14:tracePt t="92062" x="5302250" y="3136900"/>
          <p14:tracePt t="92079" x="5340350" y="3143250"/>
          <p14:tracePt t="92096" x="5384800" y="3162300"/>
          <p14:tracePt t="92112" x="5435600" y="3175000"/>
          <p14:tracePt t="92129" x="5454650" y="3175000"/>
          <p14:tracePt t="92146" x="5486400" y="3175000"/>
          <p14:tracePt t="92162" x="5530850" y="3168650"/>
          <p14:tracePt t="92179" x="5543550" y="3162300"/>
          <p14:tracePt t="92196" x="5568950" y="3155950"/>
          <p14:tracePt t="92212" x="5594350" y="3136900"/>
          <p14:tracePt t="92229" x="5600700" y="3124200"/>
          <p14:tracePt t="92245" x="5613400" y="3105150"/>
          <p14:tracePt t="92262" x="5619750" y="3092450"/>
          <p14:tracePt t="92280" x="5619750" y="3060700"/>
          <p14:tracePt t="92295" x="5619750" y="3048000"/>
          <p14:tracePt t="92312" x="5607050" y="3035300"/>
          <p14:tracePt t="92329" x="5581650" y="3035300"/>
          <p14:tracePt t="92345" x="5562600" y="3035300"/>
          <p14:tracePt t="92361" x="5537200" y="3035300"/>
          <p14:tracePt t="92378" x="5435600" y="3035300"/>
          <p14:tracePt t="92394" x="5321300" y="3067050"/>
          <p14:tracePt t="92411" x="5270500" y="3098800"/>
          <p14:tracePt t="92428" x="5162550" y="3162300"/>
          <p14:tracePt t="92444" x="5099050" y="3263900"/>
          <p14:tracePt t="92461" x="5080000" y="3321050"/>
          <p14:tracePt t="92477" x="5073650" y="3448050"/>
          <p14:tracePt t="92494" x="5105400" y="3556000"/>
          <p14:tracePt t="92512" x="5143500" y="3613150"/>
          <p14:tracePt t="92528" x="5162550" y="3632200"/>
          <p14:tracePt t="92544" x="5207000" y="3632200"/>
          <p14:tracePt t="92561" x="5283200" y="3575050"/>
          <p14:tracePt t="92577" x="5327650" y="3543300"/>
          <p14:tracePt t="92594" x="5416550" y="3416300"/>
          <p14:tracePt t="92611" x="5486400" y="3263900"/>
          <p14:tracePt t="92627" x="5492750" y="3200400"/>
          <p14:tracePt t="92644" x="5505450" y="3143250"/>
          <p14:tracePt t="92660" x="5486400" y="3035300"/>
          <p14:tracePt t="92677" x="5473700" y="3022600"/>
          <p14:tracePt t="92695" x="5429250" y="3003550"/>
          <p14:tracePt t="92710" x="5397500" y="2990850"/>
          <p14:tracePt t="92727" x="5321300" y="2984500"/>
          <p14:tracePt t="92744" x="5276850" y="2984500"/>
          <p14:tracePt t="92760" x="5187950" y="3016250"/>
          <p14:tracePt t="92777" x="5111750" y="3079750"/>
          <p14:tracePt t="92793" x="5048250" y="3181350"/>
          <p14:tracePt t="92810" x="5016500" y="3251200"/>
          <p14:tracePt t="92827" x="4965700" y="3397250"/>
          <p14:tracePt t="92843" x="4946650" y="3600450"/>
          <p14:tracePt t="92860" x="4933950" y="3721100"/>
          <p14:tracePt t="92878" x="4959350" y="3911600"/>
          <p14:tracePt t="92893" x="4997450" y="4006850"/>
          <p14:tracePt t="93318" x="4984750" y="4051300"/>
          <p14:tracePt t="93325" x="4965700" y="4121150"/>
          <p14:tracePt t="93331" x="4946650" y="4171950"/>
          <p14:tracePt t="93346" x="4921250" y="4229100"/>
          <p14:tracePt t="93357" x="4902200" y="4311650"/>
          <p14:tracePt t="93375" x="4851400" y="4445000"/>
          <p14:tracePt t="93392" x="4845050" y="4521200"/>
          <p14:tracePt t="93408" x="4813300" y="4667250"/>
          <p14:tracePt t="93424" x="4775200" y="4838700"/>
          <p14:tracePt t="93441" x="4762500" y="4914900"/>
          <p14:tracePt t="93459" x="4711700" y="5073650"/>
          <p14:tracePt t="93475" x="4673600" y="5232400"/>
          <p14:tracePt t="93491" x="4654550" y="5283200"/>
          <p14:tracePt t="93494" x="4635500" y="5340350"/>
          <p14:tracePt t="93510" x="4610100" y="5384800"/>
          <p14:tracePt t="93524" x="4578350" y="5422900"/>
          <p14:tracePt t="93541" x="4457700" y="5518150"/>
          <p14:tracePt t="93558" x="4311650" y="5594350"/>
          <p14:tracePt t="93574" x="4229100" y="5645150"/>
          <p14:tracePt t="93591" x="4089400" y="5715000"/>
          <p14:tracePt t="93607" x="3987800" y="5772150"/>
          <p14:tracePt t="93624" x="3943350" y="5797550"/>
          <p14:tracePt t="93641" x="3873500" y="5861050"/>
          <p14:tracePt t="93657" x="3841750" y="5880100"/>
          <p14:tracePt t="93673" x="3841750" y="5886450"/>
          <p14:tracePt t="93691" x="3841750" y="5892800"/>
          <p14:tracePt t="94116" x="3911600" y="5924550"/>
          <p14:tracePt t="94123" x="4032250" y="5988050"/>
          <p14:tracePt t="94138" x="4127500" y="6032500"/>
          <p14:tracePt t="94145" x="4159250" y="6045200"/>
          <p14:tracePt t="94159" x="4235450" y="6064250"/>
          <p14:tracePt t="94172" x="4279900" y="6076950"/>
          <p14:tracePt t="94188" x="4305300" y="6076950"/>
          <p14:tracePt t="94206" x="4318000" y="6089650"/>
          <p14:tracePt t="94222" x="4330700" y="6096000"/>
          <p14:tracePt t="94239" x="4349750" y="6102350"/>
          <p14:tracePt t="94255" x="4356100" y="6102350"/>
          <p14:tracePt t="94272" x="4368800" y="6102350"/>
          <p14:tracePt t="94288" x="4375150" y="6108700"/>
          <p14:tracePt t="94305" x="4381500" y="6108700"/>
          <p14:tracePt t="94322" x="4394200" y="6108700"/>
          <p14:tracePt t="94338" x="4406900" y="6108700"/>
          <p14:tracePt t="94356" x="4425950" y="6108700"/>
          <p14:tracePt t="94371" x="4432300" y="6115050"/>
          <p14:tracePt t="94388" x="4438650" y="6115050"/>
          <p14:tracePt t="94405" x="4464050" y="6121400"/>
          <p14:tracePt t="94421" x="4502150" y="6121400"/>
          <p14:tracePt t="94438" x="4521200" y="6121400"/>
          <p14:tracePt t="94454" x="4572000" y="6127750"/>
          <p14:tracePt t="94471" x="4622800" y="6127750"/>
          <p14:tracePt t="94487" x="4648200" y="6134100"/>
          <p14:tracePt t="94504" x="4699000" y="6146800"/>
          <p14:tracePt t="94521" x="4749800" y="6172200"/>
          <p14:tracePt t="94539" x="4775200" y="6184900"/>
          <p14:tracePt t="94554" x="4806950" y="6197600"/>
          <p14:tracePt t="94570" x="4838700" y="6210300"/>
          <p14:tracePt t="94588" x="4876800" y="6223000"/>
          <p14:tracePt t="94604" x="4889500" y="6223000"/>
          <p14:tracePt t="94620" x="4902200" y="6229350"/>
          <p14:tracePt t="94637" x="4921250" y="6235700"/>
          <p14:tracePt t="94654" x="4927600" y="6235700"/>
          <p14:tracePt t="94670" x="4927600" y="6242050"/>
          <p14:tracePt t="94770" x="4927600" y="6235700"/>
          <p14:tracePt t="94776" x="4921250" y="6235700"/>
          <p14:tracePt t="94791" x="4908550" y="6235700"/>
          <p14:tracePt t="94803" x="4902200" y="6235700"/>
          <p14:tracePt t="94820" x="4857750" y="6235700"/>
          <p14:tracePt t="94836" x="4806950" y="6235700"/>
          <p14:tracePt t="94853" x="4667250" y="6235700"/>
          <p14:tracePt t="94870" x="4451350" y="6235700"/>
          <p14:tracePt t="94886" x="4324350" y="6248400"/>
          <p14:tracePt t="94903" x="4057650" y="6280150"/>
          <p14:tracePt t="94919" x="3816350" y="6299200"/>
          <p14:tracePt t="94936" x="3702050" y="6311900"/>
          <p14:tracePt t="94954" x="3524250" y="6330950"/>
          <p14:tracePt t="94969" x="3454400" y="6350000"/>
          <p14:tracePt t="94986" x="3359150" y="6375400"/>
          <p14:tracePt t="95003" x="3302000" y="6388100"/>
          <p14:tracePt t="95019" x="3270250" y="6400800"/>
          <p14:tracePt t="95036" x="3263900" y="6400800"/>
          <p14:tracePt t="95069" x="3270250" y="6394450"/>
          <p14:tracePt t="95554" x="3232150" y="6394450"/>
          <p14:tracePt t="95561" x="3149600" y="6381750"/>
          <p14:tracePt t="95575" x="3086100" y="6375400"/>
          <p14:tracePt t="95583" x="3009900" y="6362700"/>
          <p14:tracePt t="95600" x="2933700" y="6362700"/>
          <p14:tracePt t="95617" x="2806700" y="6362700"/>
          <p14:tracePt t="95633" x="2686050" y="6356350"/>
          <p14:tracePt t="95649" x="2622550" y="6356350"/>
          <p14:tracePt t="95667" x="2482850" y="6356350"/>
          <p14:tracePt t="95683" x="2349500" y="6388100"/>
          <p14:tracePt t="95700" x="2286000" y="6388100"/>
          <p14:tracePt t="95716" x="2178050" y="6394450"/>
          <p14:tracePt t="95733" x="2152650" y="6400800"/>
          <p14:tracePt t="95750" x="2120900" y="6400800"/>
          <p14:tracePt t="95766" x="2101850" y="6407150"/>
          <p14:tracePt t="95793" x="2101850" y="6419850"/>
          <p14:tracePt t="95807" x="2101850" y="6426200"/>
          <p14:tracePt t="95816" x="2114550" y="6432550"/>
          <p14:tracePt t="95833" x="2120900" y="6432550"/>
          <p14:tracePt t="98421" x="2133600" y="6432550"/>
          <p14:tracePt t="98428" x="2152650" y="6432550"/>
          <p14:tracePt t="98443" x="2165350" y="6432550"/>
          <p14:tracePt t="98457" x="2178050" y="6438900"/>
          <p14:tracePt t="98474" x="2209800" y="6445250"/>
          <p14:tracePt t="98492" x="2260600" y="6451600"/>
          <p14:tracePt t="98507" x="2279650" y="6457950"/>
          <p14:tracePt t="98524" x="2330450" y="6470650"/>
          <p14:tracePt t="98541" x="2381250" y="6477000"/>
          <p14:tracePt t="98556" x="2400300" y="6477000"/>
          <p14:tracePt t="98573" x="2419350" y="6483350"/>
          <p14:tracePt t="98590" x="2476500" y="6483350"/>
          <p14:tracePt t="98606" x="2489200" y="6483350"/>
          <p14:tracePt t="98623" x="2514600" y="6483350"/>
          <p14:tracePt t="98640" x="2533650" y="6477000"/>
          <p14:tracePt t="98674" x="2546350" y="6477000"/>
          <p14:tracePt t="98689" x="2552700" y="6477000"/>
          <p14:tracePt t="98730" x="2559050" y="6477000"/>
          <p14:tracePt t="98814" x="2565400" y="6477000"/>
          <p14:tracePt t="98829" x="2571750" y="6483350"/>
          <p14:tracePt t="101163" x="2578100" y="6483350"/>
          <p14:tracePt t="101170" x="2603500" y="6477000"/>
          <p14:tracePt t="101180" x="2622550" y="6464300"/>
          <p14:tracePt t="101198" x="2686050" y="6426200"/>
          <p14:tracePt t="101214" x="2743200" y="6400800"/>
          <p14:tracePt t="101230" x="2825750" y="6324600"/>
          <p14:tracePt t="101248" x="3035300" y="6089650"/>
          <p14:tracePt t="101264" x="3359150" y="5645150"/>
          <p14:tracePt t="101280" x="3517900" y="5391150"/>
          <p14:tracePt t="101297" x="3829050" y="4921250"/>
          <p14:tracePt t="101314" x="4044950" y="4565650"/>
          <p14:tracePt t="101330" x="4133850" y="4413250"/>
          <p14:tracePt t="101347" x="4254500" y="4216400"/>
          <p14:tracePt t="101364" x="4318000" y="4076700"/>
          <p14:tracePt t="101381" x="4375150" y="3975100"/>
          <p14:tracePt t="101397" x="4381500" y="3956050"/>
          <p14:tracePt t="101413" x="4394200" y="3930650"/>
          <p14:tracePt t="101430" x="4394200" y="3917950"/>
          <p14:tracePt t="101447" x="4394200" y="3911600"/>
          <p14:tracePt t="101514" x="4394200" y="3917950"/>
          <p14:tracePt t="101521" x="4394200" y="3924300"/>
          <p14:tracePt t="101542" x="4394200" y="3930650"/>
          <p14:tracePt t="101591" x="4381500" y="3943350"/>
          <p14:tracePt t="101598" x="4368800" y="3949700"/>
          <p14:tracePt t="101613" x="4349750" y="3975100"/>
          <p14:tracePt t="101619" x="4311650" y="4006850"/>
          <p14:tracePt t="101634" x="4267200" y="4064000"/>
          <p14:tracePt t="101645" x="4203700" y="4146550"/>
          <p14:tracePt t="101662" x="4064000" y="4349750"/>
          <p14:tracePt t="101679" x="3987800" y="4457700"/>
          <p14:tracePt t="101696" x="3860800" y="4667250"/>
          <p14:tracePt t="101712" x="3784600" y="4832350"/>
          <p14:tracePt t="101729" x="3752850" y="4902200"/>
          <p14:tracePt t="101746" x="3721100" y="4972050"/>
          <p14:tracePt t="101762" x="3702050" y="4991100"/>
          <p14:tracePt t="101779" x="3702050" y="4997450"/>
          <p14:tracePt t="101796" x="3702050" y="5003800"/>
          <p14:tracePt t="101812" x="3708400" y="5003800"/>
          <p14:tracePt t="101828" x="3708400" y="4997450"/>
          <p14:tracePt t="101845" x="3727450" y="4978400"/>
          <p14:tracePt t="101862" x="3752850" y="4959350"/>
          <p14:tracePt t="101879" x="3790950" y="4895850"/>
          <p14:tracePt t="101895" x="3867150" y="4768850"/>
          <p14:tracePt t="101912" x="3937000" y="4648200"/>
          <p14:tracePt t="101929" x="4140200" y="4229100"/>
          <p14:tracePt t="101945" x="4356100" y="3714750"/>
          <p14:tracePt t="101962" x="4464050" y="3473450"/>
          <p14:tracePt t="101978" x="4597400" y="3073400"/>
          <p14:tracePt t="101995" x="4673600" y="2876550"/>
          <p14:tracePt t="102012" x="4699000" y="2832100"/>
          <p14:tracePt t="102028" x="4711700" y="2787650"/>
          <p14:tracePt t="102045" x="4718050" y="2774950"/>
          <p14:tracePt t="102064" x="4724400" y="2774950"/>
          <p14:tracePt t="102160" x="4724400" y="2768600"/>
          <p14:tracePt t="102216" x="4730750" y="2762250"/>
          <p14:tracePt t="102231" x="4737100" y="2762250"/>
          <p14:tracePt t="102322" x="4724400" y="2762250"/>
          <p14:tracePt t="102336" x="4718050" y="2762250"/>
          <p14:tracePt t="102343" x="4711700" y="2762250"/>
          <p14:tracePt t="102357" x="4705350" y="2768600"/>
          <p14:tracePt t="102364" x="4692650" y="2768600"/>
          <p14:tracePt t="102376" x="4679950" y="2774950"/>
          <p14:tracePt t="102393" x="4635500" y="2787650"/>
          <p14:tracePt t="102410" x="4603750" y="2806700"/>
          <p14:tracePt t="102428" x="4552950" y="2832100"/>
          <p14:tracePt t="102443" x="4502150" y="2863850"/>
          <p14:tracePt t="102460" x="4483100" y="2889250"/>
          <p14:tracePt t="102477" x="4438650" y="2927350"/>
          <p14:tracePt t="102493" x="4425950" y="2946400"/>
          <p14:tracePt t="102510" x="4406900" y="2952750"/>
          <p14:tracePt t="102527" x="4400550" y="2959100"/>
          <p14:tracePt t="102546" x="4394200" y="2965450"/>
          <p14:tracePt t="102624" x="4400550" y="2965450"/>
          <p14:tracePt t="102638" x="4413250" y="2965450"/>
          <p14:tracePt t="102646" x="4419600" y="2965450"/>
          <p14:tracePt t="102660" x="4425950" y="2965450"/>
          <p14:tracePt t="102675" x="4464050" y="2965450"/>
          <p14:tracePt t="102693" x="4483100" y="2965450"/>
          <p14:tracePt t="102709" x="4572000" y="2946400"/>
          <p14:tracePt t="102726" x="4705350" y="2921000"/>
          <p14:tracePt t="102742" x="4775200" y="2901950"/>
          <p14:tracePt t="102759" x="4914900" y="2870200"/>
          <p14:tracePt t="102775" x="4984750" y="2863850"/>
          <p14:tracePt t="102793" x="5111750" y="2838450"/>
          <p14:tracePt t="102809" x="5130800" y="2825750"/>
          <p14:tracePt t="102825" x="5156200" y="2819400"/>
          <p14:tracePt t="102926" x="5143500" y="2819400"/>
          <p14:tracePt t="102933" x="5137150" y="2832100"/>
          <p14:tracePt t="102947" x="5124450" y="2838450"/>
          <p14:tracePt t="102958" x="5099050" y="2857500"/>
          <p14:tracePt t="102976" x="5048250" y="2908300"/>
          <p14:tracePt t="102991" x="4997450" y="2971800"/>
          <p14:tracePt t="103008" x="4889500" y="3086100"/>
          <p14:tracePt t="103025" x="4756150" y="3232150"/>
          <p14:tracePt t="103041" x="4686300" y="3314700"/>
          <p14:tracePt t="103058" x="4622800" y="3409950"/>
          <p14:tracePt t="103074" x="4445000" y="3689350"/>
          <p14:tracePt t="103090" x="4400550" y="3784600"/>
          <p14:tracePt t="103108" x="4362450" y="3867150"/>
          <p14:tracePt t="103124" x="4292600" y="4025900"/>
          <p14:tracePt t="103141" x="4254500" y="4133850"/>
          <p14:tracePt t="103158" x="4279900" y="4222750"/>
          <p14:tracePt t="103797" x="4292600" y="4222750"/>
          <p14:tracePt t="103811" x="4318000" y="4235450"/>
          <p14:tracePt t="103818" x="4343400" y="4241800"/>
          <p14:tracePt t="103832" x="4387850" y="4260850"/>
          <p14:tracePt t="103841" x="4432300" y="4267200"/>
          <p14:tracePt t="103855" x="4483100" y="4286250"/>
          <p14:tracePt t="103872" x="4603750" y="4324350"/>
          <p14:tracePt t="103889" x="4660900" y="4343400"/>
          <p14:tracePt t="103905" x="4800600" y="4349750"/>
          <p14:tracePt t="103922" x="4933950" y="4349750"/>
          <p14:tracePt t="103938" x="5067300" y="4318000"/>
          <p14:tracePt t="103955" x="5124450" y="4292600"/>
          <p14:tracePt t="103971" x="5187950" y="4273550"/>
          <p14:tracePt t="103988" x="5289550" y="4210050"/>
          <p14:tracePt t="104004" x="5302250" y="4184650"/>
          <p14:tracePt t="104022" x="5321300" y="4152900"/>
          <p14:tracePt t="104038" x="5327650" y="4140200"/>
          <p14:tracePt t="104055" x="5340350" y="4121150"/>
          <p14:tracePt t="104072" x="5353050" y="4114800"/>
          <p14:tracePt t="104087" x="5365750" y="4114800"/>
          <p14:tracePt t="104104" x="5384800" y="4114800"/>
          <p14:tracePt t="104121" x="5416550" y="4114800"/>
          <p14:tracePt t="104138" x="5441950" y="4114800"/>
          <p14:tracePt t="104154" x="5492750" y="4127500"/>
          <p14:tracePt t="104170" x="5549900" y="4146550"/>
          <p14:tracePt t="104187" x="5594350" y="4159250"/>
          <p14:tracePt t="104204" x="5664200" y="4184650"/>
          <p14:tracePt t="104220" x="5740400" y="4216400"/>
          <p14:tracePt t="104237" x="5784850" y="4235450"/>
          <p14:tracePt t="104254" x="5854700" y="4254500"/>
          <p14:tracePt t="104270" x="5937250" y="4279900"/>
          <p14:tracePt t="104287" x="5981700" y="4292600"/>
          <p14:tracePt t="104304" x="6032500" y="4311650"/>
          <p14:tracePt t="104320" x="6083300" y="4318000"/>
          <p14:tracePt t="104338" x="6102350" y="4318000"/>
          <p14:tracePt t="104354" x="6140450" y="4318000"/>
          <p14:tracePt t="104370" x="6165850" y="4311650"/>
          <p14:tracePt t="104388" x="6184900" y="4292600"/>
          <p14:tracePt t="104403" x="6191250" y="4279900"/>
          <p14:tracePt t="104437" x="6191250" y="4273550"/>
          <p14:tracePt t="104458" x="6197600" y="4267200"/>
          <p14:tracePt t="104528" x="6203950" y="4260850"/>
          <p14:tracePt t="104570" x="6210300" y="4260850"/>
          <p14:tracePt t="104910" x="6184900" y="4222750"/>
          <p14:tracePt t="104924" x="6127750" y="4178300"/>
          <p14:tracePt t="104931" x="6051550" y="4089400"/>
          <p14:tracePt t="104946" x="5981700" y="3994150"/>
          <p14:tracePt t="104959" x="5892800" y="3911600"/>
          <p14:tracePt t="104968" x="5810250" y="3829050"/>
          <p14:tracePt t="104984" x="5657850" y="3676650"/>
          <p14:tracePt t="105002" x="5588000" y="3613150"/>
          <p14:tracePt t="105018" x="5454650" y="3479800"/>
          <p14:tracePt t="105034" x="5397500" y="3422650"/>
          <p14:tracePt t="105051" x="5207000" y="3244850"/>
          <p14:tracePt t="105067" x="5149850" y="3194050"/>
          <p14:tracePt t="105084" x="5092700" y="3155950"/>
          <p14:tracePt t="105087" x="5035550" y="3130550"/>
          <p14:tracePt t="105101" x="4978400" y="3092450"/>
          <p14:tracePt t="105117" x="4876800" y="3035300"/>
          <p14:tracePt t="105133" x="4832350" y="3016250"/>
          <p14:tracePt t="105150" x="4737100" y="2984500"/>
          <p14:tracePt t="105167" x="4673600" y="2959100"/>
          <p14:tracePt t="105185" x="4622800" y="2952750"/>
          <p14:tracePt t="105200" x="4597400" y="2946400"/>
          <p14:tracePt t="105217" x="4546600" y="2940050"/>
          <p14:tracePt t="105234" x="4514850" y="2940050"/>
          <p14:tracePt t="105250" x="4464050" y="2927350"/>
          <p14:tracePt t="105267" x="4419600" y="2933700"/>
          <p14:tracePt t="105283" x="4375150" y="2946400"/>
          <p14:tracePt t="105300" x="4356100" y="2959100"/>
          <p14:tracePt t="105318" x="4292600" y="2984500"/>
          <p14:tracePt t="105334" x="4248150" y="3016250"/>
          <p14:tracePt t="105350" x="4229100" y="3041650"/>
          <p14:tracePt t="105367" x="4171950" y="3098800"/>
          <p14:tracePt t="105383" x="4146550" y="3143250"/>
          <p14:tracePt t="105400" x="4083050" y="3232150"/>
          <p14:tracePt t="105417" x="4025900" y="3321050"/>
          <p14:tracePt t="105433" x="4019550" y="3365500"/>
          <p14:tracePt t="105451" x="3994150" y="3435350"/>
          <p14:tracePt t="105466" x="3994150" y="3486150"/>
          <p14:tracePt t="105483" x="3994150" y="3498850"/>
          <p14:tracePt t="105500" x="4000500" y="3511550"/>
          <p14:tracePt t="105516" x="4013200" y="3517900"/>
          <p14:tracePt t="105532" x="4019550" y="3517900"/>
          <p14:tracePt t="105550" x="4038600" y="3517900"/>
          <p14:tracePt t="105566" x="4076700" y="3511550"/>
          <p14:tracePt t="105582" x="4102100" y="3511550"/>
          <p14:tracePt t="105585" x="4140200" y="3498850"/>
          <p14:tracePt t="105600" x="4171950" y="3479800"/>
          <p14:tracePt t="105616" x="4248150" y="3448050"/>
          <p14:tracePt t="105632" x="4279900" y="3435350"/>
          <p14:tracePt t="105649" x="4343400" y="3403600"/>
          <p14:tracePt t="105665" x="4356100" y="3397250"/>
          <p14:tracePt t="105683" x="4400550" y="3371850"/>
          <p14:tracePt t="105699" x="4438650" y="3346450"/>
          <p14:tracePt t="105715" x="4470400" y="3327400"/>
          <p14:tracePt t="105733" x="4546600" y="3276600"/>
          <p14:tracePt t="105748" x="4648200" y="3225800"/>
          <p14:tracePt t="105765" x="4718050" y="3206750"/>
          <p14:tracePt t="105782" x="4864100" y="3143250"/>
          <p14:tracePt t="105798" x="5010150" y="3105150"/>
          <p14:tracePt t="105815" x="5092700" y="3086100"/>
          <p14:tracePt t="105831" x="5219700" y="3079750"/>
          <p14:tracePt t="105848" x="5289550" y="3067050"/>
          <p14:tracePt t="105866" x="5321300" y="3067050"/>
          <p14:tracePt t="105881" x="5327650" y="3073400"/>
          <p14:tracePt t="105898" x="5334000" y="3079750"/>
          <p14:tracePt t="105915" x="5334000" y="3086100"/>
          <p14:tracePt t="105931" x="5327650" y="3086100"/>
          <p14:tracePt t="105947" x="5321300" y="3092450"/>
          <p14:tracePt t="105965" x="5314950" y="3092450"/>
          <p14:tracePt t="105981" x="5314950" y="3098800"/>
          <p14:tracePt t="112652" x="5302250" y="3098800"/>
          <p14:tracePt t="112659" x="5289550" y="3098800"/>
          <p14:tracePt t="112673" x="5276850" y="3098800"/>
          <p14:tracePt t="112680" x="5264150" y="3105150"/>
          <p14:tracePt t="112691" x="5257800" y="3105150"/>
          <p14:tracePt t="112708" x="5245100" y="3105150"/>
          <p14:tracePt t="112724" x="5232400" y="3105150"/>
          <p14:tracePt t="112741" x="5226050" y="3105150"/>
          <p14:tracePt t="112758" x="5200650" y="3098800"/>
          <p14:tracePt t="112774" x="5162550" y="3086100"/>
          <p14:tracePt t="112791" x="5143500" y="3079750"/>
          <p14:tracePt t="112807" x="5092700" y="3054350"/>
          <p14:tracePt t="112824" x="4984750" y="3009900"/>
          <p14:tracePt t="112841" x="4927600" y="2978150"/>
          <p14:tracePt t="112857" x="4787900" y="2914650"/>
          <p14:tracePt t="112874" x="4603750" y="2863850"/>
          <p14:tracePt t="112892" x="4387850" y="2851150"/>
          <p14:tracePt t="112907" x="4292600" y="2851150"/>
          <p14:tracePt t="112924" x="4095750" y="2876550"/>
          <p14:tracePt t="112941" x="3949700" y="2927350"/>
          <p14:tracePt t="112957" x="3892550" y="2952750"/>
          <p14:tracePt t="112974" x="3822700" y="2959100"/>
          <p14:tracePt t="113544" x="3797300" y="2959100"/>
          <p14:tracePt t="113551" x="3746500" y="2952750"/>
          <p14:tracePt t="113566" x="3689350" y="2940050"/>
          <p14:tracePt t="113574" x="3625850" y="2921000"/>
          <p14:tracePt t="113588" x="3562350" y="2921000"/>
          <p14:tracePt t="113604" x="3441700" y="2901950"/>
          <p14:tracePt t="113622" x="3365500" y="2901950"/>
          <p14:tracePt t="113638" x="3340100" y="2901950"/>
          <p14:tracePt t="113655" x="3321050" y="2901950"/>
          <p14:tracePt t="113671" x="3289300" y="2901950"/>
          <p14:tracePt t="113713" x="3282950" y="2901950"/>
          <p14:tracePt t="113867" x="3289300" y="2901950"/>
          <p14:tracePt t="113875" x="3295650" y="2901950"/>
          <p14:tracePt t="113886" x="3308350" y="2901950"/>
          <p14:tracePt t="113904" x="3321050" y="2901950"/>
          <p14:tracePt t="113920" x="3340100" y="2908300"/>
          <p14:tracePt t="113937" x="3359150" y="2908300"/>
          <p14:tracePt t="113953" x="3467100" y="2927350"/>
          <p14:tracePt t="113970" x="3517900" y="2933700"/>
          <p14:tracePt t="113987" x="3638550" y="2946400"/>
          <p14:tracePt t="114003" x="3689350" y="2946400"/>
          <p14:tracePt t="114020" x="3803650" y="2952750"/>
          <p14:tracePt t="114037" x="3898900" y="2952750"/>
          <p14:tracePt t="114053" x="3937000" y="2952750"/>
          <p14:tracePt t="114070" x="4000500" y="2965450"/>
          <p14:tracePt t="114086" x="4038600" y="2971800"/>
          <p14:tracePt t="114103" x="4044950" y="2971800"/>
          <p14:tracePt t="114120" x="4057650" y="2965450"/>
          <p14:tracePt t="114136" x="4064000" y="2965450"/>
          <p14:tracePt t="114226" x="4057650" y="2965450"/>
          <p14:tracePt t="114535" x="4057650" y="2971800"/>
          <p14:tracePt t="114556" x="4064000" y="2971800"/>
          <p14:tracePt t="114577" x="4076700" y="2971800"/>
          <p14:tracePt t="114585" x="4089400" y="2971800"/>
          <p14:tracePt t="114598" x="4102100" y="2971800"/>
          <p14:tracePt t="114605" x="4121150" y="2971800"/>
          <p14:tracePt t="114621" x="4146550" y="2971800"/>
          <p14:tracePt t="114634" x="4165600" y="2971800"/>
          <p14:tracePt t="114651" x="4216400" y="2971800"/>
          <p14:tracePt t="114668" x="4254500" y="2965450"/>
          <p14:tracePt t="114684" x="4273550" y="2965450"/>
          <p14:tracePt t="114701" x="4318000" y="2965450"/>
          <p14:tracePt t="114718" x="4349750" y="2965450"/>
          <p14:tracePt t="114734" x="4362450" y="2965450"/>
          <p14:tracePt t="114751" x="4387850" y="2965450"/>
          <p14:tracePt t="114768" x="4419600" y="2965450"/>
          <p14:tracePt t="114784" x="4432300" y="2959100"/>
          <p14:tracePt t="114802" x="4445000" y="2959100"/>
          <p14:tracePt t="114817" x="4476750" y="2952750"/>
          <p14:tracePt t="114834" x="4489450" y="2952750"/>
          <p14:tracePt t="114851" x="4514850" y="2952750"/>
          <p14:tracePt t="114867" x="4540250" y="2946400"/>
          <p14:tracePt t="114884" x="4552950" y="2946400"/>
          <p14:tracePt t="114902" x="4578350" y="2940050"/>
          <p14:tracePt t="114917" x="4584700" y="2933700"/>
          <p14:tracePt t="114934" x="4603750" y="2927350"/>
          <p14:tracePt t="114950" x="4603750" y="2921000"/>
          <p14:tracePt t="114967" x="4610100" y="2921000"/>
          <p14:tracePt t="115006" x="4616450" y="2921000"/>
          <p14:tracePt t="115062" x="4622800" y="2921000"/>
          <p14:tracePt t="115701" x="4667250" y="2921000"/>
          <p14:tracePt t="115708" x="4730750" y="2921000"/>
          <p14:tracePt t="115722" x="4806950" y="2921000"/>
          <p14:tracePt t="115730" x="4870450" y="2921000"/>
          <p14:tracePt t="115747" x="4946650" y="2927350"/>
          <p14:tracePt t="115765" x="5086350" y="2933700"/>
          <p14:tracePt t="115781" x="5232400" y="2946400"/>
          <p14:tracePt t="115797" x="5295900" y="2946400"/>
          <p14:tracePt t="115814" x="5435600" y="2965450"/>
          <p14:tracePt t="115830" x="5518150" y="2965450"/>
          <p14:tracePt t="115847" x="5702300" y="2965450"/>
          <p14:tracePt t="115864" x="5930900" y="2971800"/>
          <p14:tracePt t="115880" x="6045200" y="2971800"/>
          <p14:tracePt t="115897" x="6248400" y="2959100"/>
          <p14:tracePt t="115913" x="6483350" y="2940050"/>
          <p14:tracePt t="115930" x="6572250" y="2940050"/>
          <p14:tracePt t="115947" x="6699250" y="2940050"/>
          <p14:tracePt t="115963" x="6800850" y="2933700"/>
          <p14:tracePt t="115980" x="6870700" y="2921000"/>
          <p14:tracePt t="115997" x="6959600" y="2914650"/>
          <p14:tracePt t="116013" x="7042150" y="2901950"/>
          <p14:tracePt t="116030" x="7067550" y="2901950"/>
          <p14:tracePt t="116046" x="7118350" y="2901950"/>
          <p14:tracePt t="116063" x="7150100" y="2895600"/>
          <p14:tracePt t="116080" x="7156450" y="2895600"/>
          <p14:tracePt t="116096" x="7169150" y="2895600"/>
          <p14:tracePt t="116112" x="7175500" y="2895600"/>
          <p14:tracePt t="116172" x="7169150" y="2895600"/>
          <p14:tracePt t="116193" x="7162800" y="2889250"/>
          <p14:tracePt t="116214" x="7156450" y="2889250"/>
          <p14:tracePt t="116221" x="7150100" y="2889250"/>
          <p14:tracePt t="116235" x="7150100" y="2882900"/>
          <p14:tracePt t="116245" x="7131050" y="2882900"/>
          <p14:tracePt t="116262" x="7092950" y="2876550"/>
          <p14:tracePt t="116279" x="6959600" y="2863850"/>
          <p14:tracePt t="116295" x="6731000" y="2844800"/>
          <p14:tracePt t="116313" x="6394450" y="2844800"/>
          <p14:tracePt t="116329" x="6203950" y="2851150"/>
          <p14:tracePt t="116345" x="5848350" y="2876550"/>
          <p14:tracePt t="116362" x="5600700" y="2895600"/>
          <p14:tracePt t="116379" x="5505450" y="2908300"/>
          <p14:tracePt t="116395" x="5429250" y="2927350"/>
          <p14:tracePt t="116412" x="5270500" y="2952750"/>
          <p14:tracePt t="116428" x="5245100" y="2959100"/>
          <p14:tracePt t="116445" x="5232400" y="2959100"/>
          <p14:tracePt t="116461" x="5219700" y="2965450"/>
          <p14:tracePt t="116481" x="5213350" y="2965450"/>
          <p14:tracePt t="116565" x="5226050" y="2965450"/>
          <p14:tracePt t="116579" x="5232400" y="2965450"/>
          <p14:tracePt t="117086" x="5213350" y="2965450"/>
          <p14:tracePt t="117094" x="5194300" y="2965450"/>
          <p14:tracePt t="117107" x="5156200" y="2965450"/>
          <p14:tracePt t="117114" x="5130800" y="2965450"/>
          <p14:tracePt t="117129" x="5099050" y="2965450"/>
          <p14:tracePt t="117143" x="5035550" y="2965450"/>
          <p14:tracePt t="117159" x="4997450" y="2965450"/>
          <p14:tracePt t="117176" x="4965700" y="2965450"/>
          <p14:tracePt t="117192" x="4889500" y="2965450"/>
          <p14:tracePt t="117209" x="4813300" y="2965450"/>
          <p14:tracePt t="117226" x="4768850" y="2965450"/>
          <p14:tracePt t="117242" x="4692650" y="2965450"/>
          <p14:tracePt t="117258" x="4641850" y="2965450"/>
          <p14:tracePt t="117276" x="4610100" y="2959100"/>
          <p14:tracePt t="117292" x="4597400" y="2959100"/>
          <p14:tracePt t="117309" x="4584700" y="2959100"/>
          <p14:tracePt t="117326" x="4584700" y="2952750"/>
          <p14:tracePt t="117529" x="4591050" y="2952750"/>
          <p14:tracePt t="117550" x="4610100" y="2952750"/>
          <p14:tracePt t="117558" x="4629150" y="2952750"/>
          <p14:tracePt t="117571" x="4667250" y="2952750"/>
          <p14:tracePt t="117578" x="4718050" y="2952750"/>
          <p14:tracePt t="117591" x="4800600" y="2933700"/>
          <p14:tracePt t="117608" x="5060950" y="2876550"/>
          <p14:tracePt t="117624" x="5270500" y="2819400"/>
          <p14:tracePt t="117627" x="5480050" y="2749550"/>
          <p14:tracePt t="117643" x="5638800" y="2705100"/>
          <p14:tracePt t="117657" x="5905500" y="2635250"/>
          <p14:tracePt t="117674" x="6000750" y="2616200"/>
          <p14:tracePt t="117691" x="6108700" y="2578100"/>
          <p14:tracePt t="117708" x="6134100" y="2571750"/>
          <p14:tracePt t="117724" x="6178550" y="2565400"/>
          <p14:tracePt t="117740" x="6197600" y="2559050"/>
          <p14:tracePt t="117796" x="6203950" y="2559050"/>
          <p14:tracePt t="117887" x="6210300" y="2559050"/>
          <p14:tracePt t="117937" x="6216650" y="2559050"/>
          <p14:tracePt t="117978" x="6229350" y="2559050"/>
          <p14:tracePt t="117992" x="6235700" y="2559050"/>
          <p14:tracePt t="118007" x="6242050" y="2559050"/>
          <p14:tracePt t="118021" x="6248400" y="2559050"/>
          <p14:tracePt t="118028" x="6254750" y="2559050"/>
          <p14:tracePt t="118043" x="6261100" y="2565400"/>
          <p14:tracePt t="118056" x="6286500" y="2571750"/>
          <p14:tracePt t="118072" x="6337300" y="2590800"/>
          <p14:tracePt t="118089" x="6388100" y="2597150"/>
          <p14:tracePt t="118106" x="6502400" y="2647950"/>
          <p14:tracePt t="118123" x="6661150" y="2686050"/>
          <p14:tracePt t="118140" x="6826250" y="2724150"/>
          <p14:tracePt t="118156" x="6934200" y="2743200"/>
          <p14:tracePt t="118172" x="7112000" y="2794000"/>
          <p14:tracePt t="118191" x="7258050" y="2813050"/>
          <p14:tracePt t="118205" x="7315200" y="2832100"/>
          <p14:tracePt t="118223" x="7385050" y="2844800"/>
          <p14:tracePt t="118239" x="7410450" y="2851150"/>
          <p14:tracePt t="118256" x="7423150" y="2851150"/>
          <p14:tracePt t="118323" x="7423150" y="2844800"/>
          <p14:tracePt t="118344" x="7423150" y="2838450"/>
          <p14:tracePt t="118351" x="7410450" y="2838450"/>
          <p14:tracePt t="118358" x="7397750" y="2832100"/>
          <p14:tracePt t="118375" x="7378700" y="2832100"/>
          <p14:tracePt t="118389" x="7346950" y="2825750"/>
          <p14:tracePt t="118405" x="7226300" y="2806700"/>
          <p14:tracePt t="118422" x="7137400" y="2794000"/>
          <p14:tracePt t="118438" x="6908800" y="2774950"/>
          <p14:tracePt t="118455" x="6642100" y="2774950"/>
          <p14:tracePt t="118471" x="6324600" y="2768600"/>
          <p14:tracePt t="118489" x="6184900" y="2768600"/>
          <p14:tracePt t="118504" x="5899150" y="2794000"/>
          <p14:tracePt t="118521" x="5670550" y="2813050"/>
          <p14:tracePt t="118537" x="5581650" y="2825750"/>
          <p14:tracePt t="118556" x="5435600" y="2851150"/>
          <p14:tracePt t="118571" x="5327650" y="2870200"/>
          <p14:tracePt t="118587" x="5283200" y="2889250"/>
          <p14:tracePt t="118605" x="5213350" y="2901950"/>
          <p14:tracePt t="118620" x="5149850" y="2901950"/>
          <p14:tracePt t="118637" x="5124450" y="2908300"/>
          <p14:tracePt t="118641" x="5099050" y="2908300"/>
          <p14:tracePt t="118654" x="5073650" y="2914650"/>
          <p14:tracePt t="118670" x="5054600" y="2914650"/>
          <p14:tracePt t="118687" x="5016500" y="2921000"/>
          <p14:tracePt t="118704" x="4972050" y="2927350"/>
          <p14:tracePt t="118720" x="4959350" y="2927350"/>
          <p14:tracePt t="118737" x="4927600" y="2933700"/>
          <p14:tracePt t="118754" x="4908550" y="2933700"/>
          <p14:tracePt t="119566" x="4902200" y="2933700"/>
          <p14:tracePt t="119573" x="4876800" y="2940050"/>
          <p14:tracePt t="119587" x="4851400" y="2946400"/>
          <p14:tracePt t="119600" x="4819650" y="2946400"/>
          <p14:tracePt t="119617" x="4756150" y="2952750"/>
          <p14:tracePt t="119634" x="4711700" y="2952750"/>
          <p14:tracePt t="119651" x="4622800" y="2959100"/>
          <p14:tracePt t="119667" x="4514850" y="2959100"/>
          <p14:tracePt t="119683" x="4464050" y="2959100"/>
          <p14:tracePt t="119700" x="4356100" y="2952750"/>
          <p14:tracePt t="119717" x="4241800" y="2933700"/>
          <p14:tracePt t="119733" x="4171950" y="2921000"/>
          <p14:tracePt t="119751" x="4051300" y="2895600"/>
          <p14:tracePt t="119767" x="3949700" y="2876550"/>
          <p14:tracePt t="119784" x="3924300" y="2876550"/>
          <p14:tracePt t="119800" x="3924300" y="2870200"/>
          <p14:tracePt t="120827" x="3917950" y="2870200"/>
          <p14:tracePt t="120841" x="3898900" y="2876550"/>
          <p14:tracePt t="120848" x="3879850" y="2876550"/>
          <p14:tracePt t="120863" x="3867150" y="2882900"/>
          <p14:tracePt t="120880" x="3835400" y="2889250"/>
          <p14:tracePt t="120897" x="3790950" y="2895600"/>
          <p14:tracePt t="120913" x="3771900" y="2895600"/>
          <p14:tracePt t="120929" x="3752850" y="2895600"/>
          <p14:tracePt t="120946" x="3702050" y="2914650"/>
          <p14:tracePt t="120962" x="3651250" y="2921000"/>
          <p14:tracePt t="120979" x="3632200" y="2921000"/>
          <p14:tracePt t="120995" x="3581400" y="2927350"/>
          <p14:tracePt t="121012" x="3536950" y="2927350"/>
          <p14:tracePt t="121030" x="3505200" y="2927350"/>
          <p14:tracePt t="121045" x="3448050" y="2927350"/>
          <p14:tracePt t="121062" x="3390900" y="2933700"/>
          <p14:tracePt t="121079" x="3359150" y="2952750"/>
          <p14:tracePt t="121095" x="3295650" y="2971800"/>
          <p14:tracePt t="121112" x="3244850" y="2978150"/>
          <p14:tracePt t="121129" x="3206750" y="2984500"/>
          <p14:tracePt t="121146" x="3194050" y="2984500"/>
          <p14:tracePt t="121162" x="3168650" y="2990850"/>
          <p14:tracePt t="121179" x="3162300" y="2990850"/>
          <p14:tracePt t="122233" x="3155950" y="2984500"/>
          <p14:tracePt t="122437" x="3162300" y="2984500"/>
          <p14:tracePt t="122444" x="3175000" y="2990850"/>
          <p14:tracePt t="122461" x="3200400" y="3003550"/>
          <p14:tracePt t="122474" x="3282950" y="3028950"/>
          <p14:tracePt t="122491" x="3340100" y="3048000"/>
          <p14:tracePt t="122508" x="3403600" y="3067050"/>
          <p14:tracePt t="122524" x="3562350" y="3117850"/>
          <p14:tracePt t="122541" x="3721100" y="3149600"/>
          <p14:tracePt t="122558" x="3860800" y="3168650"/>
          <p14:tracePt t="122574" x="3937000" y="3168650"/>
          <p14:tracePt t="122590" x="4095750" y="3149600"/>
          <p14:tracePt t="122607" x="4229100" y="3111500"/>
          <p14:tracePt t="122624" x="4286250" y="3086100"/>
          <p14:tracePt t="122641" x="4362450" y="3054350"/>
          <p14:tracePt t="122657" x="4406900" y="3028950"/>
          <p14:tracePt t="122673" x="4425950" y="3022600"/>
          <p14:tracePt t="122691" x="4445000" y="3003550"/>
          <p14:tracePt t="122707" x="4457700" y="2990850"/>
          <p14:tracePt t="122740" x="4464050" y="2990850"/>
          <p14:tracePt t="123048" x="4457700" y="2990850"/>
          <p14:tracePt t="123118" x="4464050" y="2990850"/>
          <p14:tracePt t="123195" x="4470400" y="2990850"/>
          <p14:tracePt t="123231" x="4476750" y="2990850"/>
          <p14:tracePt t="123239" x="4483100" y="2990850"/>
          <p14:tracePt t="123266" x="4495800" y="2990850"/>
          <p14:tracePt t="123287" x="4502150" y="2990850"/>
          <p14:tracePt t="123301" x="4508500" y="2990850"/>
          <p14:tracePt t="123308" x="4533900" y="2990850"/>
          <p14:tracePt t="123321" x="4546600" y="2990850"/>
          <p14:tracePt t="123338" x="4603750" y="2984500"/>
          <p14:tracePt t="123354" x="4629150" y="2984500"/>
          <p14:tracePt t="123372" x="4667250" y="2978150"/>
          <p14:tracePt t="123388" x="4781550" y="2946400"/>
          <p14:tracePt t="123404" x="4806950" y="2933700"/>
          <p14:tracePt t="123422" x="4857750" y="2914650"/>
          <p14:tracePt t="123437" x="4870450" y="2908300"/>
          <p14:tracePt t="123454" x="4895850" y="2901950"/>
          <p14:tracePt t="123474" x="4908550" y="2895600"/>
          <p14:tracePt t="123504" x="4914900" y="2889250"/>
          <p14:tracePt t="123525" x="4921250" y="2889250"/>
          <p14:tracePt t="123568" x="4927600" y="2889250"/>
          <p14:tracePt t="123898" x="4927600" y="2895600"/>
          <p14:tracePt t="123940" x="4933950" y="2901950"/>
          <p14:tracePt t="123961" x="4940300" y="2901950"/>
          <p14:tracePt t="123989" x="4946650" y="2901950"/>
          <p14:tracePt t="124004" x="4953000" y="2908300"/>
          <p14:tracePt t="124017" x="4959350" y="2908300"/>
          <p14:tracePt t="124031" x="4965700" y="2914650"/>
          <p14:tracePt t="124039" x="4978400" y="2914650"/>
          <p14:tracePt t="124055" x="4991100" y="2921000"/>
          <p14:tracePt t="124069" x="5003800" y="2921000"/>
          <p14:tracePt t="124085" x="5054600" y="2933700"/>
          <p14:tracePt t="124103" x="5124450" y="2940050"/>
          <p14:tracePt t="124118" x="5149850" y="2940050"/>
          <p14:tracePt t="124135" x="5226050" y="2940050"/>
          <p14:tracePt t="124152" x="5308600" y="2940050"/>
          <p14:tracePt t="124168" x="5334000" y="2933700"/>
          <p14:tracePt t="124185" x="5397500" y="2927350"/>
          <p14:tracePt t="124202" x="5448300" y="2908300"/>
          <p14:tracePt t="124218" x="5467350" y="2901950"/>
          <p14:tracePt t="124236" x="5499100" y="2895600"/>
          <p14:tracePt t="124252" x="5518150" y="2876550"/>
          <p14:tracePt t="124268" x="5524500" y="2870200"/>
          <p14:tracePt t="124286" x="5537200" y="2863850"/>
          <p14:tracePt t="124301" x="5543550" y="2857500"/>
          <p14:tracePt t="124318" x="5543550" y="2844800"/>
          <p14:tracePt t="124335" x="5556250" y="2838450"/>
          <p14:tracePt t="124351" x="5556250" y="2832100"/>
          <p14:tracePt t="124368" x="5562600" y="2825750"/>
          <p14:tracePt t="124384" x="5568950" y="2825750"/>
          <p14:tracePt t="124432" x="5575300" y="2819400"/>
          <p14:tracePt t="124685" x="5568950" y="2819400"/>
          <p14:tracePt t="124692" x="5549900" y="2819400"/>
          <p14:tracePt t="124706" x="5524500" y="2819400"/>
          <p14:tracePt t="124716" x="5486400" y="2819400"/>
          <p14:tracePt t="124733" x="5435600" y="2819400"/>
          <p14:tracePt t="124750" x="5308600" y="2825750"/>
          <p14:tracePt t="124767" x="5156200" y="2825750"/>
          <p14:tracePt t="124784" x="5080000" y="2825750"/>
          <p14:tracePt t="124800" x="4953000" y="2825750"/>
          <p14:tracePt t="124816" x="4832350" y="2825750"/>
          <p14:tracePt t="124833" x="4775200" y="2825750"/>
          <p14:tracePt t="124849" x="4756150" y="2825750"/>
          <p14:tracePt t="124866" x="4730750" y="2825750"/>
          <p14:tracePt t="124883" x="4724400" y="2825750"/>
          <p14:tracePt t="124899" x="4718050" y="2825750"/>
          <p14:tracePt t="125128" x="4711700" y="2825750"/>
          <p14:tracePt t="125135" x="4699000" y="2825750"/>
          <p14:tracePt t="125149" x="4667250" y="2825750"/>
          <p14:tracePt t="125165" x="4616450" y="2832100"/>
          <p14:tracePt t="125181" x="4578350" y="2832100"/>
          <p14:tracePt t="125199" x="4502150" y="2832100"/>
          <p14:tracePt t="125215" x="4419600" y="2832100"/>
          <p14:tracePt t="125231" x="4394200" y="2825750"/>
          <p14:tracePt t="125234" x="4349750" y="2825750"/>
          <p14:tracePt t="125250" x="4324350" y="2819400"/>
          <p14:tracePt t="125264" x="4292600" y="2813050"/>
          <p14:tracePt t="125282" x="4254500" y="2794000"/>
          <p14:tracePt t="125298" x="4235450" y="2787650"/>
          <p14:tracePt t="125314" x="4222750" y="2787650"/>
          <p14:tracePt t="125331" x="4203700" y="2781300"/>
          <p14:tracePt t="125348" x="4197350" y="2781300"/>
          <p14:tracePt t="125364" x="4191000" y="2781300"/>
          <p14:tracePt t="125854" x="4178300" y="2787650"/>
          <p14:tracePt t="125863" x="4152900" y="2813050"/>
          <p14:tracePt t="125875" x="4127500" y="2838450"/>
          <p14:tracePt t="125882" x="4108450" y="2851150"/>
          <p14:tracePt t="125899" x="4083050" y="2870200"/>
          <p14:tracePt t="125912" x="4038600" y="2908300"/>
          <p14:tracePt t="125929" x="4025900" y="2921000"/>
          <p14:tracePt t="125946" x="3994150" y="2940050"/>
          <p14:tracePt t="125962" x="3968750" y="2959100"/>
          <p14:tracePt t="125979" x="3930650" y="2978150"/>
          <p14:tracePt t="125996" x="3879850" y="2990850"/>
          <p14:tracePt t="126012" x="3848100" y="2997200"/>
          <p14:tracePt t="126029" x="3797300" y="3016250"/>
          <p14:tracePt t="126045" x="3733800" y="3009900"/>
          <p14:tracePt t="126062" x="3702050" y="3009900"/>
          <p14:tracePt t="126079" x="3638550" y="3003550"/>
          <p14:tracePt t="126095" x="3594100" y="2997200"/>
          <p14:tracePt t="126111" x="3575050" y="2990850"/>
          <p14:tracePt t="126129" x="3543300" y="2990850"/>
          <p14:tracePt t="126145" x="3505200" y="2984500"/>
          <p14:tracePt t="126161" x="3486150" y="2984500"/>
          <p14:tracePt t="126178" x="3454400" y="2984500"/>
          <p14:tracePt t="126194" x="3416300" y="2971800"/>
          <p14:tracePt t="126211" x="3390900" y="2965450"/>
          <p14:tracePt t="126229" x="3352800" y="2952750"/>
          <p14:tracePt t="126244" x="3327400" y="2940050"/>
          <p14:tracePt t="126261" x="3282950" y="2933700"/>
          <p14:tracePt t="126278" x="3232150" y="2927350"/>
          <p14:tracePt t="126294" x="3200400" y="2927350"/>
          <p14:tracePt t="126312" x="3143250" y="2921000"/>
          <p14:tracePt t="126328" x="3060700" y="2895600"/>
          <p14:tracePt t="126345" x="3016250" y="2882900"/>
          <p14:tracePt t="126361" x="2914650" y="2876550"/>
          <p14:tracePt t="126377" x="2794000" y="2857500"/>
          <p14:tracePt t="126394" x="2743200" y="2851150"/>
          <p14:tracePt t="126411" x="2647950" y="2844800"/>
          <p14:tracePt t="126427" x="2597150" y="2825750"/>
          <p14:tracePt t="126444" x="2578100" y="2825750"/>
          <p14:tracePt t="126461" x="2559050" y="2819400"/>
          <p14:tracePt t="126477" x="2546350" y="2819400"/>
          <p14:tracePt t="126494" x="2540000" y="2819400"/>
          <p14:tracePt t="126655" x="2533650" y="2819400"/>
          <p14:tracePt t="126677" x="2527300" y="2819400"/>
          <p14:tracePt t="126683" x="2520950" y="2819400"/>
          <p14:tracePt t="126697" x="2514600" y="2819400"/>
          <p14:tracePt t="126710" x="2508250" y="2819400"/>
          <p14:tracePt t="126746" x="2501900" y="2819400"/>
          <p14:tracePt t="126776" x="2501900" y="2825750"/>
          <p14:tracePt t="126788" x="2501900" y="2832100"/>
          <p14:tracePt t="126810" x="2508250" y="2832100"/>
          <p14:tracePt t="126817" x="2520950" y="2832100"/>
          <p14:tracePt t="126826" x="2533650" y="2838450"/>
          <p14:tracePt t="126842" x="2552700" y="2838450"/>
          <p14:tracePt t="126861" x="2622550" y="2851150"/>
          <p14:tracePt t="126876" x="2679700" y="2863850"/>
          <p14:tracePt t="126892" x="2794000" y="2870200"/>
          <p14:tracePt t="126909" x="2927350" y="2882900"/>
          <p14:tracePt t="126925" x="2978150" y="2889250"/>
          <p14:tracePt t="126942" x="3098800" y="2895600"/>
          <p14:tracePt t="126959" x="3162300" y="2895600"/>
          <p14:tracePt t="126975" x="3194050" y="2908300"/>
          <p14:tracePt t="126992" x="3232150" y="2908300"/>
          <p14:tracePt t="127009" x="3257550" y="2908300"/>
          <p14:tracePt t="127042" x="3263900" y="2908300"/>
          <p14:tracePt t="127070" x="3270250" y="2908300"/>
          <p14:tracePt t="127140" x="3276600" y="2908300"/>
          <p14:tracePt t="127168" x="3282950" y="2908300"/>
          <p14:tracePt t="127175" x="3289300" y="2908300"/>
          <p14:tracePt t="127196" x="3295650" y="2908300"/>
          <p14:tracePt t="127210" x="3302000" y="2908300"/>
          <p14:tracePt t="127217" x="3308350" y="2908300"/>
          <p14:tracePt t="127231" x="3321050" y="2908300"/>
          <p14:tracePt t="127241" x="3333750" y="2908300"/>
          <p14:tracePt t="127257" x="3352800" y="2908300"/>
          <p14:tracePt t="127275" x="3390900" y="2895600"/>
          <p14:tracePt t="127291" x="3460750" y="2889250"/>
          <p14:tracePt t="127307" x="3492500" y="2882900"/>
          <p14:tracePt t="127324" x="3562350" y="2870200"/>
          <p14:tracePt t="127341" x="3619500" y="2844800"/>
          <p14:tracePt t="127360" x="3663950" y="2832100"/>
          <p14:tracePt t="127374" x="3676650" y="2825750"/>
          <p14:tracePt t="127390" x="3702050" y="2819400"/>
          <p14:tracePt t="127408" x="3727450" y="2813050"/>
          <p14:tracePt t="127424" x="3733800" y="2813050"/>
          <p14:tracePt t="127440" x="3740150" y="2806700"/>
          <p14:tracePt t="127459" x="3746500" y="2806700"/>
          <p14:tracePt t="127473" x="3752850" y="2800350"/>
          <p14:tracePt t="127490" x="3759200" y="2800350"/>
          <p14:tracePt t="127507" x="3765550" y="2800350"/>
          <p14:tracePt t="127523" x="3778250" y="2794000"/>
          <p14:tracePt t="127556" x="3784600" y="2794000"/>
          <p14:tracePt t="127573" x="3790950" y="2787650"/>
          <p14:tracePt t="127618" x="3790950" y="2781300"/>
          <p14:tracePt t="127941" x="3784600" y="2781300"/>
          <p14:tracePt t="127962" x="3784600" y="2787650"/>
        </p14:tracePtLst>
      </p14:laserTraceLst>
    </p:ext>
  </p:extLst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601662" y="884238"/>
            <a:ext cx="8839200" cy="5973762"/>
          </a:xfrm>
        </p:spPr>
        <p:txBody>
          <a:bodyPr/>
          <a:lstStyle/>
          <a:p>
            <a:r>
              <a:rPr lang="en-US" altLang="en-US" b="1" dirty="0">
                <a:solidFill>
                  <a:srgbClr val="006600"/>
                </a:solidFill>
              </a:rPr>
              <a:t>Specialization</a:t>
            </a:r>
            <a:r>
              <a:rPr lang="en-US" altLang="en-US" dirty="0">
                <a:solidFill>
                  <a:schemeClr val="bg1"/>
                </a:solidFill>
              </a:rPr>
              <a:t> is achieved by adding new attributes and methods to a base class.</a:t>
            </a:r>
            <a:r>
              <a:rPr lang="en-US" altLang="en-US" dirty="0"/>
              <a:t> </a:t>
            </a:r>
            <a:r>
              <a:rPr lang="en-US" altLang="en-US" dirty="0">
                <a:solidFill>
                  <a:schemeClr val="bg1"/>
                </a:solidFill>
              </a:rPr>
              <a:t>Think of it as </a:t>
            </a:r>
            <a:r>
              <a:rPr lang="en-US" altLang="en-US" i="1" dirty="0">
                <a:solidFill>
                  <a:schemeClr val="bg1"/>
                </a:solidFill>
              </a:rPr>
              <a:t>subtyping</a:t>
            </a:r>
            <a:r>
              <a:rPr lang="en-US" altLang="en-US" dirty="0">
                <a:solidFill>
                  <a:schemeClr val="bg1"/>
                </a:solidFill>
              </a:rPr>
              <a:t>: </a:t>
            </a:r>
          </a:p>
          <a:p>
            <a:pPr lvl="1"/>
            <a:r>
              <a:rPr lang="en-US" altLang="en-US" dirty="0">
                <a:solidFill>
                  <a:schemeClr val="bg1"/>
                </a:solidFill>
              </a:rPr>
              <a:t>E, you can take the absolute value of any number. </a:t>
            </a:r>
          </a:p>
          <a:p>
            <a:pPr lvl="2"/>
            <a:r>
              <a:rPr lang="en-US" altLang="en-US" dirty="0">
                <a:solidFill>
                  <a:schemeClr val="bg1"/>
                </a:solidFill>
              </a:rPr>
              <a:t>But you can only take the factorial of integers. </a:t>
            </a:r>
          </a:p>
          <a:p>
            <a:pPr lvl="3"/>
            <a:r>
              <a:rPr lang="en-US" altLang="en-US" dirty="0">
                <a:solidFill>
                  <a:schemeClr val="bg1"/>
                </a:solidFill>
              </a:rPr>
              <a:t>So the factorial is a specialized method that applied to just a subset of all numbers. </a:t>
            </a:r>
          </a:p>
          <a:p>
            <a:pPr lvl="3"/>
            <a:r>
              <a:rPr lang="en-US" altLang="en-US" dirty="0">
                <a:solidFill>
                  <a:schemeClr val="bg1"/>
                </a:solidFill>
              </a:rPr>
              <a:t>And so integers are a specialized subtype of the more generic number type.</a:t>
            </a:r>
          </a:p>
          <a:p>
            <a:pPr lvl="4"/>
            <a:r>
              <a:rPr lang="en-US" altLang="en-US" dirty="0">
                <a:solidFill>
                  <a:schemeClr val="bg1"/>
                </a:solidFill>
              </a:rPr>
              <a:t>Although Python does not treat as a subclass of </a:t>
            </a:r>
            <a:r>
              <a:rPr lang="en-US" altLang="en-US" b="1" dirty="0">
                <a:solidFill>
                  <a:schemeClr val="bg1"/>
                </a:solidFill>
              </a:rPr>
              <a:t>float</a:t>
            </a:r>
            <a:r>
              <a:rPr lang="en-US" altLang="en-US" dirty="0">
                <a:solidFill>
                  <a:schemeClr val="bg1"/>
                </a:solidFill>
              </a:rPr>
              <a:t>, the popular Numbers.py module has some of this idea.</a:t>
            </a:r>
            <a:r>
              <a:rPr lang="en-US" altLang="en-US" dirty="0"/>
              <a:t> 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Generalization</a:t>
            </a:r>
            <a:r>
              <a:rPr lang="en-US" altLang="en-US" sz="2000" dirty="0"/>
              <a:t> </a:t>
            </a:r>
            <a:r>
              <a:rPr lang="en-US" altLang="en-US" dirty="0">
                <a:solidFill>
                  <a:schemeClr val="bg1"/>
                </a:solidFill>
              </a:rPr>
              <a:t>removes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attributes or methods from a base class. (This is less common, but classes allow it.)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Overriding</a:t>
            </a:r>
            <a:r>
              <a:rPr lang="en-US" altLang="en-US" sz="2400" dirty="0"/>
              <a:t> </a:t>
            </a:r>
            <a:r>
              <a:rPr lang="en-US" altLang="en-US" dirty="0">
                <a:solidFill>
                  <a:schemeClr val="bg1"/>
                </a:solidFill>
              </a:rPr>
              <a:t>changes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implementation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from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the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base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class</a:t>
            </a:r>
            <a:r>
              <a:rPr lang="en-US" altLang="en-US" b="1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(, + has a different meaning for numbers than strings).</a:t>
            </a:r>
          </a:p>
          <a:p>
            <a:pPr lvl="1">
              <a:spcBef>
                <a:spcPts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You can also add onto the base method using </a:t>
            </a: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super()</a:t>
            </a:r>
            <a:r>
              <a:rPr lang="en-US" alt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r>
              <a:rPr lang="en-US" altLang="en-US" sz="4400" spc="-100" dirty="0">
                <a:latin typeface="Elephant" panose="02020904090505020303" pitchFamily="18" charset="0"/>
              </a:rPr>
              <a:t>Derived Classes are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300" dirty="0">
                <a:latin typeface="Elephant" panose="02020904090505020303" pitchFamily="18" charset="0"/>
              </a:rPr>
              <a:t>Ne</a:t>
            </a:r>
            <a:r>
              <a:rPr lang="en-US" altLang="en-US" sz="4400" spc="-100" dirty="0">
                <a:latin typeface="Elephant" panose="02020904090505020303" pitchFamily="18" charset="0"/>
              </a:rPr>
              <a:t>w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100" dirty="0">
                <a:latin typeface="Elephant" panose="02020904090505020303" pitchFamily="18" charset="0"/>
              </a:rPr>
              <a:t>Classes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5328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283"/>
    </mc:Choice>
    <mc:Fallback xmlns="">
      <p:transition spd="slow" advTm="122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601662" y="884238"/>
            <a:ext cx="8839200" cy="5973762"/>
          </a:xfrm>
        </p:spPr>
        <p:txBody>
          <a:bodyPr/>
          <a:lstStyle/>
          <a:p>
            <a:r>
              <a:rPr lang="en-US" altLang="en-US" b="1" dirty="0">
                <a:solidFill>
                  <a:srgbClr val="006600"/>
                </a:solidFill>
              </a:rPr>
              <a:t>Specialization</a:t>
            </a:r>
            <a:r>
              <a:rPr lang="en-US" altLang="en-US" dirty="0"/>
              <a:t> is achieved by adding new attributes and methods to a base class. </a:t>
            </a:r>
            <a:r>
              <a:rPr lang="en-US" altLang="en-US" dirty="0">
                <a:solidFill>
                  <a:schemeClr val="bg1"/>
                </a:solidFill>
              </a:rPr>
              <a:t>Think of it as </a:t>
            </a:r>
            <a:r>
              <a:rPr lang="en-US" altLang="en-US" i="1" dirty="0">
                <a:solidFill>
                  <a:schemeClr val="bg1"/>
                </a:solidFill>
              </a:rPr>
              <a:t>subtyping</a:t>
            </a:r>
            <a:r>
              <a:rPr lang="en-US" altLang="en-US" dirty="0">
                <a:solidFill>
                  <a:schemeClr val="bg1"/>
                </a:solidFill>
              </a:rPr>
              <a:t>: </a:t>
            </a:r>
          </a:p>
          <a:p>
            <a:pPr lvl="1"/>
            <a:r>
              <a:rPr lang="en-US" altLang="en-US" dirty="0">
                <a:solidFill>
                  <a:schemeClr val="bg1"/>
                </a:solidFill>
              </a:rPr>
              <a:t>E, you can take the absolute value of any number. </a:t>
            </a:r>
          </a:p>
          <a:p>
            <a:pPr lvl="2"/>
            <a:r>
              <a:rPr lang="en-US" altLang="en-US" dirty="0">
                <a:solidFill>
                  <a:schemeClr val="bg1"/>
                </a:solidFill>
              </a:rPr>
              <a:t>But you can only take the factorial of integers. </a:t>
            </a:r>
          </a:p>
          <a:p>
            <a:pPr lvl="3"/>
            <a:r>
              <a:rPr lang="en-US" altLang="en-US" dirty="0">
                <a:solidFill>
                  <a:schemeClr val="bg1"/>
                </a:solidFill>
              </a:rPr>
              <a:t>So the factorial is a specialized method that applied to just a subset of all numbers. </a:t>
            </a:r>
          </a:p>
          <a:p>
            <a:pPr lvl="3"/>
            <a:r>
              <a:rPr lang="en-US" altLang="en-US" dirty="0">
                <a:solidFill>
                  <a:schemeClr val="bg1"/>
                </a:solidFill>
              </a:rPr>
              <a:t>And so integers are a specialized subtype of the more generic number type.</a:t>
            </a:r>
          </a:p>
          <a:p>
            <a:pPr lvl="4"/>
            <a:r>
              <a:rPr lang="en-US" altLang="en-US" dirty="0">
                <a:solidFill>
                  <a:schemeClr val="bg1"/>
                </a:solidFill>
              </a:rPr>
              <a:t>Although Python does not treat as a subclass of </a:t>
            </a:r>
            <a:r>
              <a:rPr lang="en-US" altLang="en-US" b="1" dirty="0">
                <a:solidFill>
                  <a:schemeClr val="bg1"/>
                </a:solidFill>
              </a:rPr>
              <a:t>float</a:t>
            </a:r>
            <a:r>
              <a:rPr lang="en-US" altLang="en-US" dirty="0">
                <a:solidFill>
                  <a:schemeClr val="bg1"/>
                </a:solidFill>
              </a:rPr>
              <a:t>, the popular Numbers.py module has some of this idea.</a:t>
            </a:r>
            <a:r>
              <a:rPr lang="en-US" altLang="en-US" dirty="0"/>
              <a:t> 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Generalization</a:t>
            </a:r>
            <a:r>
              <a:rPr lang="en-US" altLang="en-US" sz="2000" dirty="0"/>
              <a:t> </a:t>
            </a:r>
            <a:r>
              <a:rPr lang="en-US" altLang="en-US" dirty="0">
                <a:solidFill>
                  <a:schemeClr val="bg1"/>
                </a:solidFill>
              </a:rPr>
              <a:t>removes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attributes or methods from a base class. (This is less common, but classes allow it.)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Overriding</a:t>
            </a:r>
            <a:r>
              <a:rPr lang="en-US" altLang="en-US" sz="2400" dirty="0"/>
              <a:t> </a:t>
            </a:r>
            <a:r>
              <a:rPr lang="en-US" altLang="en-US" dirty="0">
                <a:solidFill>
                  <a:schemeClr val="bg1"/>
                </a:solidFill>
              </a:rPr>
              <a:t>changes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implementation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from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the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base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class</a:t>
            </a:r>
            <a:r>
              <a:rPr lang="en-US" altLang="en-US" b="1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(, + has a different meaning for numbers than strings).</a:t>
            </a:r>
          </a:p>
          <a:p>
            <a:pPr lvl="1">
              <a:spcBef>
                <a:spcPts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You can also add onto the base method using </a:t>
            </a: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super()</a:t>
            </a:r>
            <a:r>
              <a:rPr lang="en-US" alt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r>
              <a:rPr lang="en-US" altLang="en-US" sz="4400" spc="-100" dirty="0">
                <a:latin typeface="Elephant" panose="02020904090505020303" pitchFamily="18" charset="0"/>
              </a:rPr>
              <a:t>Derived Classes are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300" dirty="0">
                <a:latin typeface="Elephant" panose="02020904090505020303" pitchFamily="18" charset="0"/>
              </a:rPr>
              <a:t>Ne</a:t>
            </a:r>
            <a:r>
              <a:rPr lang="en-US" altLang="en-US" sz="4400" spc="-100" dirty="0">
                <a:latin typeface="Elephant" panose="02020904090505020303" pitchFamily="18" charset="0"/>
              </a:rPr>
              <a:t>w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100" dirty="0">
                <a:latin typeface="Elephant" panose="02020904090505020303" pitchFamily="18" charset="0"/>
              </a:rPr>
              <a:t>Classes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1487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08"/>
    </mc:Choice>
    <mc:Fallback xmlns="">
      <p:transition spd="slow" advTm="6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4442" x="3790950" y="2787650"/>
          <p14:tracePt t="4449" x="3797300" y="2787650"/>
          <p14:tracePt t="4457" x="3803650" y="2781300"/>
          <p14:tracePt t="4470" x="3816350" y="2774950"/>
          <p14:tracePt t="4487" x="3829050" y="2749550"/>
          <p14:tracePt t="4505" x="3835400" y="2730500"/>
          <p14:tracePt t="4520" x="3860800" y="2673350"/>
          <p14:tracePt t="4537" x="3873500" y="2647950"/>
          <p14:tracePt t="4554" x="3892550" y="2597150"/>
          <p14:tracePt t="4570" x="3917950" y="2546350"/>
          <p14:tracePt t="4586" x="3930650" y="2501900"/>
          <p14:tracePt t="4604" x="3956050" y="2444750"/>
          <p14:tracePt t="4620" x="3962400" y="2400300"/>
          <p14:tracePt t="4636" x="3975100" y="2355850"/>
          <p14:tracePt t="4653" x="3981450" y="2292350"/>
          <p14:tracePt t="4670" x="4000500" y="2241550"/>
          <p14:tracePt t="4686" x="4006850" y="2203450"/>
          <p14:tracePt t="4703" x="4032250" y="2146300"/>
          <p14:tracePt t="4719" x="4038600" y="2108200"/>
          <p14:tracePt t="4737" x="4057650" y="2057400"/>
          <p14:tracePt t="4752" x="4070350" y="2012950"/>
          <p14:tracePt t="4769" x="4076700" y="1993900"/>
          <p14:tracePt t="4786" x="4083050" y="1943100"/>
          <p14:tracePt t="4802" x="4089400" y="1911350"/>
          <p14:tracePt t="4819" x="4095750" y="1898650"/>
          <p14:tracePt t="4836" x="4102100" y="1885950"/>
          <p14:tracePt t="4933" x="4095750" y="1885950"/>
          <p14:tracePt t="4989" x="4089400" y="1885950"/>
          <p14:tracePt t="5011" x="4083050" y="1885950"/>
          <p14:tracePt t="5032" x="4070350" y="1885950"/>
          <p14:tracePt t="5053" x="4064000" y="1885950"/>
          <p14:tracePt t="5074" x="4057650" y="1885950"/>
          <p14:tracePt t="5081" x="4051300" y="1885950"/>
          <p14:tracePt t="5102" x="4051300" y="1879600"/>
          <p14:tracePt t="5123" x="4044950" y="1873250"/>
          <p14:tracePt t="5130" x="4038600" y="1873250"/>
          <p14:tracePt t="5144" x="4032250" y="1873250"/>
          <p14:tracePt t="5154" x="4025900" y="1866900"/>
          <p14:tracePt t="5167" x="4019550" y="1866900"/>
          <p14:tracePt t="5185" x="4013200" y="1866900"/>
          <p14:tracePt t="5202" x="3968750" y="1847850"/>
          <p14:tracePt t="5218" x="3956050" y="1841500"/>
          <p14:tracePt t="5221" x="3943350" y="1835150"/>
          <p14:tracePt t="5251" x="3917950" y="1828800"/>
          <p14:tracePt t="5268" x="3892550" y="1822450"/>
          <p14:tracePt t="5285" x="3886200" y="1816100"/>
          <p14:tracePt t="5301" x="3886200" y="1803400"/>
        </p14:tracePtLst>
      </p14:laserTraceLst>
    </p:ext>
  </p:extLst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601662" y="884238"/>
            <a:ext cx="8839200" cy="5973762"/>
          </a:xfrm>
        </p:spPr>
        <p:txBody>
          <a:bodyPr/>
          <a:lstStyle/>
          <a:p>
            <a:r>
              <a:rPr lang="en-US" altLang="en-US" b="1" dirty="0">
                <a:solidFill>
                  <a:srgbClr val="006600"/>
                </a:solidFill>
              </a:rPr>
              <a:t>Specialization</a:t>
            </a:r>
            <a:r>
              <a:rPr lang="en-US" altLang="en-US" dirty="0"/>
              <a:t> is achieved by adding new attributes and methods to a base class. Think of it as </a:t>
            </a:r>
            <a:r>
              <a:rPr lang="en-US" altLang="en-US" i="1" dirty="0">
                <a:solidFill>
                  <a:srgbClr val="7030A0"/>
                </a:solidFill>
              </a:rPr>
              <a:t>subtyping</a:t>
            </a:r>
            <a:r>
              <a:rPr lang="en-US" altLang="en-US" dirty="0"/>
              <a:t>: </a:t>
            </a:r>
          </a:p>
          <a:p>
            <a:pPr lvl="1"/>
            <a:r>
              <a:rPr lang="en-US" altLang="en-US" dirty="0" err="1"/>
              <a:t>Eg</a:t>
            </a:r>
            <a:r>
              <a:rPr lang="en-US" altLang="en-US" dirty="0"/>
              <a:t>, you can take the absolute value of </a:t>
            </a:r>
            <a:r>
              <a:rPr lang="en-US" altLang="en-US" dirty="0">
                <a:solidFill>
                  <a:srgbClr val="FFA300"/>
                </a:solidFill>
              </a:rPr>
              <a:t>any number</a:t>
            </a:r>
            <a:r>
              <a:rPr lang="en-US" altLang="en-US" dirty="0"/>
              <a:t>. </a:t>
            </a:r>
          </a:p>
          <a:p>
            <a:pPr lvl="2"/>
            <a:r>
              <a:rPr lang="en-US" altLang="en-US" dirty="0"/>
              <a:t>But you can only take the factorial of </a:t>
            </a:r>
            <a:r>
              <a:rPr lang="en-US" altLang="en-US" dirty="0">
                <a:solidFill>
                  <a:srgbClr val="FF0000"/>
                </a:solidFill>
              </a:rPr>
              <a:t>integers</a:t>
            </a:r>
            <a:r>
              <a:rPr lang="en-US" altLang="en-US" dirty="0"/>
              <a:t>. </a:t>
            </a:r>
          </a:p>
          <a:p>
            <a:pPr lvl="3"/>
            <a:r>
              <a:rPr lang="en-US" altLang="en-US" dirty="0"/>
              <a:t>So the factorial is a specialized method that applied to just a </a:t>
            </a:r>
            <a:r>
              <a:rPr lang="en-US" altLang="en-US" dirty="0">
                <a:solidFill>
                  <a:srgbClr val="7030A0"/>
                </a:solidFill>
              </a:rPr>
              <a:t>subset</a:t>
            </a:r>
            <a:r>
              <a:rPr lang="en-US" altLang="en-US" dirty="0"/>
              <a:t> of all numbers. </a:t>
            </a:r>
          </a:p>
          <a:p>
            <a:pPr lvl="3"/>
            <a:r>
              <a:rPr lang="en-US" altLang="en-US" dirty="0"/>
              <a:t>And so </a:t>
            </a:r>
            <a:r>
              <a:rPr lang="en-US" altLang="en-US" dirty="0">
                <a:solidFill>
                  <a:srgbClr val="FF0000"/>
                </a:solidFill>
              </a:rPr>
              <a:t>integers</a:t>
            </a:r>
            <a:r>
              <a:rPr lang="en-US" altLang="en-US" dirty="0"/>
              <a:t> are a specialized </a:t>
            </a:r>
            <a:r>
              <a:rPr lang="en-US" altLang="en-US" dirty="0">
                <a:solidFill>
                  <a:srgbClr val="7030A0"/>
                </a:solidFill>
              </a:rPr>
              <a:t>subtype</a:t>
            </a:r>
            <a:r>
              <a:rPr lang="en-US" altLang="en-US" dirty="0"/>
              <a:t> of the more generic </a:t>
            </a:r>
            <a:r>
              <a:rPr lang="en-US" altLang="en-US" dirty="0">
                <a:solidFill>
                  <a:srgbClr val="FFA300"/>
                </a:solidFill>
              </a:rPr>
              <a:t>number type</a:t>
            </a:r>
            <a:r>
              <a:rPr lang="en-US" altLang="en-US" dirty="0"/>
              <a:t>.</a:t>
            </a:r>
          </a:p>
          <a:p>
            <a:pPr lvl="4"/>
            <a:r>
              <a:rPr lang="en-US" altLang="en-US" dirty="0"/>
              <a:t>Although Python does not treat </a:t>
            </a:r>
            <a:r>
              <a:rPr lang="en-US" altLang="en-US" b="1" dirty="0" err="1">
                <a:solidFill>
                  <a:srgbClr val="FF0000"/>
                </a:solidFill>
              </a:rPr>
              <a:t>int</a:t>
            </a:r>
            <a:r>
              <a:rPr lang="en-US" altLang="en-US" dirty="0"/>
              <a:t> as a subclass of </a:t>
            </a:r>
            <a:r>
              <a:rPr lang="en-US" altLang="en-US" b="1" dirty="0">
                <a:solidFill>
                  <a:srgbClr val="FFA300"/>
                </a:solidFill>
              </a:rPr>
              <a:t>float</a:t>
            </a:r>
            <a:r>
              <a:rPr lang="en-US" altLang="en-US" dirty="0"/>
              <a:t>, the popular Numbers.py module has some of this idea. 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Generalization</a:t>
            </a:r>
            <a:r>
              <a:rPr lang="en-US" altLang="en-US" sz="2000" dirty="0"/>
              <a:t> </a:t>
            </a:r>
            <a:r>
              <a:rPr lang="en-US" altLang="en-US" dirty="0">
                <a:solidFill>
                  <a:schemeClr val="bg1"/>
                </a:solidFill>
              </a:rPr>
              <a:t>removes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attributes or methods from a base class. (This is less common, but classes allow it.)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Overriding</a:t>
            </a:r>
            <a:r>
              <a:rPr lang="en-US" altLang="en-US" sz="2400" dirty="0"/>
              <a:t> </a:t>
            </a:r>
            <a:r>
              <a:rPr lang="en-US" altLang="en-US" dirty="0">
                <a:solidFill>
                  <a:schemeClr val="bg1"/>
                </a:solidFill>
              </a:rPr>
              <a:t>changes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implementation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from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the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base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class</a:t>
            </a:r>
            <a:r>
              <a:rPr lang="en-US" altLang="en-US" b="1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(, + has a different meaning for numbers than strings).</a:t>
            </a:r>
          </a:p>
          <a:p>
            <a:pPr lvl="1">
              <a:spcBef>
                <a:spcPts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You can also add onto the base method using </a:t>
            </a: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super()</a:t>
            </a:r>
            <a:r>
              <a:rPr lang="en-US" alt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r>
              <a:rPr lang="en-US" altLang="en-US" sz="4400" spc="-100" dirty="0">
                <a:latin typeface="Elephant" panose="02020904090505020303" pitchFamily="18" charset="0"/>
              </a:rPr>
              <a:t>Derived Classes are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300" dirty="0">
                <a:latin typeface="Elephant" panose="02020904090505020303" pitchFamily="18" charset="0"/>
              </a:rPr>
              <a:t>Ne</a:t>
            </a:r>
            <a:r>
              <a:rPr lang="en-US" altLang="en-US" sz="4400" spc="-100" dirty="0">
                <a:latin typeface="Elephant" panose="02020904090505020303" pitchFamily="18" charset="0"/>
              </a:rPr>
              <a:t>w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100" dirty="0">
                <a:latin typeface="Elephant" panose="02020904090505020303" pitchFamily="18" charset="0"/>
              </a:rPr>
              <a:t>Classes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37365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481"/>
    </mc:Choice>
    <mc:Fallback xmlns="">
      <p:transition spd="slow" advTm="724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253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253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53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253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253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904" x="3911600" y="1809750"/>
          <p14:tracePt t="911" x="3968750" y="1828800"/>
          <p14:tracePt t="925" x="4013200" y="1847850"/>
          <p14:tracePt t="935" x="4064000" y="1866900"/>
          <p14:tracePt t="953" x="4184650" y="1905000"/>
          <p14:tracePt t="969" x="4254500" y="1924050"/>
          <p14:tracePt t="985" x="4438650" y="1974850"/>
          <p14:tracePt t="1003" x="4514850" y="1981200"/>
          <p14:tracePt t="1019" x="4718050" y="2012950"/>
          <p14:tracePt t="1035" x="4959350" y="2044700"/>
          <p14:tracePt t="1052" x="5086350" y="2044700"/>
          <p14:tracePt t="1069" x="5302250" y="2057400"/>
          <p14:tracePt t="1086" x="5416550" y="2057400"/>
          <p14:tracePt t="1102" x="5759450" y="2063750"/>
          <p14:tracePt t="1118" x="5848350" y="2063750"/>
          <p14:tracePt t="1136" x="6000750" y="2063750"/>
          <p14:tracePt t="1152" x="6070600" y="2051050"/>
          <p14:tracePt t="1168" x="6223000" y="2044700"/>
          <p14:tracePt t="1186" x="6337300" y="2032000"/>
          <p14:tracePt t="1201" x="6394450" y="2038350"/>
          <p14:tracePt t="1218" x="6483350" y="2038350"/>
          <p14:tracePt t="1235" x="6553200" y="2044700"/>
          <p14:tracePt t="1251" x="6584950" y="2051050"/>
          <p14:tracePt t="1268" x="6623050" y="2057400"/>
          <p14:tracePt t="1284" x="6661150" y="2057400"/>
          <p14:tracePt t="1301" x="6686550" y="2063750"/>
          <p14:tracePt t="1318" x="6718300" y="2070100"/>
          <p14:tracePt t="1334" x="6762750" y="2076450"/>
          <p14:tracePt t="1351" x="6769100" y="2076450"/>
          <p14:tracePt t="1368" x="6807200" y="2076450"/>
          <p14:tracePt t="1385" x="6838950" y="2076450"/>
          <p14:tracePt t="1401" x="6851650" y="2076450"/>
          <p14:tracePt t="1417" x="6877050" y="2076450"/>
          <p14:tracePt t="1434" x="6889750" y="2076450"/>
          <p14:tracePt t="1450" x="6908800" y="2076450"/>
          <p14:tracePt t="1467" x="6927850" y="2070100"/>
          <p14:tracePt t="1483" x="6940550" y="2070100"/>
          <p14:tracePt t="1501" x="6959600" y="2063750"/>
          <p14:tracePt t="1517" x="6972300" y="2063750"/>
          <p14:tracePt t="1533" x="6978650" y="2057400"/>
          <p14:tracePt t="1551" x="6991350" y="2051050"/>
          <p14:tracePt t="1567" x="7004050" y="2044700"/>
          <p14:tracePt t="1583" x="7010400" y="2038350"/>
          <p14:tracePt t="1600" x="7016750" y="2032000"/>
          <p14:tracePt t="1636" x="7023100" y="2032000"/>
          <p14:tracePt t="1656" x="7029450" y="2025650"/>
          <p14:tracePt t="1698" x="7035800" y="2025650"/>
          <p14:tracePt t="1705" x="7042150" y="2019300"/>
          <p14:tracePt t="1768" x="7054850" y="2019300"/>
          <p14:tracePt t="4493" x="7067550" y="2019300"/>
          <p14:tracePt t="4508" x="7080250" y="2038350"/>
          <p14:tracePt t="4514" x="7099300" y="2057400"/>
          <p14:tracePt t="4528" x="7112000" y="2070100"/>
          <p14:tracePt t="4543" x="7137400" y="2095500"/>
          <p14:tracePt t="4558" x="7169150" y="2127250"/>
          <p14:tracePt t="4573" x="7251700" y="2190750"/>
          <p14:tracePt t="4590" x="7283450" y="2216150"/>
          <p14:tracePt t="4606" x="7346950" y="2254250"/>
          <p14:tracePt t="4623" x="7423150" y="2286000"/>
          <p14:tracePt t="4641" x="7467600" y="2317750"/>
          <p14:tracePt t="4656" x="7486650" y="2336800"/>
          <p14:tracePt t="4673" x="7537450" y="2368550"/>
          <p14:tracePt t="4675" x="7550150" y="2381250"/>
          <p14:tracePt t="4690" x="7575550" y="2387600"/>
          <p14:tracePt t="4706" x="7600950" y="2406650"/>
          <p14:tracePt t="4722" x="7613650" y="2413000"/>
          <p14:tracePt t="4739" x="7639050" y="2432050"/>
          <p14:tracePt t="4756" x="7651750" y="2438400"/>
          <p14:tracePt t="4773" x="7664450" y="2451100"/>
          <p14:tracePt t="4789" x="7677150" y="2451100"/>
          <p14:tracePt t="4809" x="7683500" y="2457450"/>
          <p14:tracePt t="4824" x="7689850" y="2457450"/>
          <p14:tracePt t="10053" x="7670800" y="2457450"/>
          <p14:tracePt t="10068" x="7645400" y="2457450"/>
          <p14:tracePt t="10075" x="7594600" y="2444750"/>
          <p14:tracePt t="10087" x="7550150" y="2438400"/>
          <p14:tracePt t="10104" x="7442200" y="2400300"/>
          <p14:tracePt t="10121" x="7391400" y="2393950"/>
          <p14:tracePt t="10138" x="7321550" y="2381250"/>
          <p14:tracePt t="10153" x="7105650" y="2374900"/>
          <p14:tracePt t="10170" x="7029450" y="2374900"/>
          <p14:tracePt t="10188" x="6864350" y="2374900"/>
          <p14:tracePt t="10203" x="6781800" y="2387600"/>
          <p14:tracePt t="10220" x="6667500" y="2393950"/>
          <p14:tracePt t="10237" x="6534150" y="2413000"/>
          <p14:tracePt t="10254" x="6470650" y="2432050"/>
          <p14:tracePt t="10270" x="6388100" y="2444750"/>
          <p14:tracePt t="10287" x="6305550" y="2451100"/>
          <p14:tracePt t="10303" x="6267450" y="2451100"/>
          <p14:tracePt t="10320" x="6203950" y="2451100"/>
          <p14:tracePt t="10336" x="6134100" y="2451100"/>
          <p14:tracePt t="10353" x="6102350" y="2451100"/>
          <p14:tracePt t="10370" x="6064250" y="2457450"/>
          <p14:tracePt t="10387" x="6032500" y="2457450"/>
          <p14:tracePt t="10403" x="6019800" y="2457450"/>
          <p14:tracePt t="10420" x="5994400" y="2463800"/>
          <p14:tracePt t="10436" x="5975350" y="2463800"/>
          <p14:tracePt t="10453" x="5969000" y="2470150"/>
          <p14:tracePt t="10469" x="5962650" y="2470150"/>
          <p14:tracePt t="10486" x="5943600" y="2482850"/>
          <p14:tracePt t="10504" x="5937250" y="2489200"/>
          <p14:tracePt t="10519" x="5930900" y="2489200"/>
          <p14:tracePt t="10536" x="5924550" y="2495550"/>
          <p14:tracePt t="10539" x="5924550" y="2501900"/>
          <p14:tracePt t="10553" x="5918200" y="2501900"/>
          <p14:tracePt t="10568" x="5911850" y="2508250"/>
          <p14:tracePt t="10586" x="5911850" y="2514600"/>
          <p14:tracePt t="10616" x="5911850" y="2520950"/>
          <p14:tracePt t="10700" x="5911850" y="2527300"/>
          <p14:tracePt t="10805" x="5911850" y="2533650"/>
          <p14:tracePt t="10848" x="5918200" y="2533650"/>
          <p14:tracePt t="10869" x="5924550" y="2533650"/>
          <p14:tracePt t="10876" x="5930900" y="2533650"/>
          <p14:tracePt t="10890" x="5937250" y="2533650"/>
          <p14:tracePt t="10901" x="5949950" y="2533650"/>
          <p14:tracePt t="10918" x="5988050" y="2533650"/>
          <p14:tracePt t="10934" x="6013450" y="2533650"/>
          <p14:tracePt t="10951" x="6108700" y="2533650"/>
          <p14:tracePt t="10968" x="6210300" y="2546350"/>
          <p14:tracePt t="10984" x="6261100" y="2546350"/>
          <p14:tracePt t="11002" x="6388100" y="2546350"/>
          <p14:tracePt t="11018" x="6508750" y="2546350"/>
          <p14:tracePt t="11034" x="6572250" y="2546350"/>
          <p14:tracePt t="11037" x="6623050" y="2552700"/>
          <p14:tracePt t="11053" x="6686550" y="2565400"/>
          <p14:tracePt t="11067" x="6781800" y="2565400"/>
          <p14:tracePt t="11084" x="6832600" y="2571750"/>
          <p14:tracePt t="11101" x="6915150" y="2578100"/>
          <p14:tracePt t="11117" x="6953250" y="2590800"/>
          <p14:tracePt t="11134" x="7029450" y="2603500"/>
          <p14:tracePt t="11151" x="7086600" y="2616200"/>
          <p14:tracePt t="11167" x="7112000" y="2628900"/>
          <p14:tracePt t="11184" x="7175500" y="2641600"/>
          <p14:tracePt t="11200" x="7213600" y="2654300"/>
          <p14:tracePt t="11217" x="7245350" y="2654300"/>
          <p14:tracePt t="11234" x="7283450" y="2667000"/>
          <p14:tracePt t="11250" x="7321550" y="2673350"/>
          <p14:tracePt t="11267" x="7334250" y="2679700"/>
          <p14:tracePt t="11283" x="7346950" y="2679700"/>
          <p14:tracePt t="11300" x="7359650" y="2679700"/>
          <p14:tracePt t="11316" x="7366000" y="2679700"/>
          <p14:tracePt t="11459" x="7366000" y="2673350"/>
          <p14:tracePt t="15514" x="7366000" y="2667000"/>
          <p14:tracePt t="15521" x="7359650" y="2654300"/>
          <p14:tracePt t="15536" x="7346950" y="2635250"/>
          <p14:tracePt t="15542" x="7340600" y="2622550"/>
          <p14:tracePt t="15556" x="7327900" y="2597150"/>
          <p14:tracePt t="15568" x="7308850" y="2578100"/>
          <p14:tracePt t="15585" x="7277100" y="2533650"/>
          <p14:tracePt t="15602" x="7239000" y="2508250"/>
          <p14:tracePt t="15618" x="7194550" y="2451100"/>
          <p14:tracePt t="15634" x="7137400" y="2400300"/>
          <p14:tracePt t="15651" x="7105650" y="2362200"/>
          <p14:tracePt t="15669" x="7054850" y="2298700"/>
          <p14:tracePt t="15685" x="6985000" y="2228850"/>
          <p14:tracePt t="15702" x="6940550" y="2190750"/>
          <p14:tracePt t="15718" x="6845300" y="2089150"/>
          <p14:tracePt t="15734" x="6731000" y="2000250"/>
          <p14:tracePt t="15751" x="6667500" y="1949450"/>
          <p14:tracePt t="15768" x="6553200" y="1873250"/>
          <p14:tracePt t="15784" x="6508750" y="1835150"/>
          <p14:tracePt t="15802" x="6407150" y="1790700"/>
          <p14:tracePt t="15818" x="6381750" y="1778000"/>
          <p14:tracePt t="15834" x="6362700" y="1771650"/>
          <p14:tracePt t="15851" x="6337300" y="1771650"/>
          <p14:tracePt t="15867" x="6305550" y="1765300"/>
          <p14:tracePt t="15884" x="6292850" y="1765300"/>
          <p14:tracePt t="15900" x="6261100" y="1765300"/>
          <p14:tracePt t="15917" x="6229350" y="1765300"/>
          <p14:tracePt t="15934" x="6216650" y="1765300"/>
          <p14:tracePt t="15951" x="6191250" y="1765300"/>
          <p14:tracePt t="15967" x="6165850" y="1771650"/>
          <p14:tracePt t="15985" x="6140450" y="1778000"/>
          <p14:tracePt t="16000" x="6127750" y="1778000"/>
          <p14:tracePt t="16017" x="6083300" y="1797050"/>
          <p14:tracePt t="16035" x="6038850" y="1797050"/>
          <p14:tracePt t="16051" x="6013450" y="1803400"/>
          <p14:tracePt t="16067" x="5988050" y="1809750"/>
          <p14:tracePt t="16083" x="5918200" y="1828800"/>
          <p14:tracePt t="16100" x="5892800" y="1828800"/>
          <p14:tracePt t="16116" x="5873750" y="1828800"/>
          <p14:tracePt t="16133" x="5842000" y="1841500"/>
          <p14:tracePt t="16150" x="5816600" y="1841500"/>
          <p14:tracePt t="16153" x="5810250" y="1847850"/>
          <p14:tracePt t="16169" x="5803900" y="1847850"/>
          <p14:tracePt t="16183" x="5797550" y="1847850"/>
          <p14:tracePt t="16202" x="5797550" y="1854200"/>
          <p14:tracePt t="16219" x="5797550" y="1860550"/>
          <p14:tracePt t="16799" x="5784850" y="1866900"/>
          <p14:tracePt t="16806" x="5746750" y="1866900"/>
          <p14:tracePt t="16820" x="5721350" y="1873250"/>
          <p14:tracePt t="16831" x="5689600" y="1873250"/>
          <p14:tracePt t="16847" x="5664200" y="1873250"/>
          <p14:tracePt t="16864" x="5594350" y="1892300"/>
          <p14:tracePt t="16880" x="5524500" y="1898650"/>
          <p14:tracePt t="16898" x="5454650" y="1924050"/>
          <p14:tracePt t="16914" x="5422900" y="1924050"/>
          <p14:tracePt t="16930" x="5340350" y="1949450"/>
          <p14:tracePt t="16947" x="5270500" y="1981200"/>
          <p14:tracePt t="16964" x="5226050" y="1993900"/>
          <p14:tracePt t="16981" x="5181600" y="2012950"/>
          <p14:tracePt t="16997" x="5099050" y="2057400"/>
          <p14:tracePt t="17013" x="5073650" y="2070100"/>
          <p14:tracePt t="17031" x="5060950" y="2076450"/>
          <p14:tracePt t="17047" x="5054600" y="2082800"/>
          <p14:tracePt t="17063" x="5048250" y="2089150"/>
          <p14:tracePt t="17082" x="5048250" y="2095500"/>
          <p14:tracePt t="17113" x="5048250" y="2101850"/>
          <p14:tracePt t="17130" x="5054600" y="2108200"/>
          <p14:tracePt t="17150" x="5060950" y="2108200"/>
          <p14:tracePt t="17163" x="5067300" y="2108200"/>
          <p14:tracePt t="17180" x="5073650" y="2108200"/>
          <p14:tracePt t="17196" x="5080000" y="2114550"/>
          <p14:tracePt t="17214" x="5086350" y="2114550"/>
          <p14:tracePt t="17229" x="5092700" y="2114550"/>
          <p14:tracePt t="17245" x="5099050" y="2114550"/>
          <p14:tracePt t="17264" x="5111750" y="2120900"/>
          <p14:tracePt t="17279" x="5130800" y="2120900"/>
          <p14:tracePt t="17296" x="5143500" y="2120900"/>
          <p14:tracePt t="17313" x="5168900" y="2127250"/>
          <p14:tracePt t="17329" x="5187950" y="2133600"/>
          <p14:tracePt t="17346" x="5219700" y="2133600"/>
          <p14:tracePt t="17362" x="5251450" y="2133600"/>
          <p14:tracePt t="17379" x="5270500" y="2133600"/>
          <p14:tracePt t="17396" x="5289550" y="2133600"/>
          <p14:tracePt t="17412" x="5308600" y="2133600"/>
          <p14:tracePt t="17446" x="5314950" y="2133600"/>
          <p14:tracePt t="17488" x="5314950" y="2127250"/>
          <p14:tracePt t="17523" x="5314950" y="2120900"/>
          <p14:tracePt t="17551" x="5314950" y="2114550"/>
          <p14:tracePt t="17558" x="5314950" y="2108200"/>
          <p14:tracePt t="17580" x="5314950" y="2101850"/>
          <p14:tracePt t="17614" x="5308600" y="2101850"/>
          <p14:tracePt t="17629" x="5302250" y="2095500"/>
          <p14:tracePt t="17649" x="5295900" y="2089150"/>
          <p14:tracePt t="17670" x="5295900" y="2082800"/>
          <p14:tracePt t="17684" x="5289550" y="2082800"/>
          <p14:tracePt t="17691" x="5283200" y="2076450"/>
          <p14:tracePt t="17698" x="5283200" y="2070100"/>
          <p14:tracePt t="17714" x="5276850" y="2063750"/>
          <p14:tracePt t="17727" x="5264150" y="2063750"/>
          <p14:tracePt t="17744" x="5238750" y="2038350"/>
          <p14:tracePt t="17761" x="5213350" y="2032000"/>
          <p14:tracePt t="17777" x="5175250" y="2012950"/>
          <p14:tracePt t="17794" x="5124450" y="2006600"/>
          <p14:tracePt t="17811" x="5073650" y="2006600"/>
          <p14:tracePt t="17827" x="5054600" y="2006600"/>
          <p14:tracePt t="17844" x="5016500" y="2006600"/>
          <p14:tracePt t="17861" x="4978400" y="2025650"/>
          <p14:tracePt t="17877" x="4972050" y="2032000"/>
          <p14:tracePt t="17894" x="4959350" y="2044700"/>
          <p14:tracePt t="17911" x="4959350" y="2070100"/>
          <p14:tracePt t="17927" x="4953000" y="2070100"/>
          <p14:tracePt t="17944" x="4953000" y="2082800"/>
          <p14:tracePt t="17960" x="4953000" y="2089150"/>
          <p14:tracePt t="17977" x="4953000" y="2108200"/>
          <p14:tracePt t="17994" x="4959350" y="2114550"/>
          <p14:tracePt t="18009" x="4965700" y="2120900"/>
          <p14:tracePt t="18027" x="4978400" y="2133600"/>
          <p14:tracePt t="18043" x="4997450" y="2139950"/>
          <p14:tracePt t="18060" x="5010150" y="2152650"/>
          <p14:tracePt t="18077" x="5048250" y="2165350"/>
          <p14:tracePt t="18093" x="5092700" y="2178050"/>
          <p14:tracePt t="18110" x="5111750" y="2184400"/>
          <p14:tracePt t="18127" x="5156200" y="2184400"/>
          <p14:tracePt t="18142" x="5175250" y="2184400"/>
          <p14:tracePt t="18160" x="5187950" y="2184400"/>
          <p14:tracePt t="18163" x="5200650" y="2184400"/>
          <p14:tracePt t="18179" x="5213350" y="2184400"/>
          <p14:tracePt t="18193" x="5226050" y="2171700"/>
          <p14:tracePt t="18209" x="5238750" y="2165350"/>
          <p14:tracePt t="18226" x="5257800" y="2152650"/>
          <p14:tracePt t="18242" x="5264150" y="2146300"/>
          <p14:tracePt t="18259" x="5270500" y="2133600"/>
          <p14:tracePt t="18276" x="5270500" y="2127250"/>
          <p14:tracePt t="18292" x="5276850" y="2120900"/>
          <p14:tracePt t="18310" x="5276850" y="2108200"/>
          <p14:tracePt t="18326" x="5276850" y="2089150"/>
          <p14:tracePt t="18342" x="5276850" y="2076450"/>
          <p14:tracePt t="18359" x="5276850" y="2032000"/>
          <p14:tracePt t="18376" x="5264150" y="1955800"/>
          <p14:tracePt t="18392" x="5232400" y="1905000"/>
          <p14:tracePt t="18408" x="5200650" y="1816100"/>
          <p14:tracePt t="18425" x="5149850" y="1752600"/>
          <p14:tracePt t="18442" x="5118100" y="1714500"/>
          <p14:tracePt t="18458" x="5060950" y="1670050"/>
          <p14:tracePt t="18475" x="5010150" y="1638300"/>
          <p14:tracePt t="18493" x="4959350" y="1638300"/>
          <p14:tracePt t="18508" x="4940300" y="1638300"/>
          <p14:tracePt t="18525" x="4908550" y="1638300"/>
          <p14:tracePt t="18542" x="4870450" y="1644650"/>
          <p14:tracePt t="18558" x="4857750" y="1651000"/>
          <p14:tracePt t="18575" x="4845050" y="1657350"/>
          <p14:tracePt t="18591" x="4832350" y="1670050"/>
          <p14:tracePt t="18608" x="4826000" y="1689100"/>
          <p14:tracePt t="18625" x="4819650" y="1701800"/>
          <p14:tracePt t="18641" x="4813300" y="1714500"/>
          <p14:tracePt t="18657" x="4806950" y="1733550"/>
          <p14:tracePt t="18661" x="4800600" y="1746250"/>
          <p14:tracePt t="18677" x="4800600" y="1758950"/>
          <p14:tracePt t="18691" x="4794250" y="1771650"/>
          <p14:tracePt t="18708" x="4794250" y="1803400"/>
          <p14:tracePt t="18725" x="4787900" y="1835150"/>
          <p14:tracePt t="18741" x="4787900" y="1860550"/>
          <p14:tracePt t="18757" x="4781550" y="1898650"/>
          <p14:tracePt t="18774" x="4781550" y="1917700"/>
          <p14:tracePt t="18791" x="4781550" y="1930400"/>
          <p14:tracePt t="18808" x="4800600" y="1955800"/>
          <p14:tracePt t="18824" x="4832350" y="2000250"/>
          <p14:tracePt t="18841" x="4864100" y="2025650"/>
          <p14:tracePt t="19779" x="4832350" y="2025650"/>
          <p14:tracePt t="19786" x="4794250" y="2032000"/>
          <p14:tracePt t="19800" x="4737100" y="2038350"/>
          <p14:tracePt t="19807" x="4686300" y="2051050"/>
          <p14:tracePt t="19823" x="4641850" y="2063750"/>
          <p14:tracePt t="19837" x="4591050" y="2076450"/>
          <p14:tracePt t="19853" x="4495800" y="2095500"/>
          <p14:tracePt t="19872" x="4413250" y="2108200"/>
          <p14:tracePt t="19887" x="4381500" y="2108200"/>
          <p14:tracePt t="19903" x="4330700" y="2114550"/>
          <p14:tracePt t="19921" x="4292600" y="2120900"/>
          <p14:tracePt t="19937" x="4273550" y="2133600"/>
          <p14:tracePt t="19954" x="4254500" y="2139950"/>
          <p14:tracePt t="19970" x="4235450" y="2146300"/>
          <p14:tracePt t="19986" x="4229100" y="2146300"/>
          <p14:tracePt t="20004" x="4222750" y="2152650"/>
          <p14:tracePt t="20060" x="4222750" y="2159000"/>
          <p14:tracePt t="20109" x="4222750" y="2165350"/>
          <p14:tracePt t="20186" x="4229100" y="2165350"/>
          <p14:tracePt t="20207" x="4235450" y="2171700"/>
          <p14:tracePt t="20221" x="4241800" y="2171700"/>
          <p14:tracePt t="20229" x="4248150" y="2171700"/>
          <p14:tracePt t="20243" x="4248150" y="2178050"/>
          <p14:tracePt t="20252" x="4260850" y="2178050"/>
          <p14:tracePt t="20268" x="4273550" y="2184400"/>
          <p14:tracePt t="20286" x="4324350" y="2190750"/>
          <p14:tracePt t="20302" x="4406900" y="2203450"/>
          <p14:tracePt t="20319" x="4445000" y="2216150"/>
          <p14:tracePt t="20335" x="4565650" y="2222500"/>
          <p14:tracePt t="20352" x="4679950" y="2222500"/>
          <p14:tracePt t="20370" x="4756150" y="2222500"/>
          <p14:tracePt t="20385" x="4813300" y="2222500"/>
          <p14:tracePt t="20401" x="4851400" y="2222500"/>
          <p14:tracePt t="20419" x="4927600" y="2209800"/>
          <p14:tracePt t="20435" x="4946650" y="2209800"/>
          <p14:tracePt t="20452" x="4972050" y="2197100"/>
          <p14:tracePt t="20468" x="5003800" y="2184400"/>
          <p14:tracePt t="20485" x="5029200" y="2178050"/>
          <p14:tracePt t="20501" x="5035550" y="2171700"/>
          <p14:tracePt t="20518" x="5060950" y="2152650"/>
          <p14:tracePt t="20535" x="5086350" y="2146300"/>
          <p14:tracePt t="20552" x="5111750" y="2133600"/>
          <p14:tracePt t="20568" x="5124450" y="2127250"/>
          <p14:tracePt t="20585" x="5143500" y="2120900"/>
          <p14:tracePt t="20602" x="5168900" y="2120900"/>
          <p14:tracePt t="20617" x="5168900" y="2114550"/>
          <p14:tracePt t="20634" x="5187950" y="2108200"/>
          <p14:tracePt t="20651" x="5200650" y="2108200"/>
          <p14:tracePt t="20667" x="5207000" y="2101850"/>
          <p14:tracePt t="20700" x="5213350" y="2101850"/>
          <p14:tracePt t="20805" x="5219700" y="2095500"/>
          <p14:tracePt t="21668" x="5219700" y="2101850"/>
          <p14:tracePt t="21689" x="5213350" y="2108200"/>
          <p14:tracePt t="21696" x="5200650" y="2120900"/>
          <p14:tracePt t="21703" x="5187950" y="2127250"/>
          <p14:tracePt t="21717" x="5175250" y="2133600"/>
          <p14:tracePt t="21731" x="5162550" y="2146300"/>
          <p14:tracePt t="21747" x="5124450" y="2165350"/>
          <p14:tracePt t="21764" x="5111750" y="2178050"/>
          <p14:tracePt t="21781" x="5092700" y="2197100"/>
          <p14:tracePt t="21797" x="5073650" y="2216150"/>
          <p14:tracePt t="21815" x="5060950" y="2228850"/>
          <p14:tracePt t="21830" x="5041900" y="2247900"/>
          <p14:tracePt t="21847" x="5022850" y="2279650"/>
          <p14:tracePt t="21863" x="5003800" y="2298700"/>
          <p14:tracePt t="21880" x="4978400" y="2324100"/>
          <p14:tracePt t="21897" x="4965700" y="2336800"/>
          <p14:tracePt t="21914" x="4946650" y="2355850"/>
          <p14:tracePt t="21930" x="4940300" y="2374900"/>
          <p14:tracePt t="21962" x="4933950" y="2387600"/>
          <p14:tracePt t="22110" x="4940300" y="2387600"/>
          <p14:tracePt t="40319" x="4940300" y="2400300"/>
          <p14:tracePt t="40326" x="4940300" y="2413000"/>
          <p14:tracePt t="40335" x="4933950" y="2425700"/>
          <p14:tracePt t="40349" x="4927600" y="2470150"/>
          <p14:tracePt t="40366" x="4902200" y="2540000"/>
          <p14:tracePt t="40383" x="4857750" y="2679700"/>
          <p14:tracePt t="40400" x="4832350" y="2774950"/>
          <p14:tracePt t="40403" x="4826000" y="2832100"/>
          <p14:tracePt t="40417" x="4813300" y="2870200"/>
          <p14:tracePt t="40432" x="4800600" y="2997200"/>
          <p14:tracePt t="40449" x="4794250" y="3060700"/>
          <p14:tracePt t="40467" x="4794250" y="3162300"/>
          <p14:tracePt t="40483" x="4794250" y="3187700"/>
          <p14:tracePt t="40499" x="4794250" y="3200400"/>
          <p14:tracePt t="40516" x="4800600" y="3219450"/>
          <p14:tracePt t="40532" x="4806950" y="3225800"/>
          <p14:tracePt t="40549" x="4806950" y="3238500"/>
          <p14:tracePt t="40566" x="4813300" y="3257550"/>
          <p14:tracePt t="40582" x="4813300" y="3276600"/>
          <p14:tracePt t="40599" x="4813300" y="3282950"/>
          <p14:tracePt t="40615" x="4813300" y="3302000"/>
          <p14:tracePt t="40632" x="4826000" y="3314700"/>
          <p14:tracePt t="40649" x="4832350" y="3321050"/>
          <p14:tracePt t="40665" x="4838700" y="3321050"/>
          <p14:tracePt t="40681" x="4845050" y="3333750"/>
          <p14:tracePt t="40699" x="4851400" y="3346450"/>
          <p14:tracePt t="40715" x="4851400" y="3352800"/>
          <p14:tracePt t="40731" x="4851400" y="3365500"/>
          <p14:tracePt t="40748" x="4870450" y="3384550"/>
          <p14:tracePt t="40765" x="4883150" y="3397250"/>
          <p14:tracePt t="40782" x="4902200" y="3416300"/>
          <p14:tracePt t="40798" x="4946650" y="3435350"/>
          <p14:tracePt t="40815" x="4984750" y="3454400"/>
          <p14:tracePt t="40832" x="5048250" y="3492500"/>
          <p14:tracePt t="40848" x="5092700" y="3511550"/>
          <p14:tracePt t="40864" x="5149850" y="3536950"/>
          <p14:tracePt t="40882" x="5226050" y="3549650"/>
          <p14:tracePt t="40897" x="5276850" y="3556000"/>
          <p14:tracePt t="40914" x="5334000" y="3568700"/>
          <p14:tracePt t="40931" x="5435600" y="3594100"/>
          <p14:tracePt t="40947" x="5492750" y="3606800"/>
          <p14:tracePt t="40965" x="5537200" y="3613150"/>
          <p14:tracePt t="40980" x="5588000" y="3625850"/>
          <p14:tracePt t="40998" x="5619750" y="3632200"/>
          <p14:tracePt t="41015" x="5664200" y="3638550"/>
          <p14:tracePt t="41030" x="5689600" y="3638550"/>
          <p14:tracePt t="41047" x="5721350" y="3644900"/>
          <p14:tracePt t="41064" x="5772150" y="3651250"/>
          <p14:tracePt t="41080" x="5784850" y="3657600"/>
          <p14:tracePt t="41097" x="5816600" y="3663950"/>
          <p14:tracePt t="41114" x="5848350" y="3676650"/>
          <p14:tracePt t="41130" x="5873750" y="3683000"/>
          <p14:tracePt t="41147" x="5899150" y="3683000"/>
          <p14:tracePt t="41163" x="5937250" y="3689350"/>
          <p14:tracePt t="41180" x="5962650" y="3689350"/>
          <p14:tracePt t="41197" x="5981700" y="3689350"/>
          <p14:tracePt t="41213" x="5994400" y="3689350"/>
          <p14:tracePt t="41230" x="6007100" y="3689350"/>
          <p14:tracePt t="41247" x="6026150" y="3689350"/>
          <p14:tracePt t="41263" x="6032500" y="3689350"/>
          <p14:tracePt t="41280" x="6045200" y="3689350"/>
          <p14:tracePt t="41296" x="6057900" y="3689350"/>
          <p14:tracePt t="41312" x="6064250" y="3689350"/>
          <p14:tracePt t="41331" x="6076950" y="3683000"/>
          <p14:tracePt t="41362" x="6089650" y="3683000"/>
          <p14:tracePt t="41380" x="6089650" y="3676650"/>
          <p14:tracePt t="41412" x="6096000" y="3676650"/>
          <p14:tracePt t="41443" x="6102350" y="3670300"/>
          <p14:tracePt t="41485" x="6108700" y="3663950"/>
          <p14:tracePt t="41534" x="6115050" y="3663950"/>
          <p14:tracePt t="41583" x="6108700" y="3663950"/>
          <p14:tracePt t="41590" x="6096000" y="3663950"/>
          <p14:tracePt t="41604" x="6083300" y="3663950"/>
          <p14:tracePt t="41614" x="6070600" y="3663950"/>
          <p14:tracePt t="41628" x="6038850" y="3670300"/>
          <p14:tracePt t="41645" x="5975350" y="3676650"/>
          <p14:tracePt t="41661" x="5880100" y="3689350"/>
          <p14:tracePt t="41678" x="5784850" y="3708400"/>
          <p14:tracePt t="41697" x="5645150" y="3740150"/>
          <p14:tracePt t="41711" x="5537200" y="3771900"/>
          <p14:tracePt t="41728" x="5416550" y="3810000"/>
          <p14:tracePt t="41745" x="5257800" y="3873500"/>
          <p14:tracePt t="41762" x="5162550" y="3917950"/>
          <p14:tracePt t="41778" x="5073650" y="3949700"/>
          <p14:tracePt t="41795" x="4946650" y="3994150"/>
          <p14:tracePt t="41811" x="4876800" y="4019550"/>
          <p14:tracePt t="41829" x="4794250" y="4025900"/>
          <p14:tracePt t="41844" x="4667250" y="4051300"/>
          <p14:tracePt t="41861" x="4610100" y="4083050"/>
          <p14:tracePt t="41878" x="4584700" y="4083050"/>
          <p14:tracePt t="41894" x="4521200" y="4114800"/>
          <p14:tracePt t="41911" x="4495800" y="4140200"/>
          <p14:tracePt t="41928" x="4451350" y="4159250"/>
          <p14:tracePt t="41944" x="4438650" y="4165600"/>
          <p14:tracePt t="41961" x="4425950" y="4171950"/>
          <p14:tracePt t="41977" x="4413250" y="4178300"/>
          <p14:tracePt t="41994" x="4400550" y="4191000"/>
          <p14:tracePt t="42010" x="4400550" y="4197350"/>
          <p14:tracePt t="45244" x="4406900" y="4203700"/>
          <p14:tracePt t="45251" x="4413250" y="4216400"/>
          <p14:tracePt t="45258" x="4425950" y="4222750"/>
          <p14:tracePt t="45266" x="4432300" y="4229100"/>
          <p14:tracePt t="45282" x="4445000" y="4241800"/>
          <p14:tracePt t="45300" x="4457700" y="4267200"/>
          <p14:tracePt t="45315" x="4476750" y="4279900"/>
          <p14:tracePt t="45332" x="4489450" y="4292600"/>
          <p14:tracePt t="45350" x="4514850" y="4311650"/>
          <p14:tracePt t="45365" x="4527550" y="4324350"/>
          <p14:tracePt t="45382" x="4546600" y="4330700"/>
          <p14:tracePt t="45399" x="4565650" y="4343400"/>
          <p14:tracePt t="45415" x="4572000" y="4349750"/>
          <p14:tracePt t="45432" x="4578350" y="4356100"/>
          <p14:tracePt t="45449" x="4597400" y="4368800"/>
          <p14:tracePt t="45465" x="4603750" y="4375150"/>
          <p14:tracePt t="45482" x="4610100" y="4387850"/>
          <p14:tracePt t="45498" x="4629150" y="4394200"/>
          <p14:tracePt t="45515" x="4641850" y="4406900"/>
          <p14:tracePt t="45533" x="4654550" y="4419600"/>
          <p14:tracePt t="45548" x="4667250" y="4432300"/>
          <p14:tracePt t="45565" x="4679950" y="4438650"/>
          <p14:tracePt t="45582" x="4699000" y="4457700"/>
          <p14:tracePt t="45598" x="4711700" y="4470400"/>
          <p14:tracePt t="45614" x="4724400" y="4476750"/>
          <p14:tracePt t="45631" x="4737100" y="4502150"/>
          <p14:tracePt t="45648" x="4743450" y="4514850"/>
          <p14:tracePt t="45664" x="4749800" y="4521200"/>
          <p14:tracePt t="45681" x="4756150" y="4540250"/>
          <p14:tracePt t="45698" x="4762500" y="4546600"/>
          <p14:tracePt t="45715" x="4768850" y="4559300"/>
          <p14:tracePt t="45731" x="4775200" y="4565650"/>
          <p14:tracePt t="45747" x="4781550" y="4572000"/>
          <p14:tracePt t="45764" x="4781550" y="4578350"/>
          <p14:tracePt t="51129" x="4775200" y="4584700"/>
          <p14:tracePt t="51135" x="4743450" y="4597400"/>
          <p14:tracePt t="51145" x="4711700" y="4616450"/>
          <p14:tracePt t="51162" x="4648200" y="4641850"/>
          <p14:tracePt t="51179" x="4565650" y="4673600"/>
          <p14:tracePt t="51195" x="4514850" y="4699000"/>
          <p14:tracePt t="51213" x="4457700" y="4730750"/>
          <p14:tracePt t="51228" x="4425950" y="4743450"/>
          <p14:tracePt t="51245" x="4406900" y="4749800"/>
          <p14:tracePt t="51262" x="4375150" y="4775200"/>
          <p14:tracePt t="51278" x="4356100" y="4781550"/>
          <p14:tracePt t="51294" x="4337050" y="4787900"/>
          <p14:tracePt t="51311" x="4305300" y="4800600"/>
          <p14:tracePt t="51328" x="4273550" y="4806950"/>
          <p14:tracePt t="51347" x="4216400" y="4813300"/>
          <p14:tracePt t="51361" x="4184650" y="4819650"/>
          <p14:tracePt t="51378" x="4165600" y="4826000"/>
          <p14:tracePt t="51395" x="4133850" y="4826000"/>
          <p14:tracePt t="51411" x="4108450" y="4832350"/>
          <p14:tracePt t="51428" x="4089400" y="4832350"/>
          <p14:tracePt t="51445" x="4064000" y="4838700"/>
          <p14:tracePt t="51461" x="4057650" y="4838700"/>
          <p14:tracePt t="51478" x="4051300" y="4838700"/>
          <p14:tracePt t="51494" x="4038600" y="4845050"/>
          <p14:tracePt t="51527" x="4032250" y="4845050"/>
          <p14:tracePt t="52462" x="4038600" y="4845050"/>
          <p14:tracePt t="52469" x="4044950" y="4845050"/>
          <p14:tracePt t="52483" x="4051300" y="4845050"/>
          <p14:tracePt t="52491" x="4057650" y="4845050"/>
          <p14:tracePt t="52507" x="4076700" y="4845050"/>
          <p14:tracePt t="52525" x="4114800" y="4845050"/>
          <p14:tracePt t="52540" x="4127500" y="4845050"/>
          <p14:tracePt t="52557" x="4152900" y="4845050"/>
          <p14:tracePt t="52574" x="4197350" y="4845050"/>
          <p14:tracePt t="52590" x="4229100" y="4845050"/>
          <p14:tracePt t="52607" x="4254500" y="4838700"/>
          <p14:tracePt t="52624" x="4305300" y="4819650"/>
          <p14:tracePt t="52641" x="4330700" y="4813300"/>
          <p14:tracePt t="52657" x="4356100" y="4806950"/>
          <p14:tracePt t="52673" x="4387850" y="4800600"/>
          <p14:tracePt t="52690" x="4400550" y="4800600"/>
          <p14:tracePt t="52708" x="4425950" y="4794250"/>
          <p14:tracePt t="52723" x="4438650" y="4794250"/>
          <p14:tracePt t="52740" x="4451350" y="4794250"/>
          <p14:tracePt t="52757" x="4470400" y="4781550"/>
          <p14:tracePt t="52773" x="4476750" y="4781550"/>
          <p14:tracePt t="52790" x="4495800" y="4775200"/>
          <p14:tracePt t="52807" x="4514850" y="4762500"/>
          <p14:tracePt t="52823" x="4540250" y="4756150"/>
          <p14:tracePt t="52839" x="4559300" y="4749800"/>
          <p14:tracePt t="52856" x="4591050" y="4737100"/>
          <p14:tracePt t="52873" x="4603750" y="4737100"/>
          <p14:tracePt t="52891" x="4622800" y="4724400"/>
          <p14:tracePt t="52906" x="4635500" y="4724400"/>
          <p14:tracePt t="52922" x="4648200" y="4718050"/>
          <p14:tracePt t="52955" x="4654550" y="4718050"/>
          <p14:tracePt t="52972" x="4667250" y="4711700"/>
          <p14:tracePt t="52989" x="4673600" y="4711700"/>
          <p14:tracePt t="53006" x="4679950" y="4705350"/>
          <p14:tracePt t="53022" x="4686300" y="4705350"/>
          <p14:tracePt t="53045" x="4692650" y="4705350"/>
          <p14:tracePt t="53066" x="4699000" y="4705350"/>
          <p14:tracePt t="53087" x="4705350" y="4705350"/>
          <p14:tracePt t="53101" x="4711700" y="4705350"/>
          <p14:tracePt t="53115" x="4718050" y="4705350"/>
          <p14:tracePt t="53136" x="4724400" y="4705350"/>
          <p14:tracePt t="53150" x="4730750" y="4705350"/>
          <p14:tracePt t="53158" x="4737100" y="4705350"/>
          <p14:tracePt t="53173" x="4749800" y="4705350"/>
          <p14:tracePt t="53188" x="4787900" y="4705350"/>
          <p14:tracePt t="53205" x="4819650" y="4705350"/>
          <p14:tracePt t="53221" x="4876800" y="4718050"/>
          <p14:tracePt t="53238" x="4927600" y="4718050"/>
          <p14:tracePt t="53256" x="5086350" y="4724400"/>
          <p14:tracePt t="53271" x="5162550" y="4730750"/>
          <p14:tracePt t="53288" x="5238750" y="4743450"/>
          <p14:tracePt t="53305" x="5448300" y="4762500"/>
          <p14:tracePt t="53321" x="5676900" y="4781550"/>
          <p14:tracePt t="53338" x="5803900" y="4794250"/>
          <p14:tracePt t="53354" x="6064250" y="4806950"/>
          <p14:tracePt t="53370" x="6305550" y="4826000"/>
          <p14:tracePt t="53388" x="6419850" y="4826000"/>
          <p14:tracePt t="53404" x="6635750" y="4826000"/>
          <p14:tracePt t="53421" x="6800850" y="4813300"/>
          <p14:tracePt t="53438" x="6921500" y="4813300"/>
          <p14:tracePt t="53454" x="6959600" y="4813300"/>
          <p14:tracePt t="53471" x="7010400" y="4819650"/>
          <p14:tracePt t="53488" x="7023100" y="4819650"/>
          <p14:tracePt t="53627" x="7029450" y="4819650"/>
          <p14:tracePt t="53642" x="7035800" y="4819650"/>
          <p14:tracePt t="53670" x="7042150" y="4819650"/>
          <p14:tracePt t="53677" x="7048500" y="4819650"/>
          <p14:tracePt t="53761" x="7048500" y="4813300"/>
          <p14:tracePt t="53781" x="7048500" y="4806950"/>
          <p14:tracePt t="63540" x="7035800" y="4800600"/>
          <p14:tracePt t="63548" x="7004050" y="4787900"/>
          <p14:tracePt t="63555" x="6985000" y="4768850"/>
          <p14:tracePt t="63569" x="6934200" y="4743450"/>
          <p14:tracePt t="63585" x="6896100" y="4705350"/>
          <p14:tracePt t="63603" x="6845300" y="4667250"/>
          <p14:tracePt t="63619" x="6762750" y="4616450"/>
          <p14:tracePt t="63635" x="6718300" y="4584700"/>
          <p14:tracePt t="63653" x="6654800" y="4559300"/>
          <p14:tracePt t="63669" x="6610350" y="4521200"/>
          <p14:tracePt t="63685" x="6565900" y="4502150"/>
          <p14:tracePt t="63688" x="6553200" y="4489450"/>
          <p14:tracePt t="63703" x="6515100" y="4464050"/>
          <p14:tracePt t="63719" x="6483350" y="4445000"/>
          <p14:tracePt t="63735" x="6438900" y="4419600"/>
          <p14:tracePt t="63752" x="6369050" y="4381500"/>
          <p14:tracePt t="63768" x="6324600" y="4368800"/>
          <p14:tracePt t="63785" x="6273800" y="4343400"/>
          <p14:tracePt t="63801" x="6203950" y="4330700"/>
          <p14:tracePt t="63819" x="6153150" y="4318000"/>
          <p14:tracePt t="63837" x="6064250" y="4311650"/>
          <p14:tracePt t="63851" x="6019800" y="4305300"/>
          <p14:tracePt t="63868" x="5969000" y="4298950"/>
          <p14:tracePt t="63885" x="5899150" y="4286250"/>
          <p14:tracePt t="63901" x="5842000" y="4279900"/>
          <p14:tracePt t="63918" x="5797550" y="4273550"/>
          <p14:tracePt t="63935" x="5727700" y="4260850"/>
          <p14:tracePt t="63951" x="5676900" y="4248150"/>
          <p14:tracePt t="63969" x="5607050" y="4241800"/>
          <p14:tracePt t="63984" x="5549900" y="4248150"/>
          <p14:tracePt t="64001" x="5499100" y="4279900"/>
          <p14:tracePt t="64018" x="5441950" y="4324350"/>
          <p14:tracePt t="64413" x="5403850" y="4324350"/>
          <p14:tracePt t="64420" x="5353050" y="4343400"/>
          <p14:tracePt t="64432" x="5295900" y="4349750"/>
          <p14:tracePt t="64450" x="5073650" y="4381500"/>
          <p14:tracePt t="64466" x="4933950" y="4400550"/>
          <p14:tracePt t="64484" x="4724400" y="4419600"/>
          <p14:tracePt t="64499" x="4597400" y="4438650"/>
          <p14:tracePt t="64516" x="4489450" y="4445000"/>
          <p14:tracePt t="64533" x="4318000" y="4432300"/>
          <p14:tracePt t="64549" x="4241800" y="4432300"/>
          <p14:tracePt t="64565" x="4159250" y="4432300"/>
          <p14:tracePt t="64582" x="4089400" y="4432300"/>
          <p14:tracePt t="64599" x="4057650" y="4438650"/>
          <p14:tracePt t="64616" x="4038600" y="4438650"/>
          <p14:tracePt t="64632" x="4025900" y="4445000"/>
          <p14:tracePt t="64648" x="4019550" y="4445000"/>
          <p14:tracePt t="64666" x="4013200" y="4451350"/>
          <p14:tracePt t="64828" x="4013200" y="4457700"/>
          <p14:tracePt t="64835" x="4013200" y="4464050"/>
          <p14:tracePt t="64850" x="4013200" y="4470400"/>
          <p14:tracePt t="64865" x="4013200" y="4483100"/>
          <p14:tracePt t="64881" x="4013200" y="4489450"/>
          <p14:tracePt t="64898" x="4013200" y="4508500"/>
          <p14:tracePt t="64914" x="4025900" y="4527550"/>
          <p14:tracePt t="64931" x="4032250" y="4527550"/>
          <p14:tracePt t="65942" x="4044950" y="4527550"/>
          <p14:tracePt t="65949" x="4057650" y="4527550"/>
          <p14:tracePt t="65961" x="4076700" y="4533900"/>
          <p14:tracePt t="65978" x="4121150" y="4540250"/>
          <p14:tracePt t="65993" x="4165600" y="4540250"/>
          <p14:tracePt t="66011" x="4191000" y="4552950"/>
          <p14:tracePt t="66027" x="4241800" y="4559300"/>
          <p14:tracePt t="66044" x="4286250" y="4572000"/>
          <p14:tracePt t="66061" x="4324350" y="4578350"/>
          <p14:tracePt t="66077" x="4387850" y="4578350"/>
          <p14:tracePt t="66093" x="4419600" y="4578350"/>
          <p14:tracePt t="66112" x="4489450" y="4578350"/>
          <p14:tracePt t="66127" x="4546600" y="4578350"/>
          <p14:tracePt t="66143" x="4603750" y="4578350"/>
          <p14:tracePt t="66161" x="4711700" y="4578350"/>
          <p14:tracePt t="66177" x="4787900" y="4572000"/>
          <p14:tracePt t="66195" x="4870450" y="4559300"/>
          <p14:tracePt t="66210" x="4959350" y="4559300"/>
          <p14:tracePt t="66227" x="5016500" y="4559300"/>
          <p14:tracePt t="66243" x="5048250" y="4540250"/>
          <p14:tracePt t="66260" x="5080000" y="4527550"/>
          <p14:tracePt t="66277" x="5105400" y="4521200"/>
          <p14:tracePt t="66295" x="5130800" y="4521200"/>
          <p14:tracePt t="66326" x="5143500" y="4514850"/>
          <p14:tracePt t="66343" x="5149850" y="4514850"/>
          <p14:tracePt t="66385" x="5156200" y="4514850"/>
          <p14:tracePt t="66511" x="5149850" y="4521200"/>
          <p14:tracePt t="67773" x="5156200" y="4527550"/>
          <p14:tracePt t="67780" x="5187950" y="4533900"/>
          <p14:tracePt t="67788" x="5200650" y="4533900"/>
          <p14:tracePt t="67804" x="5238750" y="4552950"/>
          <p14:tracePt t="67822" x="5314950" y="4584700"/>
          <p14:tracePt t="67837" x="5372100" y="4597400"/>
          <p14:tracePt t="67854" x="5441950" y="4616450"/>
          <p14:tracePt t="67871" x="5626100" y="4648200"/>
          <p14:tracePt t="67888" x="5791200" y="4679950"/>
          <p14:tracePt t="67904" x="5975350" y="4699000"/>
          <p14:tracePt t="67921" x="6280150" y="4711700"/>
          <p14:tracePt t="67937" x="6457950" y="4711700"/>
          <p14:tracePt t="67954" x="6610350" y="4711700"/>
          <p14:tracePt t="67971" x="6813550" y="4699000"/>
          <p14:tracePt t="67987" x="6934200" y="4679950"/>
          <p14:tracePt t="68005" x="7118350" y="4654550"/>
          <p14:tracePt t="68020" x="7239000" y="4635500"/>
          <p14:tracePt t="68037" x="7334250" y="4629150"/>
          <p14:tracePt t="68054" x="7467600" y="4591050"/>
          <p14:tracePt t="68070" x="7518400" y="4584700"/>
          <p14:tracePt t="68087" x="7569200" y="4552950"/>
          <p14:tracePt t="68104" x="7613650" y="4546600"/>
          <p14:tracePt t="68120" x="7632700" y="4540250"/>
          <p14:tracePt t="68136" x="7658100" y="4527550"/>
          <p14:tracePt t="68153" x="7683500" y="4527550"/>
          <p14:tracePt t="68170" x="7689850" y="4521200"/>
          <p14:tracePt t="68187" x="7696200" y="4521200"/>
          <p14:tracePt t="68203" x="7702550" y="4514850"/>
          <p14:tracePt t="68220" x="7715250" y="4508500"/>
          <p14:tracePt t="68253" x="7727950" y="4502150"/>
          <p14:tracePt t="68270" x="7734300" y="4495800"/>
          <p14:tracePt t="68286" x="7747000" y="4489450"/>
          <p14:tracePt t="68303" x="7753350" y="4483100"/>
          <p14:tracePt t="68320" x="7759700" y="4483100"/>
          <p14:tracePt t="68336" x="7772400" y="4476750"/>
          <p14:tracePt t="68356" x="7778750" y="4470400"/>
          <p14:tracePt t="68372" x="7785100" y="4464050"/>
          <p14:tracePt t="68386" x="7791450" y="4457700"/>
          <p14:tracePt t="68402" x="7797800" y="4451350"/>
          <p14:tracePt t="68419" x="7804150" y="4438650"/>
          <p14:tracePt t="68517" x="7791450" y="4438650"/>
          <p14:tracePt t="68531" x="7785100" y="4438650"/>
          <p14:tracePt t="68538" x="7778750" y="4438650"/>
          <p14:tracePt t="68555" x="7772400" y="4438650"/>
          <p14:tracePt t="68568" x="7740650" y="4438650"/>
          <p14:tracePt t="68585" x="7708900" y="4438650"/>
          <p14:tracePt t="68602" x="7588250" y="4445000"/>
          <p14:tracePt t="68618" x="7499350" y="4445000"/>
          <p14:tracePt t="68635" x="7270750" y="4457700"/>
          <p14:tracePt t="68652" x="6953250" y="4489450"/>
          <p14:tracePt t="68668" x="6737350" y="4502150"/>
          <p14:tracePt t="68684" x="6280150" y="4546600"/>
          <p14:tracePt t="68701" x="5797550" y="4572000"/>
          <p14:tracePt t="68718" x="5556250" y="4584700"/>
          <p14:tracePt t="68735" x="5092700" y="4641850"/>
          <p14:tracePt t="68751" x="4762500" y="4667250"/>
          <p14:tracePt t="68767" x="4635500" y="4686300"/>
          <p14:tracePt t="68785" x="4432300" y="4711700"/>
          <p14:tracePt t="68801" x="4254500" y="4718050"/>
          <p14:tracePt t="68818" x="4178300" y="4718050"/>
          <p14:tracePt t="68835" x="4102100" y="4718050"/>
          <p14:tracePt t="68851" x="4006850" y="4730750"/>
          <p14:tracePt t="68868" x="3943350" y="4724400"/>
          <p14:tracePt t="68884" x="3917950" y="4724400"/>
          <p14:tracePt t="68901" x="3905250" y="4724400"/>
          <p14:tracePt t="68919" x="3822700" y="4743450"/>
          <p14:tracePt t="68934" x="3797300" y="4743450"/>
          <p14:tracePt t="68950" x="3765550" y="4749800"/>
          <p14:tracePt t="68968" x="3740150" y="4756150"/>
          <p14:tracePt t="68984" x="3702050" y="4762500"/>
          <p14:tracePt t="70032" x="3714750" y="4768850"/>
          <p14:tracePt t="70047" x="3721100" y="4768850"/>
          <p14:tracePt t="70053" x="3733800" y="4768850"/>
          <p14:tracePt t="70067" x="3752850" y="4775200"/>
          <p14:tracePt t="70080" x="3765550" y="4775200"/>
          <p14:tracePt t="70097" x="3816350" y="4775200"/>
          <p14:tracePt t="70113" x="3835400" y="4781550"/>
          <p14:tracePt t="70130" x="3911600" y="4781550"/>
          <p14:tracePt t="70146" x="4051300" y="4781550"/>
          <p14:tracePt t="70163" x="4133850" y="4775200"/>
          <p14:tracePt t="70180" x="4286250" y="4756150"/>
          <p14:tracePt t="70196" x="4375150" y="4756150"/>
          <p14:tracePt t="70213" x="4457700" y="4737100"/>
          <p14:tracePt t="70230" x="4622800" y="4718050"/>
          <p14:tracePt t="70246" x="4711700" y="4711700"/>
          <p14:tracePt t="70263" x="4787900" y="4711700"/>
          <p14:tracePt t="70280" x="4883150" y="4711700"/>
          <p14:tracePt t="70296" x="4908550" y="4711700"/>
          <p14:tracePt t="70314" x="4940300" y="4711700"/>
          <p14:tracePt t="70329" x="4953000" y="4711700"/>
          <p14:tracePt t="70346" x="4959350" y="4711700"/>
          <p14:tracePt t="70390" x="4965700" y="4711700"/>
          <p14:tracePt t="70439" x="4959350" y="4711700"/>
          <p14:tracePt t="70447" x="4953000" y="4711700"/>
          <p14:tracePt t="70454" x="4953000" y="4699000"/>
          <p14:tracePt t="70462" x="4953000" y="4692650"/>
          <p14:tracePt t="70478" x="4953000" y="4679950"/>
        </p14:tracePtLst>
      </p14:laserTraceLst>
    </p:ext>
  </p:extLst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601662" y="884238"/>
            <a:ext cx="8839200" cy="5973762"/>
          </a:xfrm>
        </p:spPr>
        <p:txBody>
          <a:bodyPr/>
          <a:lstStyle/>
          <a:p>
            <a:r>
              <a:rPr lang="en-US" altLang="en-US" b="1" dirty="0">
                <a:solidFill>
                  <a:srgbClr val="006600"/>
                </a:solidFill>
              </a:rPr>
              <a:t>Specialization</a:t>
            </a:r>
            <a:r>
              <a:rPr lang="en-US" altLang="en-US" dirty="0"/>
              <a:t> is achieved by adding new attributes and methods to a base class. Think of it as </a:t>
            </a:r>
            <a:r>
              <a:rPr lang="en-US" altLang="en-US" i="1" dirty="0">
                <a:solidFill>
                  <a:srgbClr val="7030A0"/>
                </a:solidFill>
              </a:rPr>
              <a:t>subtyping</a:t>
            </a:r>
            <a:r>
              <a:rPr lang="en-US" altLang="en-US" dirty="0"/>
              <a:t>: </a:t>
            </a:r>
          </a:p>
          <a:p>
            <a:pPr lvl="1"/>
            <a:r>
              <a:rPr lang="en-US" altLang="en-US" dirty="0" err="1"/>
              <a:t>Eg</a:t>
            </a:r>
            <a:r>
              <a:rPr lang="en-US" altLang="en-US" dirty="0"/>
              <a:t>, you can take the absolute value of </a:t>
            </a:r>
            <a:r>
              <a:rPr lang="en-US" altLang="en-US" dirty="0">
                <a:solidFill>
                  <a:srgbClr val="FFA300"/>
                </a:solidFill>
              </a:rPr>
              <a:t>any number</a:t>
            </a:r>
            <a:r>
              <a:rPr lang="en-US" altLang="en-US" dirty="0"/>
              <a:t>. </a:t>
            </a:r>
          </a:p>
          <a:p>
            <a:pPr lvl="2"/>
            <a:r>
              <a:rPr lang="en-US" altLang="en-US" dirty="0"/>
              <a:t>But you can only take the factorial of </a:t>
            </a:r>
            <a:r>
              <a:rPr lang="en-US" altLang="en-US" dirty="0">
                <a:solidFill>
                  <a:srgbClr val="FF0000"/>
                </a:solidFill>
              </a:rPr>
              <a:t>integers</a:t>
            </a:r>
            <a:r>
              <a:rPr lang="en-US" altLang="en-US" dirty="0"/>
              <a:t>. </a:t>
            </a:r>
          </a:p>
          <a:p>
            <a:pPr lvl="3"/>
            <a:r>
              <a:rPr lang="en-US" altLang="en-US" dirty="0"/>
              <a:t>So the factorial is a specialized method that applied to just a </a:t>
            </a:r>
            <a:r>
              <a:rPr lang="en-US" altLang="en-US" dirty="0">
                <a:solidFill>
                  <a:srgbClr val="7030A0"/>
                </a:solidFill>
              </a:rPr>
              <a:t>subset</a:t>
            </a:r>
            <a:r>
              <a:rPr lang="en-US" altLang="en-US" dirty="0"/>
              <a:t> of all numbers. </a:t>
            </a:r>
          </a:p>
          <a:p>
            <a:pPr lvl="3"/>
            <a:r>
              <a:rPr lang="en-US" altLang="en-US" dirty="0"/>
              <a:t>And so </a:t>
            </a:r>
            <a:r>
              <a:rPr lang="en-US" altLang="en-US" dirty="0">
                <a:solidFill>
                  <a:srgbClr val="FF0000"/>
                </a:solidFill>
              </a:rPr>
              <a:t>integers</a:t>
            </a:r>
            <a:r>
              <a:rPr lang="en-US" altLang="en-US" dirty="0"/>
              <a:t> are a specialized </a:t>
            </a:r>
            <a:r>
              <a:rPr lang="en-US" altLang="en-US" dirty="0">
                <a:solidFill>
                  <a:srgbClr val="7030A0"/>
                </a:solidFill>
              </a:rPr>
              <a:t>subtype</a:t>
            </a:r>
            <a:r>
              <a:rPr lang="en-US" altLang="en-US" dirty="0"/>
              <a:t> of the more generic </a:t>
            </a:r>
            <a:r>
              <a:rPr lang="en-US" altLang="en-US" dirty="0">
                <a:solidFill>
                  <a:srgbClr val="FFA300"/>
                </a:solidFill>
              </a:rPr>
              <a:t>number type</a:t>
            </a:r>
            <a:r>
              <a:rPr lang="en-US" altLang="en-US" dirty="0"/>
              <a:t>.</a:t>
            </a:r>
          </a:p>
          <a:p>
            <a:pPr lvl="4"/>
            <a:r>
              <a:rPr lang="en-US" altLang="en-US" dirty="0"/>
              <a:t>Although Python does not treat </a:t>
            </a:r>
            <a:r>
              <a:rPr lang="en-US" altLang="en-US" b="1" dirty="0" err="1">
                <a:solidFill>
                  <a:srgbClr val="FF0000"/>
                </a:solidFill>
              </a:rPr>
              <a:t>int</a:t>
            </a:r>
            <a:r>
              <a:rPr lang="en-US" altLang="en-US" dirty="0"/>
              <a:t> as a subclass of </a:t>
            </a:r>
            <a:r>
              <a:rPr lang="en-US" altLang="en-US" b="1" dirty="0">
                <a:solidFill>
                  <a:srgbClr val="FFA300"/>
                </a:solidFill>
              </a:rPr>
              <a:t>float</a:t>
            </a:r>
            <a:r>
              <a:rPr lang="en-US" altLang="en-US" dirty="0"/>
              <a:t>, the popular Numbers.py module has some of this idea. 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Generalization</a:t>
            </a:r>
            <a:r>
              <a:rPr lang="en-US" altLang="en-US" sz="2000" dirty="0"/>
              <a:t> </a:t>
            </a:r>
            <a:r>
              <a:rPr lang="en-US" altLang="en-US" dirty="0">
                <a:solidFill>
                  <a:srgbClr val="FF0000"/>
                </a:solidFill>
              </a:rPr>
              <a:t>removes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</a:rPr>
              <a:t>attributes or methods from a base class. (This is less common, but classes allow it.)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Overriding</a:t>
            </a:r>
            <a:r>
              <a:rPr lang="en-US" altLang="en-US" sz="2400" dirty="0"/>
              <a:t> </a:t>
            </a:r>
            <a:r>
              <a:rPr lang="en-US" altLang="en-US" dirty="0">
                <a:solidFill>
                  <a:schemeClr val="bg1"/>
                </a:solidFill>
              </a:rPr>
              <a:t>changes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implementation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from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the</a:t>
            </a:r>
            <a:r>
              <a:rPr lang="en-US" altLang="en-US" sz="24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base</a:t>
            </a:r>
            <a:r>
              <a:rPr lang="en-US" altLang="en-US" sz="2000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class</a:t>
            </a:r>
            <a:r>
              <a:rPr lang="en-US" altLang="en-US" b="1" dirty="0">
                <a:solidFill>
                  <a:schemeClr val="bg1"/>
                </a:solidFill>
              </a:rPr>
              <a:t> </a:t>
            </a:r>
            <a:r>
              <a:rPr lang="en-US" altLang="en-US" dirty="0">
                <a:solidFill>
                  <a:schemeClr val="bg1"/>
                </a:solidFill>
              </a:rPr>
              <a:t>(, + has a different meaning for numbers than strings).</a:t>
            </a:r>
          </a:p>
          <a:p>
            <a:pPr lvl="1">
              <a:spcBef>
                <a:spcPts val="0"/>
              </a:spcBef>
            </a:pPr>
            <a:r>
              <a:rPr lang="en-US" altLang="en-US" dirty="0">
                <a:solidFill>
                  <a:schemeClr val="bg1"/>
                </a:solidFill>
              </a:rPr>
              <a:t>You can also add onto the base method using </a:t>
            </a: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</a:rPr>
              <a:t>super()</a:t>
            </a:r>
            <a:r>
              <a:rPr lang="en-US" altLang="en-US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373062" y="1828800"/>
            <a:ext cx="8839200" cy="2895600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zh-TW" altLang="en-US">
              <a:latin typeface="Times New Roman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r>
              <a:rPr lang="en-US" altLang="en-US" sz="4400" spc="-100" dirty="0">
                <a:latin typeface="Elephant" panose="02020904090505020303" pitchFamily="18" charset="0"/>
              </a:rPr>
              <a:t>Derived Classes are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300" dirty="0">
                <a:latin typeface="Elephant" panose="02020904090505020303" pitchFamily="18" charset="0"/>
              </a:rPr>
              <a:t>Ne</a:t>
            </a:r>
            <a:r>
              <a:rPr lang="en-US" altLang="en-US" sz="4400" spc="-100" dirty="0">
                <a:latin typeface="Elephant" panose="02020904090505020303" pitchFamily="18" charset="0"/>
              </a:rPr>
              <a:t>w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100" dirty="0">
                <a:latin typeface="Elephant" panose="02020904090505020303" pitchFamily="18" charset="0"/>
              </a:rPr>
              <a:t>Classes</a:t>
            </a: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9961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30"/>
    </mc:Choice>
    <mc:Fallback xmlns="">
      <p:transition spd="slow" advTm="196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2126" x="4895850" y="4597400"/>
          <p14:tracePt t="12133" x="4832350" y="4489450"/>
          <p14:tracePt t="12148" x="4756150" y="4381500"/>
          <p14:tracePt t="12154" x="4686300" y="4298950"/>
          <p14:tracePt t="12165" x="4603750" y="4159250"/>
          <p14:tracePt t="12182" x="4464050" y="3892550"/>
          <p14:tracePt t="12198" x="4387850" y="3740150"/>
          <p14:tracePt t="12215" x="4279900" y="3517900"/>
          <p14:tracePt t="12232" x="4178300" y="3321050"/>
          <p14:tracePt t="12248" x="4127500" y="3263900"/>
          <p14:tracePt t="12266" x="4076700" y="3194050"/>
          <p14:tracePt t="12282" x="3917950" y="3048000"/>
          <p14:tracePt t="12298" x="3867150" y="3009900"/>
          <p14:tracePt t="12316" x="3841750" y="2978150"/>
          <p14:tracePt t="12331" x="3765550" y="2927350"/>
          <p14:tracePt t="12348" x="3702050" y="2876550"/>
          <p14:tracePt t="12366" x="3638550" y="2844800"/>
          <p14:tracePt t="12381" x="3606800" y="2819400"/>
          <p14:tracePt t="12398" x="3543300" y="2781300"/>
          <p14:tracePt t="12415" x="3460750" y="2730500"/>
          <p14:tracePt t="12431" x="3416300" y="2692400"/>
          <p14:tracePt t="12448" x="3314700" y="2597150"/>
          <p14:tracePt t="12464" x="3175000" y="2432050"/>
          <p14:tracePt t="12481" x="3086100" y="2305050"/>
          <p14:tracePt t="12498" x="2889250" y="2038350"/>
          <p14:tracePt t="12515" x="2686050" y="1746250"/>
          <p14:tracePt t="12531" x="2603500" y="1593850"/>
          <p14:tracePt t="12548" x="2444750" y="1320800"/>
          <p14:tracePt t="12563" x="2305050" y="1130300"/>
          <p14:tracePt t="12580" x="2260600" y="1060450"/>
          <p14:tracePt t="12597" x="2197100" y="971550"/>
          <p14:tracePt t="12614" x="2178050" y="946150"/>
          <p14:tracePt t="12631" x="2171700" y="927100"/>
          <p14:tracePt t="12793" x="2171700" y="933450"/>
          <p14:tracePt t="12807" x="2171700" y="939800"/>
          <p14:tracePt t="12815" x="2171700" y="952500"/>
          <p14:tracePt t="12830" x="2171700" y="965200"/>
          <p14:tracePt t="12846" x="2197100" y="1016000"/>
          <p14:tracePt t="12863" x="2228850" y="1098550"/>
          <p14:tracePt t="12879" x="2260600" y="1168400"/>
          <p14:tracePt t="12896" x="2286000" y="1238250"/>
          <p14:tracePt t="12912" x="2374900" y="1631950"/>
          <p14:tracePt t="12929" x="2413000" y="1809750"/>
          <p14:tracePt t="12946" x="2438400" y="2025650"/>
          <p14:tracePt t="12963" x="2495550" y="2520950"/>
          <p14:tracePt t="12979" x="2546350" y="3232150"/>
          <p14:tracePt t="12996" x="2578100" y="3549650"/>
          <p14:tracePt t="13012" x="2609850" y="4260850"/>
          <p14:tracePt t="13029" x="2660650" y="4870450"/>
          <p14:tracePt t="13046" x="2660650" y="5283200"/>
          <p14:tracePt t="13062" x="2660650" y="5467350"/>
          <p14:tracePt t="13078" x="2641600" y="5721350"/>
          <p14:tracePt t="13095" x="2622550" y="5899150"/>
          <p14:tracePt t="13112" x="2603500" y="5969000"/>
          <p14:tracePt t="13129" x="2540000" y="6083300"/>
          <p14:tracePt t="13145" x="2489200" y="6146800"/>
          <p14:tracePt t="13162" x="2476500" y="6153150"/>
          <p14:tracePt t="13179" x="2470150" y="6153150"/>
          <p14:tracePt t="13195" x="2451100" y="6153150"/>
          <p14:tracePt t="13851" x="2451100" y="6146800"/>
          <p14:tracePt t="13858" x="2444750" y="6146800"/>
          <p14:tracePt t="13872" x="2438400" y="6146800"/>
          <p14:tracePt t="13942" x="2444750" y="6146800"/>
          <p14:tracePt t="13950" x="2444750" y="6140450"/>
          <p14:tracePt t="13959" x="2451100" y="6134100"/>
          <p14:tracePt t="13975" x="2457450" y="6127750"/>
          <p14:tracePt t="13992" x="2476500" y="6108700"/>
          <p14:tracePt t="14009" x="2495550" y="6096000"/>
          <p14:tracePt t="14025" x="2527300" y="6070600"/>
          <p14:tracePt t="14043" x="2571750" y="6032500"/>
          <p14:tracePt t="14059" x="2597150" y="6013450"/>
          <p14:tracePt t="14077" x="2679700" y="5905500"/>
          <p14:tracePt t="14092" x="2781300" y="5778500"/>
          <p14:tracePt t="14108" x="2832100" y="5708650"/>
          <p14:tracePt t="14126" x="2914650" y="5581650"/>
          <p14:tracePt t="14142" x="3009900" y="5441950"/>
          <p14:tracePt t="14158" x="3048000" y="5372100"/>
          <p14:tracePt t="14175" x="3111500" y="5245100"/>
          <p14:tracePt t="14191" x="3149600" y="5175250"/>
          <p14:tracePt t="14208" x="3162300" y="5143500"/>
          <p14:tracePt t="14225" x="3175000" y="5099050"/>
          <p14:tracePt t="14241" x="3187700" y="5080000"/>
          <p14:tracePt t="14259" x="3194050" y="5067300"/>
          <p14:tracePt t="14275" x="3200400" y="5067300"/>
          <p14:tracePt t="14291" x="3206750" y="5060950"/>
          <p14:tracePt t="14308" x="3206750" y="5054600"/>
          <p14:tracePt t="14511" x="3206750" y="5060950"/>
          <p14:tracePt t="14539" x="3213100" y="5060950"/>
          <p14:tracePt t="16418" x="3225800" y="5067300"/>
          <p14:tracePt t="16425" x="3251200" y="5086350"/>
          <p14:tracePt t="16439" x="3276600" y="5092700"/>
          <p14:tracePt t="16450" x="3308350" y="5105400"/>
          <p14:tracePt t="16468" x="3384550" y="5130800"/>
          <p14:tracePt t="16484" x="3422650" y="5149850"/>
          <p14:tracePt t="16500" x="3498850" y="5175250"/>
          <p14:tracePt t="16517" x="3581400" y="5207000"/>
          <p14:tracePt t="16533" x="3638550" y="5226050"/>
          <p14:tracePt t="16550" x="3733800" y="5245100"/>
          <p14:tracePt t="16567" x="3841750" y="5270500"/>
          <p14:tracePt t="16583" x="3886200" y="5276850"/>
          <p14:tracePt t="16601" x="3943350" y="5295900"/>
          <p14:tracePt t="16616" x="3987800" y="5302250"/>
          <p14:tracePt t="16633" x="4000500" y="5302250"/>
          <p14:tracePt t="16650" x="4032250" y="5308600"/>
          <p14:tracePt t="16666" x="4044950" y="5308600"/>
          <p14:tracePt t="16683" x="4070350" y="5308600"/>
          <p14:tracePt t="16699" x="4089400" y="5308600"/>
          <p14:tracePt t="16720" x="4095750" y="5308600"/>
          <p14:tracePt t="16732" x="4095750" y="5314950"/>
          <p14:tracePt t="16750" x="4102100" y="5314950"/>
          <p14:tracePt t="16766" x="4108450" y="5314950"/>
          <p14:tracePt t="16889" x="4114800" y="5314950"/>
        </p14:tracePtLst>
      </p14:laserTrace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830262" y="0"/>
            <a:ext cx="8077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marL="0" marR="0" lvl="0" indent="0" algn="ctr" defTabSz="8465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4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Elephant" panose="02020904090505020303" pitchFamily="18" charset="0"/>
                <a:ea typeface="MS PGothic" pitchFamily="34" charset="-128"/>
              </a:rPr>
              <a:t>Built-in constants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2D2DB9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373063" y="715936"/>
            <a:ext cx="8991600" cy="61420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42830" tIns="19044" rIns="91440" bIns="63480" numCol="1" anchor="ctr" anchorCtr="0" compatLnSpc="1">
            <a:prstTxWarp prst="textNoShape">
              <a:avLst/>
            </a:prstTxWarp>
            <a:noAutofit/>
          </a:bodyPr>
          <a:lstStyle>
            <a:lvl1pPr marL="342885" indent="-34288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17" indent="-28573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2950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13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31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490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67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885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032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 small number of constants live in the built-in namespace: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False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The false value of the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bool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.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True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 </a:t>
            </a:r>
            <a:r>
              <a:rPr kumimoji="0" lang="en-US" altLang="zh-TW" sz="12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The true value of the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bool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. 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None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zh-TW" sz="11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The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only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value of the type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NoneType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. </a:t>
            </a:r>
            <a:endParaRPr kumimoji="0" lang="en-US" altLang="zh-TW" sz="2600" b="0" i="0" u="none" strike="noStrike" kern="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+mn-lt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None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 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can be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used to represent the absence of a value, as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when no return value is given for a function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.</a:t>
            </a:r>
          </a:p>
          <a:p>
            <a:pPr marL="0" lvl="0" indent="0" defTabSz="91436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None/>
            </a:pPr>
            <a:r>
              <a:rPr lang="zh-TW" altLang="zh-TW" b="1" kern="0" dirty="0">
                <a:solidFill>
                  <a:srgbClr val="EAEAEA"/>
                </a:solidFill>
                <a:cs typeface="Courier New" panose="02070309020205020404" pitchFamily="49" charset="0"/>
              </a:rPr>
              <a:t>NotImplemented</a:t>
            </a:r>
            <a:r>
              <a:rPr lang="en-US" altLang="zh-TW" kern="0" dirty="0">
                <a:solidFill>
                  <a:srgbClr val="EAEAEA"/>
                </a:solidFill>
                <a:cs typeface="Courier New" panose="02070309020205020404" pitchFamily="49" charset="0"/>
              </a:rPr>
              <a:t>  </a:t>
            </a:r>
            <a:r>
              <a:rPr lang="en-US" altLang="zh-TW" kern="0" dirty="0">
                <a:solidFill>
                  <a:srgbClr val="EAEAEA"/>
                </a:solidFill>
              </a:rPr>
              <a:t>A s</a:t>
            </a:r>
            <a:r>
              <a:rPr lang="zh-TW" altLang="zh-TW" kern="0" dirty="0">
                <a:solidFill>
                  <a:srgbClr val="EAEAEA"/>
                </a:solidFill>
              </a:rPr>
              <a:t>pecial value </a:t>
            </a:r>
            <a:r>
              <a:rPr lang="en-US" altLang="zh-TW" kern="0" dirty="0">
                <a:solidFill>
                  <a:srgbClr val="EAEAEA"/>
                </a:solidFill>
              </a:rPr>
              <a:t>that</a:t>
            </a:r>
            <a:r>
              <a:rPr lang="zh-TW" altLang="zh-TW" kern="0" dirty="0">
                <a:solidFill>
                  <a:srgbClr val="EAEAEA"/>
                </a:solidFill>
              </a:rPr>
              <a:t> should be returned 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by binary special methods</a:t>
            </a:r>
            <a:r>
              <a:rPr kumimoji="0" lang="en-US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(e.g. 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eq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lt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add</a:t>
            </a:r>
            <a:r>
              <a:rPr kumimoji="0" lang="zh-TW" altLang="zh-TW" sz="24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0" cap="none" spc="-2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 etc.)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to indicate that the operation is not implemented with respect to the other type;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and it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may be returned by in-place binary special methods (e.g.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__imul__()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__iand__()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 etc.).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Ellipsis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 s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pecial value used mostly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for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extended slicing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of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user-defined container data types.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It is the same as “…”.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+mn-lt"/>
              <a:ea typeface="MS PGothic" pitchFamily="34" charset="-128"/>
            </a:endParaRPr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1363662" y="4352065"/>
            <a:ext cx="7086600" cy="1837757"/>
          </a:xfrm>
          <a:prstGeom prst="wedgeRoundRectCallout">
            <a:avLst>
              <a:gd name="adj1" fmla="val -21659"/>
              <a:gd name="adj2" fmla="val -94567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algn="ctr" defTabSz="846552" rtl="0" eaLnBrk="1" fontAlgn="auto" latinLnBrk="0" hangingPunct="1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Times New Roman" charset="0"/>
                <a:ea typeface="+mn-ea"/>
                <a:cs typeface="+mn-cs"/>
              </a:rPr>
              <a:t>When a value isn’t returned, that doesn’t mean that there is no returned value: the returned value is the constant “None”.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561478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  <p:extLst mod="1"/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r>
              <a:rPr lang="en-US" altLang="en-US" sz="4400" spc="-100" dirty="0">
                <a:latin typeface="Elephant" panose="02020904090505020303" pitchFamily="18" charset="0"/>
              </a:rPr>
              <a:t>Derived Classes are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300" dirty="0">
                <a:latin typeface="Elephant" panose="02020904090505020303" pitchFamily="18" charset="0"/>
              </a:rPr>
              <a:t>Ne</a:t>
            </a:r>
            <a:r>
              <a:rPr lang="en-US" altLang="en-US" sz="4400" spc="-100" dirty="0">
                <a:latin typeface="Elephant" panose="02020904090505020303" pitchFamily="18" charset="0"/>
              </a:rPr>
              <a:t>w</a:t>
            </a:r>
            <a:r>
              <a:rPr lang="en-US" altLang="en-US" sz="4000" spc="-100" dirty="0">
                <a:latin typeface="Elephant" panose="02020904090505020303" pitchFamily="18" charset="0"/>
              </a:rPr>
              <a:t> </a:t>
            </a:r>
            <a:r>
              <a:rPr lang="en-US" altLang="en-US" sz="4400" spc="-100" dirty="0">
                <a:latin typeface="Elephant" panose="02020904090505020303" pitchFamily="18" charset="0"/>
              </a:rPr>
              <a:t>Classes</a:t>
            </a:r>
          </a:p>
        </p:txBody>
      </p:sp>
      <p:sp>
        <p:nvSpPr>
          <p:cNvPr id="22530" name="Content Placeholder 2"/>
          <p:cNvSpPr>
            <a:spLocks noGrp="1"/>
          </p:cNvSpPr>
          <p:nvPr>
            <p:ph idx="1"/>
          </p:nvPr>
        </p:nvSpPr>
        <p:spPr>
          <a:xfrm>
            <a:off x="601662" y="884238"/>
            <a:ext cx="8839200" cy="5973762"/>
          </a:xfrm>
        </p:spPr>
        <p:txBody>
          <a:bodyPr/>
          <a:lstStyle/>
          <a:p>
            <a:r>
              <a:rPr lang="en-US" altLang="en-US" b="1" dirty="0">
                <a:solidFill>
                  <a:srgbClr val="006600"/>
                </a:solidFill>
              </a:rPr>
              <a:t>Specialization</a:t>
            </a:r>
            <a:r>
              <a:rPr lang="en-US" altLang="en-US" dirty="0"/>
              <a:t> is achieved by adding new attributes and methods to a base class. Think of it as </a:t>
            </a:r>
            <a:r>
              <a:rPr lang="en-US" altLang="en-US" i="1" dirty="0">
                <a:solidFill>
                  <a:srgbClr val="7030A0"/>
                </a:solidFill>
              </a:rPr>
              <a:t>subtyping</a:t>
            </a:r>
            <a:r>
              <a:rPr lang="en-US" altLang="en-US" dirty="0"/>
              <a:t>: </a:t>
            </a:r>
          </a:p>
          <a:p>
            <a:pPr lvl="1"/>
            <a:r>
              <a:rPr lang="en-US" altLang="en-US" dirty="0" err="1"/>
              <a:t>Eg</a:t>
            </a:r>
            <a:r>
              <a:rPr lang="en-US" altLang="en-US" dirty="0"/>
              <a:t>, you can take the absolute value of </a:t>
            </a:r>
            <a:r>
              <a:rPr lang="en-US" altLang="en-US" dirty="0">
                <a:solidFill>
                  <a:srgbClr val="FFA300"/>
                </a:solidFill>
              </a:rPr>
              <a:t>any number</a:t>
            </a:r>
            <a:r>
              <a:rPr lang="en-US" altLang="en-US" dirty="0"/>
              <a:t>. </a:t>
            </a:r>
          </a:p>
          <a:p>
            <a:pPr lvl="2"/>
            <a:r>
              <a:rPr lang="en-US" altLang="en-US" dirty="0"/>
              <a:t>But you can only take the factorial of </a:t>
            </a:r>
            <a:r>
              <a:rPr lang="en-US" altLang="en-US" dirty="0">
                <a:solidFill>
                  <a:srgbClr val="FF0000"/>
                </a:solidFill>
              </a:rPr>
              <a:t>integers</a:t>
            </a:r>
            <a:r>
              <a:rPr lang="en-US" altLang="en-US" dirty="0"/>
              <a:t>. </a:t>
            </a:r>
          </a:p>
          <a:p>
            <a:pPr lvl="3"/>
            <a:r>
              <a:rPr lang="en-US" altLang="en-US" dirty="0"/>
              <a:t>So the factorial is a specialized method that applied to just a </a:t>
            </a:r>
            <a:r>
              <a:rPr lang="en-US" altLang="en-US" dirty="0">
                <a:solidFill>
                  <a:srgbClr val="7030A0"/>
                </a:solidFill>
              </a:rPr>
              <a:t>subset</a:t>
            </a:r>
            <a:r>
              <a:rPr lang="en-US" altLang="en-US" dirty="0"/>
              <a:t> of all numbers. </a:t>
            </a:r>
          </a:p>
          <a:p>
            <a:pPr lvl="3"/>
            <a:r>
              <a:rPr lang="en-US" altLang="en-US" dirty="0"/>
              <a:t>And so </a:t>
            </a:r>
            <a:r>
              <a:rPr lang="en-US" altLang="en-US" dirty="0">
                <a:solidFill>
                  <a:srgbClr val="FF0000"/>
                </a:solidFill>
              </a:rPr>
              <a:t>integers</a:t>
            </a:r>
            <a:r>
              <a:rPr lang="en-US" altLang="en-US" dirty="0"/>
              <a:t> are a specialized </a:t>
            </a:r>
            <a:r>
              <a:rPr lang="en-US" altLang="en-US" dirty="0">
                <a:solidFill>
                  <a:srgbClr val="7030A0"/>
                </a:solidFill>
              </a:rPr>
              <a:t>subtype</a:t>
            </a:r>
            <a:r>
              <a:rPr lang="en-US" altLang="en-US" dirty="0"/>
              <a:t> of the more generic </a:t>
            </a:r>
            <a:r>
              <a:rPr lang="en-US" altLang="en-US" dirty="0">
                <a:solidFill>
                  <a:srgbClr val="FFA300"/>
                </a:solidFill>
              </a:rPr>
              <a:t>number type</a:t>
            </a:r>
            <a:r>
              <a:rPr lang="en-US" altLang="en-US" dirty="0"/>
              <a:t>.</a:t>
            </a:r>
          </a:p>
          <a:p>
            <a:pPr lvl="4"/>
            <a:r>
              <a:rPr lang="en-US" altLang="en-US" dirty="0"/>
              <a:t>Although Python does not treat </a:t>
            </a:r>
            <a:r>
              <a:rPr lang="en-US" altLang="en-US" b="1" dirty="0" err="1">
                <a:solidFill>
                  <a:srgbClr val="FF0000"/>
                </a:solidFill>
              </a:rPr>
              <a:t>int</a:t>
            </a:r>
            <a:r>
              <a:rPr lang="en-US" altLang="en-US" dirty="0"/>
              <a:t> as a subclass of </a:t>
            </a:r>
            <a:r>
              <a:rPr lang="en-US" altLang="en-US" b="1" dirty="0">
                <a:solidFill>
                  <a:srgbClr val="FFA300"/>
                </a:solidFill>
              </a:rPr>
              <a:t>float</a:t>
            </a:r>
            <a:r>
              <a:rPr lang="en-US" altLang="en-US" dirty="0"/>
              <a:t>, the popular Numbers.py module has some of this idea. 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Generalization</a:t>
            </a:r>
            <a:r>
              <a:rPr lang="en-US" altLang="en-US" sz="2000" dirty="0"/>
              <a:t> </a:t>
            </a:r>
            <a:r>
              <a:rPr lang="en-US" altLang="en-US" dirty="0"/>
              <a:t>removes</a:t>
            </a:r>
            <a:r>
              <a:rPr lang="en-US" altLang="en-US" sz="2000" dirty="0"/>
              <a:t> </a:t>
            </a:r>
            <a:r>
              <a:rPr lang="en-US" altLang="en-US" dirty="0"/>
              <a:t>attributes or methods from a base class. (This is less common, but classes allow it.)</a:t>
            </a:r>
          </a:p>
          <a:p>
            <a:r>
              <a:rPr lang="en-US" altLang="en-US" b="1" dirty="0">
                <a:solidFill>
                  <a:srgbClr val="006600"/>
                </a:solidFill>
              </a:rPr>
              <a:t>Overriding</a:t>
            </a:r>
            <a:r>
              <a:rPr lang="en-US" altLang="en-US" sz="2400" dirty="0"/>
              <a:t> </a:t>
            </a:r>
            <a:r>
              <a:rPr lang="en-US" altLang="en-US" dirty="0">
                <a:solidFill>
                  <a:srgbClr val="FF0000"/>
                </a:solidFill>
              </a:rPr>
              <a:t>changes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</a:rPr>
              <a:t>implementation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</a:rPr>
              <a:t>from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</a:rPr>
              <a:t>the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</a:rPr>
              <a:t>base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</a:rPr>
              <a:t>class</a:t>
            </a:r>
            <a:r>
              <a:rPr lang="en-US" altLang="en-US" b="1" dirty="0">
                <a:solidFill>
                  <a:srgbClr val="FF0000"/>
                </a:solidFill>
              </a:rPr>
              <a:t> </a:t>
            </a:r>
            <a:r>
              <a:rPr lang="en-US" altLang="en-US" dirty="0">
                <a:solidFill>
                  <a:srgbClr val="FF0000"/>
                </a:solidFill>
              </a:rPr>
              <a:t>(</a:t>
            </a:r>
            <a:r>
              <a:rPr lang="en-US" altLang="en-US" dirty="0" err="1">
                <a:solidFill>
                  <a:srgbClr val="FF0000"/>
                </a:solidFill>
              </a:rPr>
              <a:t>eg</a:t>
            </a:r>
            <a:r>
              <a:rPr lang="en-US" altLang="en-US" dirty="0">
                <a:solidFill>
                  <a:srgbClr val="FF0000"/>
                </a:solidFill>
              </a:rPr>
              <a:t>, + has a different meaning for numbers than strings).</a:t>
            </a:r>
          </a:p>
          <a:p>
            <a:pPr lvl="1">
              <a:spcBef>
                <a:spcPts val="0"/>
              </a:spcBef>
            </a:pPr>
            <a:r>
              <a:rPr lang="en-US" altLang="en-US" dirty="0"/>
              <a:t>You can also add onto the base method using </a:t>
            </a:r>
            <a:r>
              <a:rPr lang="en-US" altLang="en-US" dirty="0">
                <a:latin typeface="Lucida Console" panose="020B0609040504020204" pitchFamily="49" charset="0"/>
              </a:rPr>
              <a:t>super()</a:t>
            </a:r>
            <a:r>
              <a:rPr lang="en-US" altLang="en-US" dirty="0"/>
              <a:t>.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373062" y="1828800"/>
            <a:ext cx="8839200" cy="2895600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zh-TW" altLang="en-US">
              <a:latin typeface="Times New Roman" charset="0"/>
            </a:endParaRPr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4373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1260"/>
    </mc:Choice>
    <mc:Fallback xmlns="">
      <p:transition spd="slow" advTm="512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7675" x="4102100" y="5321300"/>
          <p14:tracePt t="7682" x="4064000" y="5334000"/>
          <p14:tracePt t="7689" x="4025900" y="5359400"/>
          <p14:tracePt t="7699" x="3968750" y="5397500"/>
          <p14:tracePt t="7717" x="3879850" y="5473700"/>
          <p14:tracePt t="7732" x="3683000" y="5588000"/>
          <p14:tracePt t="7749" x="3517900" y="5702300"/>
          <p14:tracePt t="7767" x="3276600" y="5835650"/>
          <p14:tracePt t="7782" x="3098800" y="5918200"/>
          <p14:tracePt t="7799" x="2927350" y="6000750"/>
          <p14:tracePt t="7816" x="2660650" y="6121400"/>
          <p14:tracePt t="7833" x="2514600" y="6191250"/>
          <p14:tracePt t="7849" x="2349500" y="6261100"/>
          <p14:tracePt t="7865" x="2095500" y="6375400"/>
          <p14:tracePt t="7882" x="1974850" y="6438900"/>
          <p14:tracePt t="7899" x="1822450" y="6483350"/>
          <p14:tracePt t="7915" x="1758950" y="6502400"/>
          <p14:tracePt t="8753" x="1752600" y="6457950"/>
          <p14:tracePt t="8787" x="1758950" y="6451600"/>
          <p14:tracePt t="8822" x="1758950" y="6445250"/>
          <p14:tracePt t="8844" x="1765300" y="6445250"/>
          <p14:tracePt t="8872" x="1765300" y="6438900"/>
          <p14:tracePt t="9012" x="1771650" y="6432550"/>
          <p14:tracePt t="9033" x="1778000" y="6432550"/>
          <p14:tracePt t="9054" x="1784350" y="6432550"/>
          <p14:tracePt t="9069" x="1790700" y="6432550"/>
          <p14:tracePt t="9075" x="1797050" y="6432550"/>
          <p14:tracePt t="9082" x="1803400" y="6432550"/>
          <p14:tracePt t="9103" x="1803400" y="6426200"/>
          <p14:tracePt t="9118" x="1816100" y="6426200"/>
          <p14:tracePt t="9128" x="1822450" y="6426200"/>
          <p14:tracePt t="9146" x="1847850" y="6426200"/>
          <p14:tracePt t="9161" x="1866900" y="6419850"/>
          <p14:tracePt t="9177" x="1924050" y="6419850"/>
          <p14:tracePt t="9195" x="2012950" y="6413500"/>
          <p14:tracePt t="9211" x="2063750" y="6400800"/>
          <p14:tracePt t="9227" x="2184400" y="6400800"/>
          <p14:tracePt t="9245" x="2311400" y="6400800"/>
          <p14:tracePt t="9261" x="2374900" y="6400800"/>
          <p14:tracePt t="9277" x="2438400" y="6400800"/>
          <p14:tracePt t="9294" x="2641600" y="6400800"/>
          <p14:tracePt t="9310" x="2705100" y="6400800"/>
          <p14:tracePt t="9327" x="2768600" y="6400800"/>
          <p14:tracePt t="9344" x="2901950" y="6413500"/>
          <p14:tracePt t="9360" x="3022600" y="6426200"/>
          <p14:tracePt t="9378" x="3124200" y="6426200"/>
          <p14:tracePt t="9393" x="3175000" y="6419850"/>
          <p14:tracePt t="9410" x="3302000" y="6419850"/>
          <p14:tracePt t="9427" x="3460750" y="6413500"/>
          <p14:tracePt t="9444" x="3524250" y="6413500"/>
          <p14:tracePt t="9460" x="3638550" y="6400800"/>
          <p14:tracePt t="9477" x="3740150" y="6400800"/>
          <p14:tracePt t="9493" x="3797300" y="6400800"/>
          <p14:tracePt t="9511" x="3911600" y="6394450"/>
          <p14:tracePt t="9526" x="4051300" y="6381750"/>
          <p14:tracePt t="9543" x="4121150" y="6381750"/>
          <p14:tracePt t="9560" x="4222750" y="6375400"/>
          <p14:tracePt t="9576" x="4305300" y="6375400"/>
          <p14:tracePt t="9593" x="4330700" y="6375400"/>
          <p14:tracePt t="9610" x="4413250" y="6375400"/>
          <p14:tracePt t="9626" x="4464050" y="6375400"/>
          <p14:tracePt t="9643" x="4546600" y="6350000"/>
          <p14:tracePt t="9660" x="4610100" y="6337300"/>
          <p14:tracePt t="9676" x="4641850" y="6324600"/>
          <p14:tracePt t="9693" x="4654550" y="6318250"/>
          <p14:tracePt t="9709" x="4692650" y="6311900"/>
          <p14:tracePt t="10140" x="4699000" y="6311900"/>
          <p14:tracePt t="10148" x="4711700" y="6318250"/>
          <p14:tracePt t="10162" x="4730750" y="6318250"/>
          <p14:tracePt t="10174" x="4743450" y="6318250"/>
          <p14:tracePt t="10191" x="4787900" y="6324600"/>
          <p14:tracePt t="10208" x="4806950" y="6343650"/>
          <p14:tracePt t="10224" x="4864100" y="6343650"/>
          <p14:tracePt t="10240" x="4953000" y="6343650"/>
          <p14:tracePt t="10257" x="5010150" y="6350000"/>
          <p14:tracePt t="10274" x="5137150" y="6369050"/>
          <p14:tracePt t="10291" x="5321300" y="6400800"/>
          <p14:tracePt t="10307" x="5410200" y="6407150"/>
          <p14:tracePt t="10324" x="5638800" y="6419850"/>
          <p14:tracePt t="10340" x="5867400" y="6426200"/>
          <p14:tracePt t="10357" x="5943600" y="6426200"/>
          <p14:tracePt t="10374" x="6083300" y="6426200"/>
          <p14:tracePt t="10391" x="6165850" y="6426200"/>
          <p14:tracePt t="10407" x="6191250" y="6426200"/>
          <p14:tracePt t="10423" x="6216650" y="6426200"/>
          <p14:tracePt t="10440" x="6223000" y="6426200"/>
          <p14:tracePt t="10457" x="6235700" y="6432550"/>
          <p14:tracePt t="11144" x="6242050" y="6432550"/>
          <p14:tracePt t="11151" x="6267450" y="6432550"/>
          <p14:tracePt t="11165" x="6286500" y="6432550"/>
          <p14:tracePt t="11174" x="6305550" y="6432550"/>
          <p14:tracePt t="11187" x="6343650" y="6432550"/>
          <p14:tracePt t="11204" x="6419850" y="6432550"/>
          <p14:tracePt t="11221" x="6489700" y="6445250"/>
          <p14:tracePt t="11237" x="6629400" y="6445250"/>
          <p14:tracePt t="11254" x="6832600" y="6438900"/>
          <p14:tracePt t="11271" x="7035800" y="6438900"/>
          <p14:tracePt t="11287" x="7150100" y="6438900"/>
          <p14:tracePt t="11303" x="7245350" y="6438900"/>
          <p14:tracePt t="11321" x="7512050" y="6438900"/>
          <p14:tracePt t="11336" x="7594600" y="6432550"/>
          <p14:tracePt t="11353" x="7645400" y="6432550"/>
          <p14:tracePt t="11370" x="7740650" y="6419850"/>
          <p14:tracePt t="11387" x="7797800" y="6419850"/>
          <p14:tracePt t="11404" x="7848600" y="6419850"/>
          <p14:tracePt t="11420" x="7867650" y="6419850"/>
          <p14:tracePt t="11437" x="7886700" y="6419850"/>
          <p14:tracePt t="11454" x="7893050" y="6419850"/>
          <p14:tracePt t="11470" x="7899400" y="6419850"/>
          <p14:tracePt t="11769" x="7899400" y="6413500"/>
          <p14:tracePt t="11784" x="7899400" y="6419850"/>
          <p14:tracePt t="12878" x="7886700" y="6419850"/>
          <p14:tracePt t="12885" x="7861300" y="6400800"/>
          <p14:tracePt t="12901" x="7829550" y="6394450"/>
          <p14:tracePt t="12915" x="7785100" y="6381750"/>
          <p14:tracePt t="12931" x="7715250" y="6356350"/>
          <p14:tracePt t="12949" x="7600950" y="6318250"/>
          <p14:tracePt t="12965" x="7550150" y="6299200"/>
          <p14:tracePt t="12981" x="7429500" y="6280150"/>
          <p14:tracePt t="12998" x="7270750" y="6248400"/>
          <p14:tracePt t="13014" x="7194550" y="6229350"/>
          <p14:tracePt t="13031" x="7004050" y="6210300"/>
          <p14:tracePt t="13048" x="6813550" y="6203950"/>
          <p14:tracePt t="13064" x="6724650" y="6203950"/>
          <p14:tracePt t="13082" x="6642100" y="6191250"/>
          <p14:tracePt t="13097" x="6451600" y="6172200"/>
          <p14:tracePt t="13114" x="6394450" y="6165850"/>
          <p14:tracePt t="13133" x="6318250" y="6165850"/>
          <p14:tracePt t="13148" x="6273800" y="6165850"/>
          <p14:tracePt t="13164" x="6223000" y="6172200"/>
          <p14:tracePt t="13181" x="6191250" y="6172200"/>
          <p14:tracePt t="13214" x="6184900" y="6178550"/>
          <p14:tracePt t="13230" x="6184900" y="6184900"/>
          <p14:tracePt t="13370" x="6191250" y="6184900"/>
          <p14:tracePt t="13398" x="6203950" y="6184900"/>
          <p14:tracePt t="13419" x="6210300" y="6184900"/>
          <p14:tracePt t="13426" x="6216650" y="6184900"/>
          <p14:tracePt t="13440" x="6216650" y="6178550"/>
          <p14:tracePt t="13942" x="6229350" y="6178550"/>
          <p14:tracePt t="13949" x="6248400" y="6178550"/>
          <p14:tracePt t="13964" x="6267450" y="6178550"/>
          <p14:tracePt t="13978" x="6286500" y="6178550"/>
          <p14:tracePt t="13994" x="6330950" y="6184900"/>
          <p14:tracePt t="14012" x="6464300" y="6203950"/>
          <p14:tracePt t="14027" x="6527800" y="6216650"/>
          <p14:tracePt t="14044" x="6667500" y="6223000"/>
          <p14:tracePt t="14061" x="6832600" y="6223000"/>
          <p14:tracePt t="14077" x="6921500" y="6223000"/>
          <p14:tracePt t="14094" x="7124700" y="6235700"/>
          <p14:tracePt t="14111" x="7340600" y="6242050"/>
          <p14:tracePt t="14127" x="7442200" y="6254750"/>
          <p14:tracePt t="14144" x="7537450" y="6267450"/>
          <p14:tracePt t="14160" x="7740650" y="6286500"/>
          <p14:tracePt t="14177" x="7797800" y="6292850"/>
          <p14:tracePt t="14195" x="7905750" y="6311900"/>
          <p14:tracePt t="14211" x="7931150" y="6318250"/>
          <p14:tracePt t="14227" x="7962900" y="6318250"/>
          <p14:tracePt t="14244" x="7981950" y="6324600"/>
          <p14:tracePt t="14260" x="7988300" y="6324600"/>
          <p14:tracePt t="14277" x="7994650" y="6324600"/>
          <p14:tracePt t="14293" x="8001000" y="6324600"/>
          <p14:tracePt t="14433" x="7994650" y="6324600"/>
          <p14:tracePt t="14440" x="7988300" y="6324600"/>
          <p14:tracePt t="14454" x="7975600" y="6324600"/>
          <p14:tracePt t="14462" x="7969250" y="6324600"/>
          <p14:tracePt t="14477" x="7956550" y="6318250"/>
          <p14:tracePt t="14493" x="7937500" y="6318250"/>
          <p14:tracePt t="14509" x="7880350" y="6311900"/>
          <p14:tracePt t="14525" x="7778750" y="6311900"/>
          <p14:tracePt t="14543" x="7696200" y="6311900"/>
          <p14:tracePt t="14560" x="7518400" y="6311900"/>
          <p14:tracePt t="14576" x="7315200" y="6324600"/>
          <p14:tracePt t="14592" x="7213600" y="6324600"/>
          <p14:tracePt t="14609" x="7029450" y="6324600"/>
          <p14:tracePt t="14626" x="6870700" y="6343650"/>
          <p14:tracePt t="14643" x="6807200" y="6356350"/>
          <p14:tracePt t="14659" x="6711950" y="6362700"/>
          <p14:tracePt t="14675" x="6654800" y="6362700"/>
          <p14:tracePt t="14692" x="6629400" y="6362700"/>
          <p14:tracePt t="14708" x="6616700" y="6369050"/>
          <p14:tracePt t="14725" x="6597650" y="6369050"/>
          <p14:tracePt t="14791" x="6591300" y="6369050"/>
          <p14:tracePt t="14805" x="6584950" y="6369050"/>
          <p14:tracePt t="14812" x="6578600" y="6369050"/>
          <p14:tracePt t="14824" x="6578600" y="6356350"/>
          <p14:tracePt t="14841" x="6572250" y="6343650"/>
          <p14:tracePt t="21463" x="6559550" y="6343650"/>
          <p14:tracePt t="21470" x="6534150" y="6337300"/>
          <p14:tracePt t="21477" x="6508750" y="6330950"/>
          <p14:tracePt t="21486" x="6483350" y="6324600"/>
          <p14:tracePt t="21502" x="6426200" y="6299200"/>
          <p14:tracePt t="21519" x="6330950" y="6261100"/>
          <p14:tracePt t="21535" x="6261100" y="6242050"/>
          <p14:tracePt t="21552" x="6178550" y="6229350"/>
          <p14:tracePt t="21569" x="6045200" y="6203950"/>
          <p14:tracePt t="21585" x="5956300" y="6178550"/>
          <p14:tracePt t="21601" x="5829300" y="6159500"/>
          <p14:tracePt t="21618" x="5664200" y="6115050"/>
          <p14:tracePt t="21635" x="5556250" y="6083300"/>
          <p14:tracePt t="21652" x="5435600" y="6045200"/>
          <p14:tracePt t="21667" x="5245100" y="5994400"/>
          <p14:tracePt t="21684" x="5111750" y="5962650"/>
          <p14:tracePt t="21702" x="4946650" y="5911850"/>
          <p14:tracePt t="21718" x="4838700" y="5861050"/>
          <p14:tracePt t="21734" x="4743450" y="5835650"/>
          <p14:tracePt t="21737" x="4686300" y="5816600"/>
          <p14:tracePt t="21751" x="4635500" y="5810250"/>
          <p14:tracePt t="21767" x="4527550" y="5797550"/>
          <p14:tracePt t="21784" x="4489450" y="5797550"/>
          <p14:tracePt t="21801" x="4394200" y="5810250"/>
          <p14:tracePt t="21817" x="4248150" y="5848350"/>
          <p14:tracePt t="21835" x="4076700" y="5880100"/>
          <p14:tracePt t="21850" x="3975100" y="5886450"/>
          <p14:tracePt t="21867" x="3848100" y="5911850"/>
          <p14:tracePt t="21884" x="3467100" y="5949950"/>
          <p14:tracePt t="21900" x="3340100" y="5956300"/>
          <p14:tracePt t="21917" x="3098800" y="5962650"/>
          <p14:tracePt t="21934" x="2832100" y="5975350"/>
          <p14:tracePt t="21950" x="2717800" y="5975350"/>
          <p14:tracePt t="21967" x="2590800" y="5949950"/>
          <p14:tracePt t="22539" x="2559050" y="5956300"/>
          <p14:tracePt t="22546" x="2527300" y="5969000"/>
          <p14:tracePt t="22560" x="2482850" y="5988050"/>
          <p14:tracePt t="22568" x="2457450" y="5994400"/>
          <p14:tracePt t="22584" x="2425700" y="6007100"/>
          <p14:tracePt t="22598" x="2393950" y="6026150"/>
          <p14:tracePt t="22614" x="2330450" y="6051550"/>
          <p14:tracePt t="22631" x="2286000" y="6076950"/>
          <p14:tracePt t="22647" x="2260600" y="6089650"/>
          <p14:tracePt t="22664" x="2216150" y="6127750"/>
          <p14:tracePt t="22681" x="2171700" y="6159500"/>
          <p14:tracePt t="22698" x="2152650" y="6172200"/>
          <p14:tracePt t="22715" x="2114550" y="6191250"/>
          <p14:tracePt t="22730" x="2076450" y="6210300"/>
          <p14:tracePt t="22747" x="2051050" y="6229350"/>
          <p14:tracePt t="22764" x="2006600" y="6273800"/>
          <p14:tracePt t="22781" x="1955800" y="6311900"/>
          <p14:tracePt t="22797" x="1924050" y="6324600"/>
          <p14:tracePt t="22814" x="1879600" y="6356350"/>
          <p14:tracePt t="22834" x="1854200" y="6362700"/>
          <p14:tracePt t="22847" x="1847850" y="6369050"/>
          <p14:tracePt t="22863" x="1835150" y="6369050"/>
          <p14:tracePt t="22890" x="1828800" y="6369050"/>
          <p14:tracePt t="22961" x="1822450" y="6369050"/>
          <p14:tracePt t="22989" x="1816100" y="6369050"/>
          <p14:tracePt t="23031" x="1809750" y="6369050"/>
          <p14:tracePt t="23094" x="1803400" y="6369050"/>
          <p14:tracePt t="23192" x="1797050" y="6369050"/>
          <p14:tracePt t="23354" x="1797050" y="6362700"/>
          <p14:tracePt t="23375" x="1790700" y="6356350"/>
          <p14:tracePt t="23382" x="1790700" y="6350000"/>
          <p14:tracePt t="23410" x="1784350" y="6343650"/>
          <p14:tracePt t="23431" x="1778000" y="6337300"/>
          <p14:tracePt t="23494" x="1771650" y="6330950"/>
          <p14:tracePt t="23501" x="1771650" y="6324600"/>
          <p14:tracePt t="23515" x="1765300" y="6324600"/>
          <p14:tracePt t="23528" x="1758950" y="6318250"/>
          <p14:tracePt t="23545" x="1758950" y="6311900"/>
          <p14:tracePt t="23592" x="1752600" y="6305550"/>
          <p14:tracePt t="23621" x="1746250" y="6299200"/>
          <p14:tracePt t="23663" x="1739900" y="6299200"/>
          <p14:tracePt t="23670" x="1733550" y="6299200"/>
          <p14:tracePt t="23691" x="1733550" y="6292850"/>
          <p14:tracePt t="23726" x="1727200" y="6286500"/>
          <p14:tracePt t="23733" x="1720850" y="6286500"/>
          <p14:tracePt t="23796" x="1720850" y="6280150"/>
          <p14:tracePt t="23873" x="1720850" y="6273800"/>
          <p14:tracePt t="23923" x="1720850" y="6267450"/>
          <p14:tracePt t="23944" x="1727200" y="6267450"/>
          <p14:tracePt t="23951" x="1727200" y="6261100"/>
          <p14:tracePt t="23965" x="1733550" y="6261100"/>
          <p14:tracePt t="23976" x="1739900" y="6261100"/>
          <p14:tracePt t="23994" x="1758950" y="6261100"/>
          <p14:tracePt t="24010" x="1758950" y="6254750"/>
          <p14:tracePt t="24026" x="1797050" y="6242050"/>
          <p14:tracePt t="24043" x="1841500" y="6235700"/>
          <p14:tracePt t="24059" x="1873250" y="6223000"/>
          <p14:tracePt t="24077" x="1911350" y="6216650"/>
          <p14:tracePt t="24093" x="2089150" y="6172200"/>
          <p14:tracePt t="24109" x="2152650" y="6159500"/>
          <p14:tracePt t="24127" x="2311400" y="6134100"/>
          <p14:tracePt t="24142" x="2413000" y="6108700"/>
          <p14:tracePt t="24159" x="2609850" y="6089650"/>
          <p14:tracePt t="24176" x="2800350" y="6083300"/>
          <p14:tracePt t="24192" x="2889250" y="6070600"/>
          <p14:tracePt t="24209" x="3079750" y="6070600"/>
          <p14:tracePt t="24226" x="3244850" y="6070600"/>
          <p14:tracePt t="24242" x="3321050" y="6070600"/>
          <p14:tracePt t="24245" x="3384550" y="6064250"/>
          <p14:tracePt t="24259" x="3448050" y="6064250"/>
          <p14:tracePt t="24275" x="3543300" y="6051550"/>
          <p14:tracePt t="24292" x="3575050" y="6051550"/>
          <p14:tracePt t="24309" x="3619500" y="6064250"/>
          <p14:tracePt t="24325" x="3663950" y="6070600"/>
          <p14:tracePt t="24342" x="3676650" y="6070600"/>
          <p14:tracePt t="24359" x="3695700" y="6070600"/>
          <p14:tracePt t="24435" x="3695700" y="6076950"/>
          <p14:tracePt t="24456" x="3689350" y="6076950"/>
          <p14:tracePt t="24463" x="3683000" y="6076950"/>
          <p14:tracePt t="24484" x="3676650" y="6083300"/>
          <p14:tracePt t="24512" x="3683000" y="6083300"/>
          <p14:tracePt t="25376" x="3683000" y="6089650"/>
          <p14:tracePt t="25391" x="3695700" y="6102350"/>
          <p14:tracePt t="25405" x="3721100" y="6108700"/>
          <p14:tracePt t="25422" x="3784600" y="6140450"/>
          <p14:tracePt t="25439" x="3829050" y="6159500"/>
          <p14:tracePt t="25455" x="3937000" y="6184900"/>
          <p14:tracePt t="25471" x="4070350" y="6210300"/>
          <p14:tracePt t="25488" x="4146550" y="6242050"/>
          <p14:tracePt t="25504" x="4343400" y="6280150"/>
          <p14:tracePt t="25521" x="4540250" y="6324600"/>
          <p14:tracePt t="25539" x="4768850" y="6356350"/>
          <p14:tracePt t="25555" x="4883150" y="6375400"/>
          <p14:tracePt t="25571" x="5010150" y="6388100"/>
          <p14:tracePt t="25587" x="5251450" y="6400800"/>
          <p14:tracePt t="25604" x="5505450" y="6394450"/>
          <p14:tracePt t="25623" x="5734050" y="6407150"/>
          <p14:tracePt t="25637" x="5924550" y="6419850"/>
          <p14:tracePt t="25655" x="6026150" y="6419850"/>
          <p14:tracePt t="25671" x="6229350" y="6419850"/>
          <p14:tracePt t="25687" x="6330950" y="6426200"/>
          <p14:tracePt t="25704" x="6508750" y="6438900"/>
          <p14:tracePt t="25721" x="6699250" y="6438900"/>
          <p14:tracePt t="25737" x="6813550" y="6451600"/>
          <p14:tracePt t="25756" x="6991350" y="6470650"/>
          <p14:tracePt t="25771" x="7124700" y="6477000"/>
          <p14:tracePt t="25787" x="7175500" y="6489700"/>
          <p14:tracePt t="25804" x="7258050" y="6502400"/>
          <p14:tracePt t="25820" x="7315200" y="6502400"/>
          <p14:tracePt t="25837" x="7346950" y="6502400"/>
          <p14:tracePt t="25854" x="7378700" y="6496050"/>
          <p14:tracePt t="25871" x="7397750" y="6489700"/>
          <p14:tracePt t="25886" x="7416800" y="6489700"/>
          <p14:tracePt t="25903" x="7448550" y="6489700"/>
          <p14:tracePt t="25920" x="7454900" y="6489700"/>
          <p14:tracePt t="25936" x="7473950" y="6489700"/>
          <p14:tracePt t="25953" x="7493000" y="6483350"/>
          <p14:tracePt t="25970" x="7499350" y="6483350"/>
          <p14:tracePt t="25987" x="7518400" y="6477000"/>
          <p14:tracePt t="26002" x="7531100" y="6477000"/>
          <p14:tracePt t="26019" x="7537450" y="6470650"/>
          <p14:tracePt t="26036" x="7550150" y="6470650"/>
          <p14:tracePt t="26053" x="7562850" y="6464300"/>
          <p14:tracePt t="26070" x="7569200" y="6464300"/>
          <p14:tracePt t="26086" x="7575550" y="6457950"/>
          <p14:tracePt t="26373" x="7556500" y="6457950"/>
          <p14:tracePt t="26380" x="7505700" y="6451600"/>
          <p14:tracePt t="26394" x="7454900" y="6451600"/>
          <p14:tracePt t="26404" x="7391400" y="6451600"/>
          <p14:tracePt t="26418" x="7315200" y="6451600"/>
          <p14:tracePt t="26435" x="7156450" y="6451600"/>
          <p14:tracePt t="26451" x="6991350" y="6470650"/>
          <p14:tracePt t="26468" x="6915150" y="6483350"/>
          <p14:tracePt t="26485" x="6781800" y="6502400"/>
          <p14:tracePt t="26501" x="6673850" y="6527800"/>
          <p14:tracePt t="26518" x="6654800" y="6527800"/>
          <p14:tracePt t="26535" x="6610350" y="6540500"/>
          <p14:tracePt t="26551" x="6591300" y="6540500"/>
          <p14:tracePt t="26567" x="6584950" y="6540500"/>
          <p14:tracePt t="26703" x="6584950" y="6546850"/>
          <p14:tracePt t="26731" x="6591300" y="6553200"/>
          <p14:tracePt t="26745" x="6597650" y="6559550"/>
          <p14:tracePt t="26753" x="6597650" y="6565900"/>
          <p14:tracePt t="26982" x="6521450" y="6527800"/>
          <p14:tracePt t="26996" x="6407150" y="6489700"/>
          <p14:tracePt t="27003" x="6273800" y="6445250"/>
          <p14:tracePt t="27016" x="6096000" y="6388100"/>
          <p14:tracePt t="27032" x="5943600" y="6356350"/>
          <p14:tracePt t="27049" x="5524500" y="6305550"/>
          <p14:tracePt t="27066" x="5251450" y="6273800"/>
          <p14:tracePt t="27082" x="4464050" y="6172200"/>
          <p14:tracePt t="27099" x="4146550" y="6153150"/>
          <p14:tracePt t="27116" x="3829050" y="6121400"/>
          <p14:tracePt t="27132" x="3111500" y="6057900"/>
          <p14:tracePt t="27149" x="2489200" y="5975350"/>
          <p14:tracePt t="27166" x="1860550" y="5943600"/>
          <p14:tracePt t="27182" x="1619250" y="5930900"/>
          <p14:tracePt t="27199" x="1301750" y="5918200"/>
          <p14:tracePt t="27215" x="1060450" y="5943600"/>
          <p14:tracePt t="27232" x="971550" y="5943600"/>
          <p14:tracePt t="27249" x="857250" y="5969000"/>
          <p14:tracePt t="27265" x="787400" y="5994400"/>
          <p14:tracePt t="27281" x="755650" y="6000750"/>
          <p14:tracePt t="27299" x="742950" y="6007100"/>
          <p14:tracePt t="27315" x="736600" y="6013450"/>
          <p14:tracePt t="27382" x="749300" y="6013450"/>
          <p14:tracePt t="27396" x="749300" y="6019800"/>
          <p14:tracePt t="27417" x="755650" y="6019800"/>
          <p14:tracePt t="27424" x="762000" y="6019800"/>
          <p14:tracePt t="27434" x="774700" y="6019800"/>
          <p14:tracePt t="27447" x="781050" y="6019800"/>
          <p14:tracePt t="27464" x="793750" y="6019800"/>
          <p14:tracePt t="27481" x="825500" y="6026150"/>
          <p14:tracePt t="27497" x="863600" y="6032500"/>
          <p14:tracePt t="27514" x="889000" y="6038850"/>
          <p14:tracePt t="27531" x="933450" y="6045200"/>
          <p14:tracePt t="27547" x="990600" y="6051550"/>
          <p14:tracePt t="27564" x="1022350" y="6051550"/>
          <p14:tracePt t="27581" x="1123950" y="6057900"/>
          <p14:tracePt t="27597" x="1250950" y="6070600"/>
          <p14:tracePt t="27614" x="1435100" y="6089650"/>
          <p14:tracePt t="27630" x="1536700" y="6089650"/>
          <p14:tracePt t="27647" x="1765300" y="6108700"/>
          <p14:tracePt t="27664" x="2012950" y="6108700"/>
          <p14:tracePt t="27680" x="2139950" y="6108700"/>
          <p14:tracePt t="27697" x="2241550" y="6108700"/>
          <p14:tracePt t="27713" x="2508250" y="6108700"/>
          <p14:tracePt t="27729" x="2571750" y="6108700"/>
          <p14:tracePt t="27747" x="2635250" y="6108700"/>
          <p14:tracePt t="27763" x="2705100" y="6108700"/>
          <p14:tracePt t="27780" x="2724150" y="6102350"/>
          <p14:tracePt t="27797" x="2730500" y="6102350"/>
          <p14:tracePt t="27829" x="2730500" y="6096000"/>
          <p14:tracePt t="27848" x="2724150" y="6096000"/>
          <p14:tracePt t="27867" x="2717800" y="6096000"/>
          <p14:tracePt t="27888" x="2711450" y="6096000"/>
          <p14:tracePt t="27897" x="2705100" y="6096000"/>
          <p14:tracePt t="27912" x="2698750" y="6096000"/>
          <p14:tracePt t="27930" x="2679700" y="6108700"/>
          <p14:tracePt t="27946" x="2686050" y="6115050"/>
          <p14:tracePt t="27962" x="2698750" y="6115050"/>
          <p14:tracePt t="28369" x="2730500" y="6115050"/>
          <p14:tracePt t="28375" x="2774950" y="6115050"/>
          <p14:tracePt t="28389" x="2838450" y="6115050"/>
          <p14:tracePt t="28398" x="2908300" y="6121400"/>
          <p14:tracePt t="28414" x="2984500" y="6121400"/>
          <p14:tracePt t="28428" x="3187700" y="6121400"/>
          <p14:tracePt t="28445" x="3314700" y="6121400"/>
          <p14:tracePt t="28461" x="3632200" y="6134100"/>
          <p14:tracePt t="28477" x="3816350" y="6146800"/>
          <p14:tracePt t="28494" x="4260850" y="6146800"/>
          <p14:tracePt t="28511" x="4483100" y="6178550"/>
          <p14:tracePt t="28528" x="4908550" y="6203950"/>
          <p14:tracePt t="28544" x="5276850" y="6203950"/>
          <p14:tracePt t="28560" x="5416550" y="6203950"/>
          <p14:tracePt t="28577" x="5721350" y="6197600"/>
          <p14:tracePt t="28594" x="5784850" y="6203950"/>
          <p14:tracePt t="28611" x="5873750" y="6203950"/>
          <p14:tracePt t="28627" x="5918200" y="6203950"/>
          <p14:tracePt t="28644" x="5924550" y="6203950"/>
          <p14:tracePt t="28696" x="5918200" y="6203950"/>
          <p14:tracePt t="28745" x="5918200" y="6197600"/>
          <p14:tracePt t="28766" x="5911850" y="6197600"/>
          <p14:tracePt t="28773" x="5905500" y="6197600"/>
          <p14:tracePt t="28808" x="5899150" y="6197600"/>
          <p14:tracePt t="28815" x="5892800" y="6210300"/>
          <p14:tracePt t="29208" x="5905500" y="6210300"/>
          <p14:tracePt t="29215" x="5937250" y="6210300"/>
          <p14:tracePt t="29229" x="5962650" y="6210300"/>
          <p14:tracePt t="29241" x="6000750" y="6210300"/>
          <p14:tracePt t="29258" x="6121400" y="6229350"/>
          <p14:tracePt t="29275" x="6184900" y="6229350"/>
          <p14:tracePt t="29292" x="6337300" y="6229350"/>
          <p14:tracePt t="29308" x="6540500" y="6223000"/>
          <p14:tracePt t="29325" x="6667500" y="6223000"/>
          <p14:tracePt t="29328" x="6819900" y="6223000"/>
          <p14:tracePt t="29342" x="7004050" y="6223000"/>
          <p14:tracePt t="29358" x="7258050" y="6216650"/>
          <p14:tracePt t="29374" x="7372350" y="6216650"/>
          <p14:tracePt t="29391" x="7588250" y="6216650"/>
          <p14:tracePt t="29408" x="7766050" y="6216650"/>
          <p14:tracePt t="29426" x="7867650" y="6229350"/>
          <p14:tracePt t="29441" x="7912100" y="6229350"/>
          <p14:tracePt t="29457" x="7931150" y="6229350"/>
          <p14:tracePt t="29475" x="7969250" y="6229350"/>
          <p14:tracePt t="29545" x="7962900" y="6229350"/>
          <p14:tracePt t="29566" x="7956550" y="6235700"/>
          <p14:tracePt t="29587" x="7950200" y="6235700"/>
          <p14:tracePt t="29629" x="7943850" y="6235700"/>
          <p14:tracePt t="29636" x="7937500" y="6235700"/>
          <p14:tracePt t="29658" x="7931150" y="6235700"/>
          <p14:tracePt t="29671" x="7918450" y="6235700"/>
          <p14:tracePt t="29678" x="7905750" y="6235700"/>
          <p14:tracePt t="29689" x="7886700" y="6235700"/>
          <p14:tracePt t="29707" x="7829550" y="6235700"/>
          <p14:tracePt t="29723" x="7778750" y="6242050"/>
          <p14:tracePt t="29740" x="7715250" y="6248400"/>
          <p14:tracePt t="29757" x="7505700" y="6261100"/>
          <p14:tracePt t="29773" x="7429500" y="6261100"/>
          <p14:tracePt t="29791" x="7289800" y="6267450"/>
          <p14:tracePt t="29806" x="7213600" y="6267450"/>
          <p14:tracePt t="29823" x="7086600" y="6280150"/>
          <p14:tracePt t="29841" x="6965950" y="6286500"/>
          <p14:tracePt t="29856" x="6915150" y="6286500"/>
          <p14:tracePt t="29873" x="6845300" y="6286500"/>
          <p14:tracePt t="29889" x="6788150" y="6286500"/>
          <p14:tracePt t="29906" x="6750050" y="6280150"/>
          <p14:tracePt t="29922" x="6680200" y="6273800"/>
          <p14:tracePt t="29939" x="6616700" y="6267450"/>
          <p14:tracePt t="29956" x="6572250" y="6267450"/>
          <p14:tracePt t="29974" x="6527800" y="6254750"/>
          <p14:tracePt t="31584" x="6540500" y="6254750"/>
          <p14:tracePt t="31598" x="6553200" y="6254750"/>
          <p14:tracePt t="31604" x="6565900" y="6254750"/>
          <p14:tracePt t="31616" x="6578600" y="6254750"/>
          <p14:tracePt t="31634" x="6610350" y="6254750"/>
          <p14:tracePt t="31650" x="6642100" y="6254750"/>
          <p14:tracePt t="31666" x="6661150" y="6254750"/>
          <p14:tracePt t="31683" x="6731000" y="6254750"/>
          <p14:tracePt t="31700" x="6743700" y="6254750"/>
          <p14:tracePt t="31717" x="6769100" y="6248400"/>
          <p14:tracePt t="31733" x="6775450" y="6248400"/>
          <p14:tracePt t="31749" x="6781800" y="6242050"/>
          <p14:tracePt t="31801" x="6781800" y="6229350"/>
          <p14:tracePt t="31843" x="6775450" y="6223000"/>
          <p14:tracePt t="31851" x="6769100" y="6223000"/>
          <p14:tracePt t="31878" x="6762750" y="6223000"/>
          <p14:tracePt t="31885" x="6756400" y="6223000"/>
          <p14:tracePt t="31901" x="6750050" y="6223000"/>
          <p14:tracePt t="31928" x="6743700" y="6223000"/>
          <p14:tracePt t="31935" x="6731000" y="6223000"/>
          <p14:tracePt t="31949" x="6718300" y="6223000"/>
          <p14:tracePt t="31965" x="6680200" y="6223000"/>
          <p14:tracePt t="31982" x="6616700" y="6229350"/>
          <p14:tracePt t="31999" x="6546850" y="6254750"/>
          <p14:tracePt t="32015" x="6515100" y="6261100"/>
          <p14:tracePt t="32033" x="6464300" y="6292850"/>
          <p14:tracePt t="32048" x="6426200" y="6311900"/>
          <p14:tracePt t="32065" x="6407150" y="6324600"/>
          <p14:tracePt t="32082" x="6400800" y="6350000"/>
          <p14:tracePt t="32098" x="6407150" y="6369050"/>
          <p14:tracePt t="32115" x="6413500" y="6381750"/>
          <p14:tracePt t="32132" x="6445250" y="6407150"/>
          <p14:tracePt t="32148" x="6527800" y="6426200"/>
          <p14:tracePt t="32164" x="6584950" y="6451600"/>
          <p14:tracePt t="32182" x="6692900" y="6470650"/>
          <p14:tracePt t="32198" x="6781800" y="6470650"/>
          <p14:tracePt t="32215" x="6813550" y="6464300"/>
          <p14:tracePt t="32231" x="6845300" y="6438900"/>
          <p14:tracePt t="32248" x="6858000" y="6426200"/>
          <p14:tracePt t="32265" x="6858000" y="6400800"/>
          <p14:tracePt t="32281" x="6851650" y="6394450"/>
          <p14:tracePt t="32298" x="6845300" y="6388100"/>
          <p14:tracePt t="32315" x="6826250" y="6362700"/>
          <p14:tracePt t="32331" x="6813550" y="6356350"/>
          <p14:tracePt t="32348" x="6800850" y="6350000"/>
          <p14:tracePt t="32364" x="6756400" y="6324600"/>
          <p14:tracePt t="32381" x="6724650" y="6299200"/>
          <p14:tracePt t="32398" x="6642100" y="6267450"/>
          <p14:tracePt t="32414" x="6489700" y="6203950"/>
          <p14:tracePt t="32431" x="6413500" y="6197600"/>
          <p14:tracePt t="32449" x="6248400" y="6178550"/>
          <p14:tracePt t="32464" x="6089650" y="6178550"/>
          <p14:tracePt t="32480" x="6000750" y="6210300"/>
          <p14:tracePt t="32497" x="5835650" y="6273800"/>
          <p14:tracePt t="32514" x="5803900" y="6292850"/>
          <p14:tracePt t="32531" x="5791200" y="6318250"/>
          <p14:tracePt t="32547" x="5791200" y="6343650"/>
          <p14:tracePt t="32564" x="5810250" y="6356350"/>
          <p14:tracePt t="32581" x="5880100" y="6407150"/>
          <p14:tracePt t="32597" x="5975350" y="6457950"/>
          <p14:tracePt t="32613" x="6045200" y="6489700"/>
          <p14:tracePt t="32630" x="6115050" y="6508750"/>
          <p14:tracePt t="32646" x="6248400" y="6540500"/>
          <p14:tracePt t="32663" x="6350000" y="6540500"/>
          <p14:tracePt t="32680" x="6419850" y="6527800"/>
          <p14:tracePt t="32697" x="6438900" y="6515100"/>
          <p14:tracePt t="32713" x="6464300" y="6489700"/>
          <p14:tracePt t="32729" x="6470650" y="6451600"/>
          <p14:tracePt t="32746" x="6477000" y="6432550"/>
          <p14:tracePt t="32764" x="6477000" y="6394450"/>
          <p14:tracePt t="32780" x="6477000" y="6369050"/>
          <p14:tracePt t="32796" x="6464300" y="6330950"/>
          <p14:tracePt t="32813" x="6451600" y="6286500"/>
          <p14:tracePt t="32829" x="6413500" y="6223000"/>
          <p14:tracePt t="32846" x="6388100" y="6197600"/>
          <p14:tracePt t="32862" x="6324600" y="6134100"/>
          <p14:tracePt t="32879" x="6248400" y="6089650"/>
          <p14:tracePt t="32896" x="6203950" y="6070600"/>
          <p14:tracePt t="32912" x="6134100" y="6051550"/>
          <p14:tracePt t="32929" x="6096000" y="6051550"/>
          <p14:tracePt t="32946" x="6007100" y="6070600"/>
          <p14:tracePt t="32962" x="5981700" y="6083300"/>
          <p14:tracePt t="32978" x="5962650" y="6096000"/>
          <p14:tracePt t="32996" x="5943600" y="6140450"/>
          <p14:tracePt t="33012" x="5930900" y="6184900"/>
          <p14:tracePt t="33028" x="5930900" y="6203950"/>
          <p14:tracePt t="33045" x="5937250" y="6235700"/>
          <p14:tracePt t="33062" x="5962650" y="6261100"/>
          <p14:tracePt t="33078" x="5975350" y="6273800"/>
          <p14:tracePt t="33095" x="6026150" y="6292850"/>
          <p14:tracePt t="33112" x="6096000" y="6305550"/>
          <p14:tracePt t="33129" x="6165850" y="6305550"/>
          <p14:tracePt t="33145" x="6197600" y="6299200"/>
          <p14:tracePt t="33162" x="6235700" y="6299200"/>
          <p14:tracePt t="33178" x="6273800" y="6286500"/>
          <p14:tracePt t="33194" x="6299200" y="6273800"/>
          <p14:tracePt t="33211" x="6330950" y="6242050"/>
          <p14:tracePt t="33228" x="6343650" y="6210300"/>
          <p14:tracePt t="33244" x="6343650" y="6165850"/>
          <p14:tracePt t="33262" x="6330950" y="6134100"/>
          <p14:tracePt t="33278" x="6324600" y="6121400"/>
          <p14:tracePt t="33294" x="6292850" y="6083300"/>
          <p14:tracePt t="33311" x="6235700" y="6057900"/>
          <p14:tracePt t="33328" x="6210300" y="6051550"/>
          <p14:tracePt t="33344" x="6127750" y="6051550"/>
          <p14:tracePt t="33361" x="6051550" y="6051550"/>
          <p14:tracePt t="33377" x="6019800" y="6057900"/>
          <p14:tracePt t="33394" x="5969000" y="6089650"/>
          <p14:tracePt t="33411" x="5962650" y="6102350"/>
          <p14:tracePt t="33427" x="5956300" y="6140450"/>
          <p14:tracePt t="33445" x="5975350" y="6191250"/>
          <p14:tracePt t="33460" x="6070600" y="6267450"/>
          <p14:tracePt t="33476" x="6115050" y="6305550"/>
          <p14:tracePt t="33494" x="6216650" y="6350000"/>
          <p14:tracePt t="33510" x="6324600" y="6375400"/>
          <p14:tracePt t="33527" x="6375400" y="6375400"/>
          <p14:tracePt t="33543" x="6464300" y="6375400"/>
          <p14:tracePt t="33560" x="6508750" y="6362700"/>
          <p14:tracePt t="33577" x="6527800" y="6350000"/>
          <p14:tracePt t="33593" x="6572250" y="6330950"/>
          <p14:tracePt t="33610" x="6584950" y="6318250"/>
          <p14:tracePt t="33627" x="6597650" y="6292850"/>
          <p14:tracePt t="33643" x="6597650" y="6267450"/>
          <p14:tracePt t="33660" x="6597650" y="6261100"/>
          <p14:tracePt t="33677" x="6591300" y="6248400"/>
          <p14:tracePt t="33693" x="6578600" y="6242050"/>
          <p14:tracePt t="33709" x="6565900" y="6235700"/>
          <p14:tracePt t="33726" x="6527800" y="6229350"/>
          <p14:tracePt t="33742" x="6464300" y="6210300"/>
          <p14:tracePt t="33759" x="6413500" y="6210300"/>
          <p14:tracePt t="33776" x="6311900" y="6210300"/>
          <p14:tracePt t="33792" x="6216650" y="6223000"/>
          <p14:tracePt t="33810" x="6165850" y="6242050"/>
          <p14:tracePt t="33826" x="6140450" y="6254750"/>
          <p14:tracePt t="33842" x="6127750" y="6261100"/>
          <p14:tracePt t="33859" x="6159500" y="6343650"/>
          <p14:tracePt t="33875" x="6197600" y="6381750"/>
          <p14:tracePt t="34139" x="6076950" y="6305550"/>
          <p14:tracePt t="34153" x="5924550" y="6216650"/>
          <p14:tracePt t="34176" x="5778500" y="6146800"/>
          <p14:tracePt t="34182" x="5594350" y="6076950"/>
          <p14:tracePt t="34191" x="5327650" y="5969000"/>
          <p14:tracePt t="34208" x="5054600" y="5861050"/>
          <p14:tracePt t="34224" x="4464050" y="5708650"/>
          <p14:tracePt t="34241" x="4298950" y="5683250"/>
          <p14:tracePt t="34258" x="3962400" y="5651500"/>
          <p14:tracePt t="34274" x="3695700" y="5645150"/>
          <p14:tracePt t="34291" x="3568700" y="5645150"/>
          <p14:tracePt t="34308" x="3295650" y="5695950"/>
          <p14:tracePt t="34324" x="3073400" y="5759450"/>
          <p14:tracePt t="34340" x="2984500" y="5791200"/>
          <p14:tracePt t="34358" x="2787650" y="5867400"/>
          <p14:tracePt t="34373" x="2616200" y="5924550"/>
          <p14:tracePt t="34390" x="2546350" y="5956300"/>
          <p14:tracePt t="34407" x="2432050" y="6000750"/>
          <p14:tracePt t="34423" x="2355850" y="6045200"/>
          <p14:tracePt t="34441" x="2330450" y="6051550"/>
          <p14:tracePt t="34444" x="2305050" y="6070600"/>
          <p14:tracePt t="34457" x="2286000" y="6089650"/>
          <p14:tracePt t="34473" x="2266950" y="6108700"/>
          <p14:tracePt t="34491" x="2190750" y="6159500"/>
          <p14:tracePt t="34507" x="2159000" y="6178550"/>
          <p14:tracePt t="34523" x="2139950" y="6191250"/>
          <p14:tracePt t="34540" x="2057400" y="6223000"/>
          <p14:tracePt t="34556" x="1993900" y="6254750"/>
          <p14:tracePt t="34573" x="1962150" y="6267450"/>
          <p14:tracePt t="34590" x="1911350" y="6292850"/>
          <p14:tracePt t="34606" x="1854200" y="6311900"/>
          <p14:tracePt t="34623" x="1835150" y="6324600"/>
          <p14:tracePt t="34640" x="1784350" y="6337300"/>
          <p14:tracePt t="34656" x="1746250" y="6350000"/>
          <p14:tracePt t="34674" x="1720850" y="6356350"/>
          <p14:tracePt t="34689" x="1708150" y="6356350"/>
          <p14:tracePt t="34706" x="1689100" y="6356350"/>
          <p14:tracePt t="34743" x="1689100" y="6350000"/>
          <p14:tracePt t="34759" x="1689100" y="6343650"/>
          <p14:tracePt t="34792" x="1689100" y="6337300"/>
          <p14:tracePt t="34814" x="1689100" y="6330950"/>
          <p14:tracePt t="34827" x="1689100" y="6324600"/>
          <p14:tracePt t="34834" x="1695450" y="6324600"/>
          <p14:tracePt t="34842" x="1701800" y="6318250"/>
          <p14:tracePt t="34877" x="1708150" y="6318250"/>
          <p14:tracePt t="34884" x="1714500" y="6318250"/>
          <p14:tracePt t="34898" x="1727200" y="6318250"/>
          <p14:tracePt t="34908" x="1746250" y="6311900"/>
          <p14:tracePt t="34922" x="1771650" y="6311900"/>
          <p14:tracePt t="34938" x="1885950" y="6292850"/>
          <p14:tracePt t="34954" x="2051050" y="6273800"/>
          <p14:tracePt t="34972" x="2152650" y="6267450"/>
          <p14:tracePt t="34989" x="2406650" y="6223000"/>
          <p14:tracePt t="35005" x="2781300" y="6172200"/>
          <p14:tracePt t="35021" x="2978150" y="6146800"/>
          <p14:tracePt t="35039" x="3467100" y="6102350"/>
          <p14:tracePt t="35055" x="3892550" y="6076950"/>
          <p14:tracePt t="35071" x="4108450" y="6064250"/>
          <p14:tracePt t="35088" x="4502150" y="6051550"/>
          <p14:tracePt t="35104" x="4692650" y="6038850"/>
          <p14:tracePt t="35121" x="5048250" y="6051550"/>
          <p14:tracePt t="35138" x="5391150" y="6064250"/>
          <p14:tracePt t="35154" x="5562600" y="6089650"/>
          <p14:tracePt t="35172" x="5816600" y="6108700"/>
          <p14:tracePt t="35188" x="6051550" y="6165850"/>
          <p14:tracePt t="35204" x="6140450" y="6184900"/>
          <p14:tracePt t="35221" x="6299200" y="6235700"/>
          <p14:tracePt t="35237" x="6394450" y="6261100"/>
          <p14:tracePt t="35254" x="6438900" y="6267450"/>
          <p14:tracePt t="35271" x="6489700" y="6280150"/>
          <p14:tracePt t="35287" x="6521450" y="6299200"/>
          <p14:tracePt t="35304" x="6559550" y="6305550"/>
          <p14:tracePt t="35321" x="6584950" y="6318250"/>
          <p14:tracePt t="35337" x="6604000" y="6324600"/>
          <p14:tracePt t="35355" x="6623050" y="6330950"/>
          <p14:tracePt t="35370" x="6629400" y="6330950"/>
          <p14:tracePt t="35387" x="6635750" y="6330950"/>
          <p14:tracePt t="35404" x="6654800" y="6350000"/>
          <p14:tracePt t="35420" x="6661150" y="6350000"/>
          <p14:tracePt t="35437" x="6673850" y="6356350"/>
          <p14:tracePt t="35440" x="6680200" y="6356350"/>
          <p14:tracePt t="35454" x="6686550" y="6356350"/>
          <p14:tracePt t="35470" x="6692900" y="6356350"/>
          <p14:tracePt t="35727" x="6699250" y="6356350"/>
          <p14:tracePt t="35741" x="6705600" y="6356350"/>
          <p14:tracePt t="35748" x="6718300" y="6356350"/>
          <p14:tracePt t="35755" x="6731000" y="6356350"/>
          <p14:tracePt t="35772" x="6756400" y="6362700"/>
          <p14:tracePt t="35786" x="6788150" y="6362700"/>
          <p14:tracePt t="35802" x="6902450" y="6375400"/>
          <p14:tracePt t="35819" x="7080250" y="6388100"/>
          <p14:tracePt t="35835" x="7169150" y="6388100"/>
          <p14:tracePt t="35852" x="7372350" y="6388100"/>
          <p14:tracePt t="35868" x="7562850" y="6381750"/>
          <p14:tracePt t="35885" x="7639050" y="6381750"/>
          <p14:tracePt t="35903" x="7772400" y="6375400"/>
          <p14:tracePt t="35918" x="7867650" y="6350000"/>
          <p14:tracePt t="35935" x="7905750" y="6350000"/>
          <p14:tracePt t="35952" x="7956550" y="6324600"/>
          <p14:tracePt t="35968" x="8001000" y="6318250"/>
          <p14:tracePt t="35985" x="8020050" y="6311900"/>
          <p14:tracePt t="36002" x="8045450" y="6311900"/>
          <p14:tracePt t="36018" x="8051800" y="6305550"/>
          <p14:tracePt t="36035" x="8058150" y="6305550"/>
          <p14:tracePt t="36051" x="8070850" y="6305550"/>
          <p14:tracePt t="36078" x="8077200" y="6305550"/>
          <p14:tracePt t="36099" x="8083550" y="6305550"/>
          <p14:tracePt t="36127" x="8089900" y="6305550"/>
          <p14:tracePt t="36268" x="8089900" y="6299200"/>
          <p14:tracePt t="36317" x="8089900" y="6292850"/>
          <p14:tracePt t="36331" x="8077200" y="6292850"/>
          <p14:tracePt t="36338" x="8070850" y="6292850"/>
          <p14:tracePt t="36353" x="8058150" y="6286500"/>
          <p14:tracePt t="36367" x="8032750" y="6280150"/>
          <p14:tracePt t="36384" x="7931150" y="6235700"/>
          <p14:tracePt t="36402" x="7747000" y="6153150"/>
          <p14:tracePt t="36417" x="7626350" y="6108700"/>
          <p14:tracePt t="36433" x="7473950" y="6064250"/>
          <p14:tracePt t="36451" x="7035800" y="5930900"/>
          <p14:tracePt t="36466" x="6724650" y="5854700"/>
          <p14:tracePt t="36483" x="6394450" y="5784850"/>
          <p14:tracePt t="36500" x="5562600" y="5645150"/>
          <p14:tracePt t="36517" x="5118100" y="5607050"/>
          <p14:tracePt t="36533" x="4648200" y="5575300"/>
          <p14:tracePt t="36550" x="3740150" y="5556250"/>
          <p14:tracePt t="36566" x="3321050" y="5568950"/>
          <p14:tracePt t="36584" x="2330450" y="5695950"/>
          <p14:tracePt t="36599" x="2146300" y="5746750"/>
          <p14:tracePt t="36616" x="1911350" y="5810250"/>
          <p14:tracePt t="36634" x="1752600" y="5880100"/>
          <p14:tracePt t="36649" x="1708150" y="5899150"/>
          <p14:tracePt t="36666" x="1606550" y="5956300"/>
          <p14:tracePt t="36683" x="1562100" y="5988050"/>
          <p14:tracePt t="36699" x="1549400" y="6000750"/>
          <p14:tracePt t="36715" x="1530350" y="6032500"/>
          <p14:tracePt t="36733" x="1517650" y="6045200"/>
          <p14:tracePt t="36749" x="1511300" y="6051550"/>
          <p14:tracePt t="36766" x="1511300" y="6057900"/>
          <p14:tracePt t="36782" x="1498600" y="6064250"/>
          <p14:tracePt t="36799" x="1498600" y="6070600"/>
          <p14:tracePt t="36816" x="1473200" y="6076950"/>
          <p14:tracePt t="36832" x="1435100" y="6089650"/>
          <p14:tracePt t="36849" x="1416050" y="6096000"/>
          <p14:tracePt t="36865" x="1365250" y="6108700"/>
          <p14:tracePt t="36882" x="1327150" y="6127750"/>
          <p14:tracePt t="36898" x="1314450" y="6134100"/>
          <p14:tracePt t="36915" x="1295400" y="6140450"/>
          <p14:tracePt t="36931" x="1289050" y="6140450"/>
          <p14:tracePt t="36949" x="1282700" y="6140450"/>
          <p14:tracePt t="36964" x="1282700" y="6146800"/>
          <p14:tracePt t="37082" x="1289050" y="6146800"/>
          <p14:tracePt t="37180" x="1295400" y="6146800"/>
          <p14:tracePt t="37223" x="1301750" y="6146800"/>
          <p14:tracePt t="37251" x="1308100" y="6146800"/>
          <p14:tracePt t="37272" x="1314450" y="6146800"/>
          <p14:tracePt t="37293" x="1320800" y="6146800"/>
          <p14:tracePt t="37300" x="1327150" y="6146800"/>
          <p14:tracePt t="37321" x="1333500" y="6146800"/>
          <p14:tracePt t="37335" x="1346200" y="6146800"/>
          <p14:tracePt t="37346" x="1365250" y="6146800"/>
          <p14:tracePt t="37364" x="1435100" y="6146800"/>
          <p14:tracePt t="37379" x="1485900" y="6146800"/>
          <p14:tracePt t="37397" x="1619250" y="6127750"/>
          <p14:tracePt t="37413" x="1784350" y="6121400"/>
          <p14:tracePt t="37430" x="1873250" y="6108700"/>
          <p14:tracePt t="37447" x="2076450" y="6089650"/>
          <p14:tracePt t="37463" x="2273300" y="6070600"/>
          <p14:tracePt t="37480" x="2374900" y="6057900"/>
          <p14:tracePt t="37497" x="2540000" y="6032500"/>
          <p14:tracePt t="37513" x="2660650" y="6013450"/>
          <p14:tracePt t="37529" x="2705100" y="5994400"/>
          <p14:tracePt t="37546" x="2774950" y="5988050"/>
          <p14:tracePt t="37563" x="2787650" y="5981700"/>
          <p14:tracePt t="37579" x="2806700" y="5975350"/>
          <p14:tracePt t="37616" x="2806700" y="5969000"/>
          <p14:tracePt t="37637" x="2806700" y="5962650"/>
          <p14:tracePt t="37645" x="2806700" y="5956300"/>
          <p14:tracePt t="37665" x="2813050" y="5943600"/>
          <p14:tracePt t="38887" x="2819400" y="5956300"/>
          <p14:tracePt t="38901" x="2825750" y="5969000"/>
          <p14:tracePt t="38910" x="2832100" y="5988050"/>
          <p14:tracePt t="38924" x="2844800" y="6000750"/>
          <p14:tracePt t="38941" x="2870200" y="6045200"/>
          <p14:tracePt t="38958" x="2908300" y="6089650"/>
          <p14:tracePt t="38975" x="2940050" y="6121400"/>
          <p14:tracePt t="38992" x="2997200" y="6172200"/>
          <p14:tracePt t="39008" x="3028950" y="6184900"/>
          <p14:tracePt t="39024" x="3079750" y="6216650"/>
          <p14:tracePt t="39042" x="3111500" y="6229350"/>
          <p14:tracePt t="39058" x="3136900" y="6242050"/>
          <p14:tracePt t="39075" x="3175000" y="6267450"/>
          <p14:tracePt t="39092" x="3200400" y="6273800"/>
          <p14:tracePt t="39107" x="3213100" y="6286500"/>
          <p14:tracePt t="39124" x="3219450" y="6286500"/>
          <p14:tracePt t="39141" x="3244850" y="6292850"/>
          <p14:tracePt t="39157" x="3257550" y="6292850"/>
          <p14:tracePt t="39176" x="3270250" y="6292850"/>
          <p14:tracePt t="39721" x="3270250" y="6299200"/>
          <p14:tracePt t="39728" x="3263900" y="6305550"/>
          <p14:tracePt t="39749" x="3263900" y="6311900"/>
          <p14:tracePt t="39784" x="3257550" y="6318250"/>
          <p14:tracePt t="39813" x="3257550" y="6343650"/>
          <p14:tracePt t="39840" x="3257550" y="6350000"/>
          <p14:tracePt t="39861" x="3263900" y="6350000"/>
          <p14:tracePt t="39890" x="3270250" y="6356350"/>
          <p14:tracePt t="39896" x="3270250" y="6362700"/>
          <p14:tracePt t="39910" x="3276600" y="6369050"/>
          <p14:tracePt t="39924" x="3282950" y="6375400"/>
          <p14:tracePt t="39941" x="3289300" y="6388100"/>
          <p14:tracePt t="39954" x="3295650" y="6388100"/>
          <p14:tracePt t="39974" x="3314700" y="6400800"/>
          <p14:tracePt t="39988" x="3321050" y="6400800"/>
          <p14:tracePt t="40004" x="3340100" y="6419850"/>
          <p14:tracePt t="40022" x="3346450" y="6419850"/>
          <p14:tracePt t="40038" x="3359150" y="6432550"/>
          <p14:tracePt t="40054" x="3365500" y="6432550"/>
          <p14:tracePt t="40071" x="3371850" y="6438900"/>
          <p14:tracePt t="40087" x="3378200" y="6438900"/>
          <p14:tracePt t="40114" x="3384550" y="6438900"/>
          <p14:tracePt t="40171" x="3390900" y="6438900"/>
          <p14:tracePt t="40191" x="3390900" y="6445250"/>
          <p14:tracePt t="40213" x="3397250" y="6445250"/>
          <p14:tracePt t="40262" x="3403600" y="6445250"/>
          <p14:tracePt t="40353" x="3409950" y="6445250"/>
          <p14:tracePt t="40416" x="3416300" y="6445250"/>
          <p14:tracePt t="40444" x="3422650" y="6445250"/>
          <p14:tracePt t="40487" x="3429000" y="6445250"/>
          <p14:tracePt t="40494" x="3435350" y="6445250"/>
          <p14:tracePt t="40514" x="3441700" y="6445250"/>
          <p14:tracePt t="40522" x="3448050" y="6445250"/>
          <p14:tracePt t="40539" x="3454400" y="6445250"/>
          <p14:tracePt t="40557" x="3460750" y="6445250"/>
          <p14:tracePt t="40569" x="3467100" y="6445250"/>
          <p14:tracePt t="40586" x="3498850" y="6445250"/>
          <p14:tracePt t="40602" x="3517900" y="6445250"/>
          <p14:tracePt t="40620" x="3581400" y="6445250"/>
          <p14:tracePt t="40635" x="3644900" y="6451600"/>
          <p14:tracePt t="40652" x="3683000" y="6451600"/>
          <p14:tracePt t="40669" x="3790950" y="6451600"/>
          <p14:tracePt t="40685" x="3867150" y="6451600"/>
          <p14:tracePt t="40702" x="3917950" y="6451600"/>
          <p14:tracePt t="40719" x="3987800" y="6451600"/>
          <p14:tracePt t="40735" x="4044950" y="6451600"/>
          <p14:tracePt t="40752" x="4064000" y="6451600"/>
          <p14:tracePt t="40769" x="4089400" y="6451600"/>
          <p14:tracePt t="40785" x="4102100" y="6451600"/>
          <p14:tracePt t="40802" x="4108450" y="6451600"/>
          <p14:tracePt t="40835" x="4114800" y="6445250"/>
          <p14:tracePt t="40852" x="4127500" y="6432550"/>
          <p14:tracePt t="40868" x="4140200" y="6426200"/>
          <p14:tracePt t="40885" x="4152900" y="6419850"/>
          <p14:tracePt t="42332" x="4133850" y="6407150"/>
          <p14:tracePt t="42339" x="4095750" y="6381750"/>
          <p14:tracePt t="42353" x="4064000" y="6356350"/>
          <p14:tracePt t="42367" x="4019550" y="6337300"/>
          <p14:tracePt t="42379" x="3962400" y="6330950"/>
          <p14:tracePt t="42396" x="3854450" y="6286500"/>
          <p14:tracePt t="42413" x="3733800" y="6254750"/>
          <p14:tracePt t="42430" x="3613150" y="6210300"/>
          <p14:tracePt t="42446" x="3543300" y="6197600"/>
          <p14:tracePt t="42463" x="3416300" y="6178550"/>
          <p14:tracePt t="42480" x="3308350" y="6165850"/>
          <p14:tracePt t="42496" x="3263900" y="6153150"/>
          <p14:tracePt t="42512" x="3168650" y="6140450"/>
          <p14:tracePt t="42529" x="3098800" y="6121400"/>
          <p14:tracePt t="42545" x="3060700" y="6115050"/>
          <p14:tracePt t="42562" x="3028950" y="6108700"/>
          <p14:tracePt t="42579" x="2927350" y="6083300"/>
          <p14:tracePt t="42595" x="2895600" y="6070600"/>
          <p14:tracePt t="42613" x="2857500" y="6057900"/>
          <p14:tracePt t="42629" x="2825750" y="6051550"/>
          <p14:tracePt t="42645" x="2774950" y="6038850"/>
          <p14:tracePt t="42662" x="2717800" y="6026150"/>
          <p14:tracePt t="42678" x="2686050" y="6019800"/>
          <p14:tracePt t="42696" x="2603500" y="5981700"/>
          <p14:tracePt t="42711" x="2527300" y="5956300"/>
          <p14:tracePt t="42728" x="2495550" y="5937250"/>
          <p14:tracePt t="42745" x="2413000" y="5905500"/>
          <p14:tracePt t="42762" x="2336800" y="5873750"/>
          <p14:tracePt t="42778" x="2305050" y="5861050"/>
          <p14:tracePt t="42795" x="2254250" y="5835650"/>
          <p14:tracePt t="42811" x="2228850" y="5822950"/>
          <p14:tracePt t="42828" x="2216150" y="5822950"/>
          <p14:tracePt t="42845" x="2203450" y="5816600"/>
          <p14:tracePt t="42861" x="2197100" y="5816600"/>
          <p14:tracePt t="42896" x="2197100" y="5810250"/>
          <p14:tracePt t="42943" x="2190750" y="5810250"/>
          <p14:tracePt t="43069" x="2190750" y="5816600"/>
          <p14:tracePt t="43104" x="2197100" y="5822950"/>
          <p14:tracePt t="43112" x="2203450" y="5822950"/>
          <p14:tracePt t="43125" x="2203450" y="5829300"/>
          <p14:tracePt t="43132" x="2209800" y="5835650"/>
          <p14:tracePt t="43143" x="2216150" y="5842000"/>
          <p14:tracePt t="43161" x="2235200" y="5848350"/>
          <p14:tracePt t="43177" x="2247900" y="5867400"/>
          <p14:tracePt t="43193" x="2260600" y="5880100"/>
          <p14:tracePt t="43210" x="2368550" y="5956300"/>
          <p14:tracePt t="43226" x="2425700" y="5981700"/>
          <p14:tracePt t="43243" x="2470150" y="6032500"/>
          <p14:tracePt t="43260" x="2584450" y="6108700"/>
          <p14:tracePt t="43276" x="2698750" y="6191250"/>
          <p14:tracePt t="43294" x="2819400" y="6267450"/>
          <p14:tracePt t="43309" x="2863850" y="6305550"/>
          <p14:tracePt t="43326" x="2940050" y="6375400"/>
          <p14:tracePt t="43343" x="3009900" y="6426200"/>
          <p14:tracePt t="43359" x="3041650" y="6445250"/>
          <p14:tracePt t="43376" x="3086100" y="6464300"/>
          <p14:tracePt t="43393" x="3117850" y="6477000"/>
          <p14:tracePt t="43409" x="3130550" y="6477000"/>
          <p14:tracePt t="43426" x="3143250" y="6483350"/>
          <p14:tracePt t="43442" x="3149600" y="6489700"/>
          <p14:tracePt t="43476" x="3155950" y="6489700"/>
          <p14:tracePt t="44308" x="3162300" y="6508750"/>
          <p14:tracePt t="44343" x="3168650" y="6508750"/>
          <p14:tracePt t="44378" x="3175000" y="6508750"/>
          <p14:tracePt t="44385" x="3187700" y="6508750"/>
          <p14:tracePt t="44399" x="3200400" y="6508750"/>
          <p14:tracePt t="44409" x="3213100" y="6508750"/>
          <p14:tracePt t="44422" x="3225800" y="6508750"/>
          <p14:tracePt t="44439" x="3257550" y="6508750"/>
          <p14:tracePt t="44456" x="3314700" y="6508750"/>
          <p14:tracePt t="44472" x="3340100" y="6508750"/>
          <p14:tracePt t="44489" x="3397250" y="6508750"/>
          <p14:tracePt t="44506" x="3454400" y="6502400"/>
          <p14:tracePt t="44522" x="3479800" y="6502400"/>
          <p14:tracePt t="44525" x="3498850" y="6502400"/>
          <p14:tracePt t="44541" x="3511550" y="6502400"/>
          <p14:tracePt t="44555" x="3524250" y="6502400"/>
          <p14:tracePt t="44575" x="3530600" y="6502400"/>
          <p14:tracePt t="44806" x="3536950" y="6502400"/>
          <p14:tracePt t="44821" x="3543300" y="6502400"/>
          <p14:tracePt t="44827" x="3549650" y="6502400"/>
          <p14:tracePt t="44837" x="3562350" y="6502400"/>
          <p14:tracePt t="44854" x="3568700" y="6502400"/>
          <p14:tracePt t="44871" x="3581400" y="6496050"/>
          <p14:tracePt t="44887" x="3594100" y="6496050"/>
          <p14:tracePt t="44905" x="3670300" y="6489700"/>
          <p14:tracePt t="44921" x="3708400" y="6489700"/>
          <p14:tracePt t="44938" x="3752850" y="6489700"/>
          <p14:tracePt t="44954" x="3841750" y="6489700"/>
          <p14:tracePt t="44971" x="3943350" y="6489700"/>
          <p14:tracePt t="44987" x="3994150" y="6489700"/>
          <p14:tracePt t="45004" x="4114800" y="6470650"/>
          <p14:tracePt t="45020" x="4241800" y="6470650"/>
          <p14:tracePt t="45037" x="4292600" y="6470650"/>
          <p14:tracePt t="45053" x="4413250" y="6470650"/>
          <p14:tracePt t="45070" x="4508500" y="6483350"/>
          <p14:tracePt t="45087" x="4597400" y="6483350"/>
          <p14:tracePt t="45103" x="4622800" y="6483350"/>
          <p14:tracePt t="45120" x="4667250" y="6483350"/>
          <p14:tracePt t="45137" x="4699000" y="6483350"/>
          <p14:tracePt t="45153" x="4711700" y="6483350"/>
          <p14:tracePt t="45170" x="4724400" y="6483350"/>
          <p14:tracePt t="45187" x="4756150" y="6483350"/>
          <p14:tracePt t="45203" x="4762500" y="6483350"/>
          <p14:tracePt t="45220" x="4768850" y="6483350"/>
          <p14:tracePt t="45236" x="4775200" y="6483350"/>
          <p14:tracePt t="45298" x="4775200" y="6489700"/>
          <p14:tracePt t="45319" x="4775200" y="6502400"/>
          <p14:tracePt t="45326" x="4775200" y="6508750"/>
          <p14:tracePt t="45672" x="4787900" y="6508750"/>
          <p14:tracePt t="45679" x="4813300" y="6508750"/>
          <p14:tracePt t="45693" x="4838700" y="6508750"/>
          <p14:tracePt t="45702" x="4857750" y="6502400"/>
          <p14:tracePt t="45718" x="4889500" y="6502400"/>
          <p14:tracePt t="45735" x="4940300" y="6502400"/>
          <p14:tracePt t="45751" x="5010150" y="6502400"/>
          <p14:tracePt t="45768" x="5048250" y="6502400"/>
          <p14:tracePt t="45785" x="5130800" y="6502400"/>
          <p14:tracePt t="45801" x="5219700" y="6502400"/>
          <p14:tracePt t="45817" x="5270500" y="6502400"/>
          <p14:tracePt t="45834" x="5378450" y="6502400"/>
          <p14:tracePt t="45851" x="5480050" y="6502400"/>
          <p14:tracePt t="45868" x="5530850" y="6502400"/>
          <p14:tracePt t="45884" x="5619750" y="6502400"/>
          <p14:tracePt t="45901" x="5651500" y="6502400"/>
          <p14:tracePt t="45918" x="5715000" y="6502400"/>
          <p14:tracePt t="45934" x="5734050" y="6502400"/>
          <p14:tracePt t="45950" x="5746750" y="6502400"/>
          <p14:tracePt t="45968" x="5759450" y="6502400"/>
          <p14:tracePt t="45984" x="5778500" y="6502400"/>
          <p14:tracePt t="46001" x="5784850" y="6502400"/>
          <p14:tracePt t="46017" x="5797550" y="6502400"/>
          <p14:tracePt t="46033" x="5803900" y="6502400"/>
          <p14:tracePt t="46053" x="5816600" y="6502400"/>
          <p14:tracePt t="46067" x="5822950" y="6502400"/>
          <p14:tracePt t="46083" x="5835650" y="6502400"/>
          <p14:tracePt t="46100" x="5848350" y="6502400"/>
          <p14:tracePt t="46116" x="5861050" y="6502400"/>
          <p14:tracePt t="46133" x="5886450" y="6502400"/>
          <p14:tracePt t="46150" x="5924550" y="6502400"/>
          <p14:tracePt t="46166" x="5949950" y="6502400"/>
          <p14:tracePt t="46183" x="5975350" y="6502400"/>
          <p14:tracePt t="46200" x="6083300" y="6502400"/>
          <p14:tracePt t="46216" x="6102350" y="6502400"/>
          <p14:tracePt t="46235" x="6153150" y="6502400"/>
          <p14:tracePt t="46249" x="6165850" y="6502400"/>
          <p14:tracePt t="46266" x="6178550" y="6502400"/>
          <p14:tracePt t="46299" x="6184900" y="6502400"/>
          <p14:tracePt t="46713" x="6203950" y="6508750"/>
          <p14:tracePt t="46720" x="6242050" y="6515100"/>
          <p14:tracePt t="46734" x="6273800" y="6521450"/>
          <p14:tracePt t="46749" x="6311900" y="6534150"/>
          <p14:tracePt t="46764" x="6407150" y="6546850"/>
          <p14:tracePt t="46781" x="6464300" y="6559550"/>
          <p14:tracePt t="46798" x="6584950" y="6578600"/>
          <p14:tracePt t="46814" x="6724650" y="6584950"/>
          <p14:tracePt t="46831" x="6800850" y="6604000"/>
          <p14:tracePt t="46847" x="6946900" y="6616700"/>
          <p14:tracePt t="46863" x="7061200" y="6616700"/>
          <p14:tracePt t="46881" x="7099300" y="6616700"/>
          <p14:tracePt t="46897" x="7169150" y="6616700"/>
          <p14:tracePt t="46914" x="7188200" y="6616700"/>
          <p14:tracePt t="46931" x="7226300" y="6616700"/>
          <p14:tracePt t="46947" x="7251700" y="6623050"/>
          <p14:tracePt t="46963" x="7258050" y="6623050"/>
          <p14:tracePt t="46981" x="7277100" y="6623050"/>
          <p14:tracePt t="46997" x="7289800" y="6623050"/>
          <p14:tracePt t="47014" x="7296150" y="6629400"/>
          <p14:tracePt t="47030" x="7302500" y="6629400"/>
          <p14:tracePt t="47047" x="7315200" y="6629400"/>
          <p14:tracePt t="47064" x="7321550" y="6629400"/>
          <p14:tracePt t="47080" x="7340600" y="6629400"/>
          <p14:tracePt t="47096" x="7353300" y="6629400"/>
          <p14:tracePt t="47115" x="7366000" y="6629400"/>
          <p14:tracePt t="47130" x="7372350" y="6629400"/>
          <p14:tracePt t="47146" x="7378700" y="6629400"/>
          <p14:tracePt t="47163" x="7385050" y="6629400"/>
          <p14:tracePt t="47196" x="7391400" y="6629400"/>
          <p14:tracePt t="47213" x="7404100" y="6629400"/>
          <p14:tracePt t="47246" x="7410450" y="6629400"/>
          <p14:tracePt t="47262" x="7416800" y="6629400"/>
          <p14:tracePt t="47279" x="7435850" y="6629400"/>
          <p14:tracePt t="47297" x="7461250" y="6629400"/>
          <p14:tracePt t="47312" x="7480300" y="6629400"/>
          <p14:tracePt t="47329" x="7537450" y="6635750"/>
          <p14:tracePt t="47346" x="7594600" y="6635750"/>
          <p14:tracePt t="47362" x="7626350" y="6635750"/>
          <p14:tracePt t="47379" x="7702550" y="6635750"/>
          <p14:tracePt t="47395" x="7791450" y="6635750"/>
          <p14:tracePt t="47412" x="7835900" y="6635750"/>
          <p14:tracePt t="47430" x="7912100" y="6635750"/>
          <p14:tracePt t="47445" x="7988300" y="6635750"/>
          <p14:tracePt t="47462" x="8020050" y="6635750"/>
          <p14:tracePt t="47480" x="8070850" y="6635750"/>
          <p14:tracePt t="47495" x="8128000" y="6635750"/>
          <p14:tracePt t="47512" x="8147050" y="6635750"/>
          <p14:tracePt t="47529" x="8204200" y="6629400"/>
          <p14:tracePt t="47545" x="8229600" y="6629400"/>
          <p14:tracePt t="47562" x="8312150" y="6623050"/>
          <p14:tracePt t="47565" x="8337550" y="6616700"/>
          <p14:tracePt t="47579" x="8382000" y="6616700"/>
          <p14:tracePt t="47594" x="8407400" y="6616700"/>
          <p14:tracePt t="47612" x="8464550" y="6604000"/>
          <p14:tracePt t="47628" x="8509000" y="6597650"/>
          <p14:tracePt t="47645" x="8534400" y="6597650"/>
          <p14:tracePt t="47662" x="8553450" y="6597650"/>
          <p14:tracePt t="47678" x="8566150" y="6591300"/>
          <p14:tracePt t="47711" x="8559800" y="6578600"/>
          <p14:tracePt t="47727" x="8553450" y="6572250"/>
          <p14:tracePt t="47744" x="8547100" y="6572250"/>
          <p14:tracePt t="47761" x="8534400" y="6565900"/>
          <p14:tracePt t="47778" x="8515350" y="6565900"/>
          <p14:tracePt t="47796" x="8483600" y="6553200"/>
          <p14:tracePt t="47811" x="8464550" y="6546850"/>
          <p14:tracePt t="47827" x="8432800" y="6540500"/>
          <p14:tracePt t="47845" x="8261350" y="6515100"/>
          <p14:tracePt t="47860" x="8185150" y="6502400"/>
          <p14:tracePt t="47877" x="8108950" y="6496050"/>
          <p14:tracePt t="47894" x="7962900" y="6477000"/>
          <p14:tracePt t="47910" x="7835900" y="6477000"/>
          <p14:tracePt t="47927" x="7785100" y="6477000"/>
          <p14:tracePt t="47943" x="7702550" y="6477000"/>
          <p14:tracePt t="47960" x="7664450" y="6483350"/>
          <p14:tracePt t="47978" x="7639050" y="6489700"/>
          <p14:tracePt t="47994" x="7632700" y="6489700"/>
          <p14:tracePt t="48010" x="7620000" y="6489700"/>
          <p14:tracePt t="48027" x="7613650" y="6489700"/>
          <p14:tracePt t="48060" x="7613650" y="6496050"/>
          <p14:tracePt t="48090" x="7620000" y="6502400"/>
          <p14:tracePt t="48097" x="7626350" y="6502400"/>
          <p14:tracePt t="48112" x="7632700" y="6502400"/>
          <p14:tracePt t="48126" x="7651750" y="6502400"/>
          <p14:tracePt t="48143" x="7658100" y="6502400"/>
          <p14:tracePt t="48161" x="7683500" y="6502400"/>
          <p14:tracePt t="48176" x="7702550" y="6502400"/>
          <p14:tracePt t="48193" x="7759700" y="6502400"/>
          <p14:tracePt t="48210" x="7848600" y="6502400"/>
          <p14:tracePt t="48226" x="7918450" y="6502400"/>
          <p14:tracePt t="48242" x="8070850" y="6515100"/>
          <p14:tracePt t="48259" x="8210550" y="6515100"/>
          <p14:tracePt t="48275" x="8274050" y="6515100"/>
          <p14:tracePt t="48292" x="8382000" y="6521450"/>
          <p14:tracePt t="48309" x="8439150" y="6521450"/>
          <p14:tracePt t="48326" x="8458200" y="6521450"/>
          <p14:tracePt t="48343" x="8483600" y="6521450"/>
          <p14:tracePt t="48358" x="8496300" y="6515100"/>
          <p14:tracePt t="48427" x="8496300" y="6508750"/>
          <p14:tracePt t="48462" x="8489950" y="6508750"/>
          <p14:tracePt t="48469" x="8483600" y="6508750"/>
          <p14:tracePt t="48477" x="8477250" y="6508750"/>
          <p14:tracePt t="48497" x="8464550" y="6508750"/>
          <p14:tracePt t="48512" x="8451850" y="6508750"/>
          <p14:tracePt t="48525" x="8432800" y="6496050"/>
          <p14:tracePt t="48542" x="8362950" y="6489700"/>
          <p14:tracePt t="48558" x="8312150" y="6489700"/>
          <p14:tracePt t="48561" x="8242300" y="6483350"/>
          <p14:tracePt t="48575" x="8178800" y="6483350"/>
          <p14:tracePt t="48591" x="8039100" y="6483350"/>
          <p14:tracePt t="48608" x="7962900" y="6483350"/>
          <p14:tracePt t="48624" x="7848600" y="6483350"/>
          <p14:tracePt t="48641" x="7766050" y="6496050"/>
          <p14:tracePt t="48659" x="7715250" y="6502400"/>
          <p14:tracePt t="48674" x="7702550" y="6502400"/>
          <p14:tracePt t="48691" x="7689850" y="6508750"/>
          <p14:tracePt t="48708" x="7677150" y="6515100"/>
          <p14:tracePt t="48750" x="7683500" y="6515100"/>
          <p14:tracePt t="48760" x="7689850" y="6515100"/>
          <p14:tracePt t="48774" x="7702550" y="6521450"/>
          <p14:tracePt t="48791" x="7715250" y="6521450"/>
          <p14:tracePt t="48807" x="7747000" y="6521450"/>
          <p14:tracePt t="48824" x="7778750" y="6521450"/>
          <p14:tracePt t="48841" x="7804150" y="6521450"/>
          <p14:tracePt t="48857" x="7874000" y="6521450"/>
          <p14:tracePt t="48874" x="7956550" y="6527800"/>
          <p14:tracePt t="48891" x="8058150" y="6527800"/>
          <p14:tracePt t="48907" x="8115300" y="6521450"/>
          <p14:tracePt t="48923" x="8191500" y="6515100"/>
          <p14:tracePt t="48940" x="8248650" y="6489700"/>
          <p14:tracePt t="48956" x="8267700" y="6489700"/>
          <p14:tracePt t="48974" x="8293100" y="6483350"/>
          <p14:tracePt t="48990" x="8305800" y="6470650"/>
          <p14:tracePt t="49129" x="8299450" y="6470650"/>
          <p14:tracePt t="49143" x="8286750" y="6470650"/>
          <p14:tracePt t="49150" x="8280400" y="6470650"/>
          <p14:tracePt t="49164" x="8267700" y="6470650"/>
          <p14:tracePt t="49172" x="8261350" y="6470650"/>
          <p14:tracePt t="49189" x="8235950" y="6470650"/>
          <p14:tracePt t="49207" x="8191500" y="6470650"/>
          <p14:tracePt t="49222" x="8096250" y="6477000"/>
          <p14:tracePt t="49239" x="8058150" y="6477000"/>
          <p14:tracePt t="49256" x="8001000" y="6483350"/>
          <p14:tracePt t="49272" x="7943850" y="6483350"/>
          <p14:tracePt t="49289" x="7918450" y="6489700"/>
          <p14:tracePt t="49306" x="7905750" y="6489700"/>
          <p14:tracePt t="49322" x="7886700" y="6489700"/>
          <p14:tracePt t="49339" x="7886700" y="6496050"/>
          <p14:tracePt t="49355" x="7893050" y="6496050"/>
          <p14:tracePt t="49372" x="7899400" y="6502400"/>
          <p14:tracePt t="49389" x="7931150" y="6502400"/>
          <p14:tracePt t="49405" x="7943850" y="6502400"/>
          <p14:tracePt t="49422" x="7969250" y="6502400"/>
          <p14:tracePt t="49439" x="8013700" y="6489700"/>
          <p14:tracePt t="49455" x="8070850" y="6483350"/>
          <p14:tracePt t="49471" x="8102600" y="6477000"/>
          <p14:tracePt t="49488" x="8153400" y="6464300"/>
          <p14:tracePt t="49505" x="8185150" y="6457950"/>
          <p14:tracePt t="49522" x="8197850" y="6451600"/>
          <p14:tracePt t="49538" x="8197850" y="6445250"/>
          <p14:tracePt t="49555" x="8197850" y="6438900"/>
          <p14:tracePt t="49572" x="8197850" y="6432550"/>
          <p14:tracePt t="49588" x="8191500" y="6432550"/>
          <p14:tracePt t="49604" x="8185150" y="6432550"/>
          <p14:tracePt t="49621" x="8178800" y="6432550"/>
          <p14:tracePt t="49637" x="8166100" y="6432550"/>
          <p14:tracePt t="49654" x="8153400" y="6432550"/>
          <p14:tracePt t="49671" x="8083550" y="6432550"/>
          <p14:tracePt t="49687" x="8051800" y="6432550"/>
          <p14:tracePt t="49705" x="7988300" y="6432550"/>
          <p14:tracePt t="49721" x="7956550" y="6445250"/>
          <p14:tracePt t="49737" x="7931150" y="6457950"/>
        </p14:tracePtLst>
      </p14:laserTraceLst>
    </p:ext>
  </p:extLst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1143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Overriding to Create</a:t>
            </a:r>
            <a:br>
              <a:rPr lang="en-US" altLang="en-US" sz="4400" dirty="0">
                <a:latin typeface="Elephant" panose="02020904090505020303" pitchFamily="18" charset="0"/>
              </a:rPr>
            </a:br>
            <a:r>
              <a:rPr lang="en-US" altLang="en-US" sz="4400" dirty="0">
                <a:latin typeface="Elephant" panose="02020904090505020303" pitchFamily="18" charset="0"/>
              </a:rPr>
              <a:t>a New Version</a:t>
            </a:r>
          </a:p>
        </p:txBody>
      </p:sp>
      <p:sp>
        <p:nvSpPr>
          <p:cNvPr id="26626" name="Content Placeholder 2"/>
          <p:cNvSpPr>
            <a:spLocks noGrp="1"/>
          </p:cNvSpPr>
          <p:nvPr>
            <p:ph idx="1"/>
          </p:nvPr>
        </p:nvSpPr>
        <p:spPr>
          <a:xfrm>
            <a:off x="845502" y="1478280"/>
            <a:ext cx="8382000" cy="5379720"/>
          </a:xfrm>
        </p:spPr>
        <p:txBody>
          <a:bodyPr/>
          <a:lstStyle/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class Animal:</a:t>
            </a: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   </a:t>
            </a:r>
            <a:r>
              <a:rPr lang="en-US" altLang="en-US" sz="2800" kern="1200" dirty="0" err="1">
                <a:latin typeface="Lucida Console" panose="020B0609040504020204" pitchFamily="49" charset="0"/>
                <a:cs typeface="+mn-cs"/>
              </a:rPr>
              <a:t>def</a:t>
            </a: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__</a:t>
            </a:r>
            <a:r>
              <a:rPr lang="en-US" altLang="en-US" sz="2800" kern="1200" dirty="0" err="1">
                <a:latin typeface="Lucida Console" panose="020B0609040504020204" pitchFamily="49" charset="0"/>
                <a:cs typeface="+mn-cs"/>
              </a:rPr>
              <a:t>init</a:t>
            </a: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__(self, name):</a:t>
            </a: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       self.name = name</a:t>
            </a:r>
          </a:p>
          <a:p>
            <a:pPr marL="0" indent="0" eaLnBrk="1" hangingPunct="1">
              <a:spcBef>
                <a:spcPct val="0"/>
              </a:spcBef>
              <a:buNone/>
            </a:pPr>
            <a:endParaRPr lang="en-US" altLang="en-US" sz="2800" kern="1200" dirty="0">
              <a:latin typeface="Lucida Console" panose="020B0609040504020204" pitchFamily="49" charset="0"/>
              <a:cs typeface="+mn-cs"/>
            </a:endParaRP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   </a:t>
            </a:r>
            <a:r>
              <a:rPr lang="en-US" altLang="en-US" sz="2800" kern="1200" dirty="0" err="1">
                <a:latin typeface="Lucida Console" panose="020B0609040504020204" pitchFamily="49" charset="0"/>
                <a:cs typeface="+mn-cs"/>
              </a:rPr>
              <a:t>def</a:t>
            </a: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talk(self):</a:t>
            </a: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       return 'Hello!'</a:t>
            </a: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    </a:t>
            </a: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class Cat(Animal):</a:t>
            </a: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   </a:t>
            </a:r>
            <a:r>
              <a:rPr lang="en-US" altLang="en-US" sz="2800" kern="1200" dirty="0" err="1">
                <a:latin typeface="Lucida Console" panose="020B0609040504020204" pitchFamily="49" charset="0"/>
                <a:cs typeface="+mn-cs"/>
              </a:rPr>
              <a:t>def</a:t>
            </a: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talk(self):</a:t>
            </a: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       return 'Meow!'</a:t>
            </a:r>
          </a:p>
          <a:p>
            <a:pPr marL="0" indent="0" eaLnBrk="1" hangingPunct="1">
              <a:spcBef>
                <a:spcPct val="0"/>
              </a:spcBef>
              <a:buNone/>
            </a:pPr>
            <a:r>
              <a:rPr lang="en-US" altLang="en-US" sz="2800" kern="1200" dirty="0">
                <a:latin typeface="Lucida Console" panose="020B0609040504020204" pitchFamily="49" charset="0"/>
                <a:cs typeface="+mn-cs"/>
              </a:rPr>
              <a:t> </a:t>
            </a: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911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476"/>
    </mc:Choice>
    <mc:Fallback xmlns="">
      <p:transition spd="slow" advTm="22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837" x="7899400" y="6292850"/>
          <p14:tracePt t="6851" x="7867650" y="5943600"/>
          <p14:tracePt t="6857" x="7734300" y="5600700"/>
          <p14:tracePt t="6866" x="7588250" y="5181600"/>
          <p14:tracePt t="6881" x="7448550" y="4813300"/>
          <p14:tracePt t="6897" x="7181850" y="4083050"/>
          <p14:tracePt t="6914" x="6845300" y="3473450"/>
          <p14:tracePt t="6930" x="6661150" y="3168650"/>
          <p14:tracePt t="6947" x="6286500" y="2578100"/>
          <p14:tracePt t="6964" x="5969000" y="2152650"/>
          <p14:tracePt t="6980" x="5854700" y="2012950"/>
          <p14:tracePt t="6997" x="5626100" y="1714500"/>
          <p14:tracePt t="7013" x="5467350" y="1524000"/>
          <p14:tracePt t="7031" x="5403850" y="1441450"/>
          <p14:tracePt t="7048" x="5270500" y="1333500"/>
          <p14:tracePt t="7064" x="5099050" y="1206500"/>
          <p14:tracePt t="7080" x="5003800" y="1143000"/>
          <p14:tracePt t="7097" x="4787900" y="1016000"/>
          <p14:tracePt t="7113" x="4679950" y="952500"/>
          <p14:tracePt t="7130" x="4432300" y="793750"/>
          <p14:tracePt t="7147" x="4133850" y="635000"/>
          <p14:tracePt t="7163" x="3930650" y="501650"/>
          <p14:tracePt t="7180" x="3549650" y="279400"/>
          <p14:tracePt t="7196" x="3149600" y="63500"/>
          <p14:tracePt t="7213" x="3003550" y="0"/>
          <p14:tracePt t="7230" x="2774950" y="0"/>
          <p14:tracePt t="7245" x="2724150" y="0"/>
          <p14:tracePt t="7716" x="2730500" y="19050"/>
          <p14:tracePt t="7723" x="2743200" y="69850"/>
          <p14:tracePt t="7737" x="2774950" y="127000"/>
          <p14:tracePt t="7747" x="2800350" y="190500"/>
          <p14:tracePt t="7760" x="2825750" y="273050"/>
          <p14:tracePt t="7777" x="2851150" y="349250"/>
          <p14:tracePt t="7794" x="2933700" y="673100"/>
          <p14:tracePt t="7811" x="2959100" y="787400"/>
          <p14:tracePt t="7827" x="2990850" y="908050"/>
          <p14:tracePt t="7844" x="3028950" y="1085850"/>
          <p14:tracePt t="7861" x="3073400" y="1270000"/>
          <p14:tracePt t="7878" x="3124200" y="1454150"/>
          <p14:tracePt t="7894" x="3143250" y="1543050"/>
          <p14:tracePt t="7910" x="3181350" y="1727200"/>
          <p14:tracePt t="7928" x="3200400" y="1873250"/>
          <p14:tracePt t="7944" x="3200400" y="1924050"/>
          <p14:tracePt t="7960" x="3206750" y="1968500"/>
          <p14:tracePt t="7977" x="3206750" y="2006600"/>
          <p14:tracePt t="8012" x="3200400" y="2012950"/>
          <p14:tracePt t="8187" x="3206750" y="2012950"/>
          <p14:tracePt t="8201" x="3206750" y="2006600"/>
          <p14:tracePt t="8208" x="3213100" y="2006600"/>
          <p14:tracePt t="8215" x="3219450" y="2000250"/>
          <p14:tracePt t="8229" x="3232150" y="2000250"/>
          <p14:tracePt t="9405" x="3225800" y="2006600"/>
          <p14:tracePt t="9411" x="3219450" y="2012950"/>
          <p14:tracePt t="9422" x="3219450" y="2019300"/>
          <p14:tracePt t="9438" x="3206750" y="2025650"/>
          <p14:tracePt t="9455" x="3187700" y="2057400"/>
          <p14:tracePt t="9471" x="3181350" y="2076450"/>
          <p14:tracePt t="9489" x="3149600" y="2114550"/>
          <p14:tracePt t="9505" x="3136900" y="2127250"/>
          <p14:tracePt t="9521" x="3130550" y="2133600"/>
          <p14:tracePt t="9539" x="3105150" y="2152650"/>
          <p14:tracePt t="9555" x="3079750" y="2159000"/>
          <p14:tracePt t="9571" x="3060700" y="2165350"/>
          <p14:tracePt t="9588" x="3003550" y="2171700"/>
          <p14:tracePt t="9604" x="2921000" y="2184400"/>
          <p14:tracePt t="9622" x="2882900" y="2184400"/>
          <p14:tracePt t="9637" x="2800350" y="2190750"/>
          <p14:tracePt t="9655" x="2743200" y="2190750"/>
          <p14:tracePt t="9671" x="2724150" y="2190750"/>
          <p14:tracePt t="9687" x="2705100" y="2190750"/>
          <p14:tracePt t="9704" x="2692400" y="2190750"/>
          <p14:tracePt t="9721" x="2686050" y="2190750"/>
          <p14:tracePt t="10165" x="2686050" y="2222500"/>
          <p14:tracePt t="10172" x="2686050" y="2305050"/>
          <p14:tracePt t="10187" x="2686050" y="2381250"/>
          <p14:tracePt t="10193" x="2686050" y="2457450"/>
          <p14:tracePt t="10207" x="2686050" y="2546350"/>
          <p14:tracePt t="10219" x="2686050" y="2622550"/>
          <p14:tracePt t="10236" x="2686050" y="2736850"/>
          <p14:tracePt t="10252" x="2686050" y="2787650"/>
          <p14:tracePt t="10269" x="2698750" y="2857500"/>
          <p14:tracePt t="10285" x="2698750" y="2927350"/>
          <p14:tracePt t="10302" x="2705100" y="2965450"/>
          <p14:tracePt t="10319" x="2705100" y="3028950"/>
          <p14:tracePt t="10335" x="2705100" y="3073400"/>
          <p14:tracePt t="10352" x="2705100" y="3086100"/>
          <p14:tracePt t="10369" x="2705100" y="3105150"/>
          <p14:tracePt t="10385" x="2711450" y="3117850"/>
          <p14:tracePt t="10432" x="2711450" y="3124200"/>
          <p14:tracePt t="10446" x="2711450" y="3130550"/>
          <p14:tracePt t="10454" x="2711450" y="3136900"/>
          <p14:tracePt t="10468" x="2711450" y="3149600"/>
          <p14:tracePt t="10485" x="2711450" y="3162300"/>
          <p14:tracePt t="10502" x="2705100" y="3213100"/>
          <p14:tracePt t="10518" x="2698750" y="3238500"/>
          <p14:tracePt t="10534" x="2698750" y="3263900"/>
          <p14:tracePt t="10552" x="2692400" y="3314700"/>
          <p14:tracePt t="10568" x="2692400" y="3365500"/>
          <p14:tracePt t="10584" x="2692400" y="3390900"/>
          <p14:tracePt t="10601" x="2686050" y="3448050"/>
          <p14:tracePt t="10618" x="2667000" y="3517900"/>
          <p14:tracePt t="10635" x="2660650" y="3562350"/>
          <p14:tracePt t="10651" x="2647950" y="3632200"/>
          <p14:tracePt t="10667" x="2628900" y="3663950"/>
          <p14:tracePt t="11625" x="2628900" y="3689350"/>
          <p14:tracePt t="11632" x="2609850" y="3733800"/>
          <p14:tracePt t="11638" x="2603500" y="3771900"/>
          <p14:tracePt t="11648" x="2597150" y="3829050"/>
          <p14:tracePt t="11665" x="2584450" y="3867150"/>
          <p14:tracePt t="11681" x="2571750" y="3962400"/>
          <p14:tracePt t="11697" x="2546350" y="4032250"/>
          <p14:tracePt t="11714" x="2508250" y="4178300"/>
          <p14:tracePt t="11731" x="2470150" y="4324350"/>
          <p14:tracePt t="11747" x="2444750" y="4387850"/>
          <p14:tracePt t="11764" x="2406650" y="4502150"/>
          <p14:tracePt t="11781" x="2381250" y="4597400"/>
          <p14:tracePt t="11797" x="2368550" y="4635500"/>
          <p14:tracePt t="11814" x="2355850" y="4730750"/>
          <p14:tracePt t="11830" x="2336800" y="4800600"/>
          <p14:tracePt t="11847" x="2336800" y="4832350"/>
          <p14:tracePt t="11864" x="2330450" y="4870450"/>
          <p14:tracePt t="11880" x="2330450" y="4902200"/>
          <p14:tracePt t="11897" x="2330450" y="4908550"/>
          <p14:tracePt t="11913" x="2330450" y="4921250"/>
          <p14:tracePt t="11930" x="2336800" y="4933950"/>
          <p14:tracePt t="11947" x="2355850" y="4953000"/>
          <p14:tracePt t="11962" x="2374900" y="4959350"/>
          <p14:tracePt t="11980" x="2400300" y="4965700"/>
          <p14:tracePt t="12760" x="2406650" y="4965700"/>
          <p14:tracePt t="12816" x="2406650" y="4959350"/>
          <p14:tracePt t="13083" x="2413000" y="4965700"/>
          <p14:tracePt t="13090" x="2432050" y="4965700"/>
          <p14:tracePt t="13105" x="2457450" y="4978400"/>
          <p14:tracePt t="13112" x="2482850" y="4997450"/>
          <p14:tracePt t="13127" x="2514600" y="5010150"/>
          <p14:tracePt t="13143" x="2559050" y="5035550"/>
          <p14:tracePt t="13159" x="2635250" y="5080000"/>
          <p14:tracePt t="13176" x="2705100" y="5137150"/>
          <p14:tracePt t="13192" x="2724150" y="5162550"/>
          <p14:tracePt t="13209" x="2768600" y="5194300"/>
          <p14:tracePt t="13225" x="2806700" y="5232400"/>
          <p14:tracePt t="13242" x="2813050" y="5245100"/>
          <p14:tracePt t="13259" x="2832100" y="5276850"/>
          <p14:tracePt t="13275" x="2844800" y="5308600"/>
          <p14:tracePt t="13292" x="2863850" y="5327650"/>
          <p14:tracePt t="13309" x="2870200" y="5359400"/>
          <p14:tracePt t="13325" x="2876550" y="5384800"/>
          <p14:tracePt t="13342" x="2882900" y="5391150"/>
          <p14:tracePt t="13358" x="2882900" y="5410200"/>
          <p14:tracePt t="13393" x="2882900" y="5416550"/>
          <p14:tracePt t="13413" x="2882900" y="5422900"/>
          <p14:tracePt t="13434" x="2882900" y="5429250"/>
          <p14:tracePt t="13476" x="2882900" y="5435600"/>
          <p14:tracePt t="13483" x="2882900" y="5441950"/>
          <p14:tracePt t="13567" x="2889250" y="5448300"/>
          <p14:tracePt t="13575" x="2895600" y="5448300"/>
          <p14:tracePt t="13581" x="2901950" y="5454650"/>
          <p14:tracePt t="13595" x="2908300" y="5454650"/>
          <p14:tracePt t="14273" x="2908300" y="5448300"/>
          <p14:tracePt t="14288" x="2908300" y="5435600"/>
          <p14:tracePt t="14294" x="2908300" y="5416550"/>
          <p14:tracePt t="14308" x="2908300" y="5397500"/>
          <p14:tracePt t="14322" x="2908300" y="5359400"/>
          <p14:tracePt t="14338" x="2914650" y="5226050"/>
          <p14:tracePt t="14355" x="2927350" y="5137150"/>
          <p14:tracePt t="14372" x="2933700" y="4921250"/>
          <p14:tracePt t="14388" x="2933700" y="4692650"/>
          <p14:tracePt t="14404" x="2933700" y="4603750"/>
          <p14:tracePt t="14421" x="2914650" y="4438650"/>
          <p14:tracePt t="14438" x="2895600" y="4330700"/>
          <p14:tracePt t="14454" x="2889250" y="4286250"/>
          <p14:tracePt t="14471" x="2863850" y="4216400"/>
          <p14:tracePt t="14488" x="2838450" y="4165600"/>
          <p14:tracePt t="14505" x="2819400" y="4121150"/>
          <p14:tracePt t="14521" x="2806700" y="4102100"/>
          <p14:tracePt t="14537" x="2787650" y="4083050"/>
          <p14:tracePt t="14555" x="2749550" y="4051300"/>
          <p14:tracePt t="14571" x="2743200" y="4044950"/>
          <p14:tracePt t="14588" x="2736850" y="4038600"/>
          <p14:tracePt t="14604" x="2724150" y="4032250"/>
          <p14:tracePt t="14620" x="2705100" y="4032250"/>
          <p14:tracePt t="14637" x="2692400" y="4032250"/>
          <p14:tracePt t="14654" x="2673350" y="4044950"/>
          <p14:tracePt t="14670" x="2654300" y="4070350"/>
          <p14:tracePt t="14687" x="2628900" y="4121150"/>
          <p14:tracePt t="14703" x="2616200" y="4152900"/>
          <p14:tracePt t="14720" x="2590800" y="4248150"/>
          <p14:tracePt t="14737" x="2559050" y="4432300"/>
          <p14:tracePt t="14753" x="2552700" y="4546600"/>
          <p14:tracePt t="14770" x="2520950" y="4775200"/>
          <p14:tracePt t="14787" x="2501900" y="5029200"/>
          <p14:tracePt t="14803" x="2489200" y="5156200"/>
          <p14:tracePt t="14819" x="2489200" y="5270500"/>
          <p14:tracePt t="14836" x="2501900" y="5537200"/>
          <p14:tracePt t="14853" x="2520950" y="5594350"/>
          <p14:tracePt t="14871" x="2533650" y="5632450"/>
          <p14:tracePt t="14886" x="2540000" y="5645150"/>
          <p14:tracePt t="14902" x="2540000" y="5657850"/>
          <p14:tracePt t="14920" x="2552700" y="5657850"/>
          <p14:tracePt t="14936" x="2559050" y="5657850"/>
          <p14:tracePt t="14953" x="2565400" y="5651500"/>
          <p14:tracePt t="14970" x="2590800" y="5645150"/>
          <p14:tracePt t="14986" x="2603500" y="5638800"/>
          <p14:tracePt t="14989" x="2628900" y="5638800"/>
          <p14:tracePt t="15003" x="2647950" y="5626100"/>
          <p14:tracePt t="15019" x="2667000" y="5619750"/>
          <p14:tracePt t="15036" x="2730500" y="5594350"/>
          <p14:tracePt t="15054" x="2825750" y="5543550"/>
          <p14:tracePt t="15069" x="2946400" y="5467350"/>
          <p14:tracePt t="15085" x="2990850" y="5410200"/>
          <p14:tracePt t="15103" x="3079750" y="5283200"/>
          <p14:tracePt t="15119" x="3149600" y="5105400"/>
          <p14:tracePt t="15135" x="3175000" y="5003800"/>
          <p14:tracePt t="15152" x="3200400" y="4800600"/>
          <p14:tracePt t="15168" x="3200400" y="4686300"/>
          <p14:tracePt t="15186" x="3149600" y="4476750"/>
          <p14:tracePt t="15201" x="3067050" y="4305300"/>
          <p14:tracePt t="15218" x="3016250" y="4254500"/>
          <p14:tracePt t="15235" x="2940050" y="4184650"/>
          <p14:tracePt t="15251" x="2819400" y="4159250"/>
          <p14:tracePt t="15268" x="2762250" y="4146550"/>
          <p14:tracePt t="15285" x="2660650" y="4146550"/>
          <p14:tracePt t="15301" x="2578100" y="4178300"/>
          <p14:tracePt t="15318" x="2552700" y="4191000"/>
          <p14:tracePt t="15335" x="2489200" y="4248150"/>
          <p14:tracePt t="15351" x="2444750" y="4349750"/>
          <p14:tracePt t="15369" x="2400300" y="4514850"/>
          <p14:tracePt t="15385" x="2400300" y="4591050"/>
          <p14:tracePt t="15401" x="2406650" y="4775200"/>
          <p14:tracePt t="15418" x="2444750" y="4927600"/>
          <p14:tracePt t="15434" x="2476500" y="4984750"/>
          <p14:tracePt t="15451" x="2501900" y="5041900"/>
          <p14:tracePt t="15468" x="2641600" y="5175250"/>
          <p14:tracePt t="15484" x="2698750" y="5200650"/>
          <p14:tracePt t="15501" x="2755900" y="5219700"/>
          <p14:tracePt t="15517" x="2863850" y="5276850"/>
          <p14:tracePt t="15534" x="2965450" y="5327650"/>
          <p14:tracePt t="15551" x="3035300" y="5346700"/>
          <p14:tracePt t="15567" x="3067050" y="5353050"/>
          <p14:tracePt t="15583" x="3098800" y="5353050"/>
          <p14:tracePt t="15601" x="3168650" y="5359400"/>
          <p14:tracePt t="15617" x="3181350" y="5353050"/>
          <p14:tracePt t="15633" x="3200400" y="5340350"/>
          <p14:tracePt t="15650" x="3206750" y="5321300"/>
          <p14:tracePt t="15667" x="3213100" y="5308600"/>
          <p14:tracePt t="15683" x="3219450" y="5276850"/>
          <p14:tracePt t="15700" x="3219450" y="5251450"/>
          <p14:tracePt t="15717" x="3213100" y="5245100"/>
          <p14:tracePt t="15735" x="3206750" y="5219700"/>
          <p14:tracePt t="15750" x="3194050" y="5194300"/>
          <p14:tracePt t="15766" x="3181350" y="5181600"/>
          <p14:tracePt t="15784" x="3155950" y="5156200"/>
          <p14:tracePt t="15800" x="3124200" y="5143500"/>
          <p14:tracePt t="15817" x="3041650" y="5118100"/>
          <p14:tracePt t="15832" x="2959100" y="5105400"/>
          <p14:tracePt t="15849" x="2908300" y="5105400"/>
          <p14:tracePt t="15867" x="2819400" y="5137150"/>
          <p14:tracePt t="15882" x="2755900" y="5175250"/>
          <p14:tracePt t="15899" x="2730500" y="5207000"/>
          <p14:tracePt t="15917" x="2692400" y="5283200"/>
          <p14:tracePt t="15932" x="2692400" y="5314950"/>
          <p14:tracePt t="15949" x="2679700" y="5378450"/>
          <p14:tracePt t="15966" x="2679700" y="5403850"/>
          <p14:tracePt t="15982" x="2717800" y="5448300"/>
          <p14:tracePt t="15999" x="2743200" y="5467350"/>
          <p14:tracePt t="16003" x="2762250" y="5473700"/>
          <p14:tracePt t="16016" x="2800350" y="5486400"/>
          <p14:tracePt t="16033" x="2832100" y="5492750"/>
          <p14:tracePt t="16050" x="2857500" y="5499100"/>
          <p14:tracePt t="16065" x="2927350" y="5499100"/>
          <p14:tracePt t="16082" x="3009900" y="5473700"/>
          <p14:tracePt t="16099" x="3067050" y="5422900"/>
          <p14:tracePt t="16115" x="3092450" y="5391150"/>
          <p14:tracePt t="16133" x="3124200" y="5314950"/>
          <p14:tracePt t="16149" x="3136900" y="5238750"/>
          <p14:tracePt t="16165" x="3143250" y="5118100"/>
          <p14:tracePt t="16182" x="3143250" y="5054600"/>
          <p14:tracePt t="16198" x="3130550" y="4959350"/>
          <p14:tracePt t="16215" x="3111500" y="4895850"/>
          <p14:tracePt t="16233" x="3086100" y="4864100"/>
          <p14:tracePt t="16248" x="3073400" y="4857750"/>
          <p14:tracePt t="16264" x="3041650" y="4851400"/>
          <p14:tracePt t="16282" x="2990850" y="4845050"/>
          <p14:tracePt t="16298" x="2965450" y="4845050"/>
          <p14:tracePt t="16315" x="2921000" y="4845050"/>
          <p14:tracePt t="16332" x="2863850" y="4870450"/>
          <p14:tracePt t="16347" x="2832100" y="4883150"/>
          <p14:tracePt t="16364" x="2806700" y="4895850"/>
          <p14:tracePt t="16381" x="2743200" y="4946650"/>
          <p14:tracePt t="16397" x="2730500" y="4972050"/>
          <p14:tracePt t="16416" x="2724150" y="5016500"/>
          <p14:tracePt t="16431" x="2730500" y="5054600"/>
          <p14:tracePt t="16930" x="2736850" y="5054600"/>
          <p14:tracePt t="16936" x="2743200" y="5048250"/>
          <p14:tracePt t="16951" x="2749550" y="5029200"/>
          <p14:tracePt t="16962" x="2762250" y="5010150"/>
          <p14:tracePt t="16980" x="2787650" y="4933950"/>
          <p14:tracePt t="16996" x="2787650" y="4819650"/>
          <p14:tracePt t="17012" x="2794000" y="4756150"/>
          <p14:tracePt t="17015" x="2806700" y="4667250"/>
          <p14:tracePt t="17029" x="2806700" y="4591050"/>
          <p14:tracePt t="17046" x="2806700" y="4438650"/>
          <p14:tracePt t="17062" x="2794000" y="4368800"/>
          <p14:tracePt t="17079" x="2768600" y="4273550"/>
          <p14:tracePt t="17095" x="2749550" y="4241800"/>
          <p14:tracePt t="17113" x="2730500" y="4210050"/>
          <p14:tracePt t="17145" x="2724150" y="4210050"/>
          <p14:tracePt t="17162" x="2717800" y="4210050"/>
          <p14:tracePt t="17179" x="2711450" y="4216400"/>
          <p14:tracePt t="17195" x="2698750" y="4216400"/>
          <p14:tracePt t="17212" x="2692400" y="4222750"/>
          <p14:tracePt t="17228" x="2679700" y="4235450"/>
          <p14:tracePt t="17244" x="2673350" y="4241800"/>
          <p14:tracePt t="17261" x="2660650" y="4273550"/>
          <p14:tracePt t="17278" x="2635250" y="4324350"/>
          <p14:tracePt t="17296" x="2578100" y="4425950"/>
          <p14:tracePt t="17311" x="2559050" y="4483100"/>
          <p14:tracePt t="17328" x="2501900" y="4578350"/>
          <p14:tracePt t="17345" x="2444750" y="4705350"/>
          <p14:tracePt t="17361" x="2432050" y="4762500"/>
          <p14:tracePt t="17378" x="2387600" y="4845050"/>
          <p14:tracePt t="17395" x="2362200" y="4921250"/>
          <p14:tracePt t="17411" x="2355850" y="4940300"/>
          <p14:tracePt t="17428" x="2349500" y="4959350"/>
          <p14:tracePt t="17444" x="2343150" y="4984750"/>
          <p14:tracePt t="17461" x="2336800" y="4997450"/>
          <p14:tracePt t="17494" x="2336800" y="5003800"/>
          <p14:tracePt t="17511" x="2330450" y="5010150"/>
          <p14:tracePt t="17530" x="2330450" y="5016500"/>
          <p14:tracePt t="17555" x="2330450" y="5029200"/>
          <p14:tracePt t="17583" x="2343150" y="5041900"/>
          <p14:tracePt t="17597" x="2349500" y="5048250"/>
          <p14:tracePt t="18099" x="2349500" y="5060950"/>
          <p14:tracePt t="18106" x="2349500" y="5086350"/>
          <p14:tracePt t="18120" x="2355850" y="5105400"/>
          <p14:tracePt t="18128" x="2368550" y="5137150"/>
          <p14:tracePt t="18142" x="2381250" y="5168900"/>
          <p14:tracePt t="18158" x="2387600" y="5194300"/>
          <p14:tracePt t="18175" x="2425700" y="5251450"/>
          <p14:tracePt t="18191" x="2470150" y="5302250"/>
          <p14:tracePt t="18208" x="2495550" y="5334000"/>
          <p14:tracePt t="18225" x="2565400" y="5384800"/>
          <p14:tracePt t="18241" x="2597150" y="5422900"/>
          <p14:tracePt t="18258" x="2698750" y="5473700"/>
          <p14:tracePt t="18275" x="2825750" y="5530850"/>
          <p14:tracePt t="18291" x="2921000" y="5549900"/>
          <p14:tracePt t="18308" x="2959100" y="5549900"/>
          <p14:tracePt t="18324" x="2984500" y="5549900"/>
          <p14:tracePt t="18341" x="3028950" y="5543550"/>
          <p14:tracePt t="18359" x="3041650" y="5530850"/>
          <p14:tracePt t="18374" x="3067050" y="5505450"/>
          <p14:tracePt t="18391" x="3073400" y="5505450"/>
          <p14:tracePt t="18408" x="3092450" y="5467350"/>
          <p14:tracePt t="18424" x="3098800" y="5441950"/>
          <p14:tracePt t="18441" x="3098800" y="5422900"/>
          <p14:tracePt t="18458" x="3098800" y="5295900"/>
          <p14:tracePt t="18474" x="3086100" y="5226050"/>
          <p14:tracePt t="18491" x="3067050" y="5168900"/>
          <p14:tracePt t="18507" x="3003550" y="5060950"/>
          <p14:tracePt t="18523" x="2889250" y="4991100"/>
          <p14:tracePt t="18540" x="2832100" y="4965700"/>
          <p14:tracePt t="18543" x="2755900" y="4946650"/>
          <p14:tracePt t="18557" x="2686050" y="4946650"/>
          <p14:tracePt t="18574" x="2533650" y="4959350"/>
          <p14:tracePt t="18591" x="2406650" y="5022850"/>
          <p14:tracePt t="18607" x="2349500" y="5060950"/>
          <p14:tracePt t="18623" x="2279650" y="5143500"/>
          <p14:tracePt t="18640" x="2235200" y="5245100"/>
          <p14:tracePt t="18656" x="2216150" y="5270500"/>
          <p14:tracePt t="18673" x="2216150" y="5314950"/>
          <p14:tracePt t="18689" x="2216150" y="5334000"/>
          <p14:tracePt t="18706" x="2222500" y="5346700"/>
          <p14:tracePt t="18723" x="2235200" y="5353050"/>
          <p14:tracePt t="18739" x="2298700" y="5372100"/>
          <p14:tracePt t="18756" x="2317750" y="5378450"/>
          <p14:tracePt t="18773" x="2374900" y="5378450"/>
          <p14:tracePt t="18789" x="2406650" y="5378450"/>
          <p14:tracePt t="18806" x="2470150" y="5384800"/>
          <p14:tracePt t="18823" x="2540000" y="5384800"/>
          <p14:tracePt t="18839" x="2578100" y="5384800"/>
          <p14:tracePt t="18856" x="2673350" y="5378450"/>
          <p14:tracePt t="18873" x="2781300" y="5359400"/>
          <p14:tracePt t="18889" x="2838450" y="5340350"/>
          <p14:tracePt t="18906" x="2933700" y="5302250"/>
          <p14:tracePt t="18922" x="3009900" y="5251450"/>
          <p14:tracePt t="18939" x="3035300" y="5232400"/>
          <p14:tracePt t="18956" x="3054350" y="5207000"/>
          <p14:tracePt t="18972" x="3060700" y="5181600"/>
          <p14:tracePt t="18989" x="3060700" y="5175250"/>
          <p14:tracePt t="19006" x="3054350" y="5149850"/>
          <p14:tracePt t="19022" x="3041650" y="5124450"/>
          <p14:tracePt t="19039" x="3016250" y="5105400"/>
          <p14:tracePt t="19042" x="2997200" y="5086350"/>
          <p14:tracePt t="19056" x="2952750" y="5060950"/>
          <p14:tracePt t="19072" x="2908300" y="5035550"/>
          <p14:tracePt t="19089" x="2730500" y="4959350"/>
          <p14:tracePt t="19105" x="2647950" y="4940300"/>
          <p14:tracePt t="19122" x="2584450" y="4940300"/>
          <p14:tracePt t="19139" x="2457450" y="4933950"/>
          <p14:tracePt t="19155" x="2336800" y="4953000"/>
          <p14:tracePt t="19171" x="2292350" y="4959350"/>
          <p14:tracePt t="19188" x="2254250" y="4972050"/>
          <p14:tracePt t="19205" x="2235200" y="4984750"/>
          <p14:tracePt t="19221" x="2228850" y="4984750"/>
          <p14:tracePt t="19237" x="2222500" y="4997450"/>
          <p14:tracePt t="19254" x="2235200" y="5003800"/>
          <p14:tracePt t="19272" x="2273300" y="5022850"/>
          <p14:tracePt t="19288" x="2305050" y="5029200"/>
          <p14:tracePt t="19304" x="2387600" y="5054600"/>
          <p14:tracePt t="19321" x="2514600" y="5092700"/>
          <p14:tracePt t="19337" x="2603500" y="5099050"/>
          <p14:tracePt t="19354" x="2679700" y="5111750"/>
          <p14:tracePt t="19371" x="2933700" y="5118100"/>
          <p14:tracePt t="19387" x="2984500" y="5118100"/>
          <p14:tracePt t="19404" x="3016250" y="5118100"/>
          <p14:tracePt t="19420" x="3054350" y="5111750"/>
          <p14:tracePt t="19437" x="3060700" y="5105400"/>
          <p14:tracePt t="19454" x="3060700" y="5099050"/>
          <p14:tracePt t="19470" x="3054350" y="5092700"/>
          <p14:tracePt t="19490" x="3048000" y="5092700"/>
          <p14:tracePt t="19504" x="3035300" y="5092700"/>
          <p14:tracePt t="19521" x="3028950" y="5086350"/>
          <p14:tracePt t="19538" x="3016250" y="5086350"/>
          <p14:tracePt t="19554" x="2971800" y="5073650"/>
          <p14:tracePt t="19569" x="2933700" y="5073650"/>
          <p14:tracePt t="19588" x="2838450" y="5067300"/>
          <p14:tracePt t="19603" x="2698750" y="5054600"/>
          <p14:tracePt t="19620" x="2622550" y="5054600"/>
          <p14:tracePt t="19638" x="2489200" y="5060950"/>
          <p14:tracePt t="19653" x="2387600" y="5067300"/>
          <p14:tracePt t="19670" x="2355850" y="5080000"/>
          <p14:tracePt t="19687" x="2317750" y="5080000"/>
          <p14:tracePt t="19703" x="2305050" y="5080000"/>
          <p14:tracePt t="19720" x="2292350" y="5080000"/>
          <p14:tracePt t="19737" x="2298700" y="5080000"/>
          <p14:tracePt t="19752" x="2311400" y="5080000"/>
          <p14:tracePt t="19770" x="2343150" y="5086350"/>
          <p14:tracePt t="19786" x="2400300" y="5086350"/>
          <p14:tracePt t="19802" x="2432050" y="5092700"/>
          <p14:tracePt t="19820" x="2533650" y="5086350"/>
          <p14:tracePt t="19836" x="2667000" y="5067300"/>
          <p14:tracePt t="19852" x="2730500" y="5060950"/>
          <p14:tracePt t="19869" x="2876550" y="5041900"/>
          <p14:tracePt t="19886" x="2978150" y="5035550"/>
          <p14:tracePt t="19903" x="3022600" y="5035550"/>
          <p14:tracePt t="19919" x="3067050" y="5035550"/>
          <p14:tracePt t="19935" x="3079750" y="5035550"/>
          <p14:tracePt t="19953" x="3092450" y="5035550"/>
          <p14:tracePt t="19968" x="3098800" y="5035550"/>
          <p14:tracePt t="20002" x="3092450" y="5035550"/>
          <p14:tracePt t="20018" x="3079750" y="5035550"/>
          <p14:tracePt t="20035" x="3073400" y="5035550"/>
          <p14:tracePt t="20052" x="3054350" y="5035550"/>
          <p14:tracePt t="20068" x="3022600" y="5035550"/>
          <p14:tracePt t="20084" x="2990850" y="5035550"/>
          <p14:tracePt t="20101" x="2914650" y="5035550"/>
          <p14:tracePt t="20118" x="2787650" y="5035550"/>
          <p14:tracePt t="20136" x="2654300" y="5067300"/>
          <p14:tracePt t="20152" x="2603500" y="5073650"/>
          <p14:tracePt t="20168" x="2495550" y="5092700"/>
          <p14:tracePt t="20185" x="2432050" y="5105400"/>
          <p14:tracePt t="20201" x="2425700" y="5105400"/>
          <p14:tracePt t="20218" x="2400300" y="5111750"/>
          <p14:tracePt t="20234" x="2387600" y="5118100"/>
          <p14:tracePt t="20268" x="2381250" y="5118100"/>
          <p14:tracePt t="20297" x="2387600" y="5118100"/>
          <p14:tracePt t="20304" x="2393950" y="5118100"/>
          <p14:tracePt t="20318" x="2400300" y="5124450"/>
          <p14:tracePt t="20334" x="2413000" y="5124450"/>
          <p14:tracePt t="20609" x="2425700" y="5105400"/>
          <p14:tracePt t="20623" x="2438400" y="5048250"/>
          <p14:tracePt t="20630" x="2470150" y="4978400"/>
          <p14:tracePt t="20637" x="2489200" y="4876800"/>
          <p14:tracePt t="20649" x="2533650" y="4743450"/>
          <p14:tracePt t="20666" x="2654300" y="4260850"/>
          <p14:tracePt t="20683" x="2698750" y="3956050"/>
          <p14:tracePt t="20700" x="2755900" y="3467100"/>
          <p14:tracePt t="20716" x="2768600" y="3213100"/>
          <p14:tracePt t="20733" x="2768600" y="3117850"/>
          <p14:tracePt t="20750" x="2768600" y="2997200"/>
          <p14:tracePt t="20766" x="2768600" y="2959100"/>
          <p14:tracePt t="20782" x="2762250" y="2927350"/>
          <p14:tracePt t="20799" x="2762250" y="2901950"/>
          <p14:tracePt t="20817" x="2762250" y="2889250"/>
          <p14:tracePt t="20960" x="2762250" y="2882900"/>
          <p14:tracePt t="20988" x="2768600" y="2882900"/>
          <p14:tracePt t="20995" x="2774950" y="2889250"/>
          <p14:tracePt t="21009" x="2781300" y="2895600"/>
          <p14:tracePt t="21018" x="2787650" y="2895600"/>
          <p14:tracePt t="21032" x="2800350" y="2901950"/>
          <p14:tracePt t="21048" x="2813050" y="2908300"/>
          <p14:tracePt t="21065" x="2857500" y="2933700"/>
          <p14:tracePt t="21081" x="2876550" y="2946400"/>
          <p14:tracePt t="21098" x="2908300" y="2959100"/>
          <p14:tracePt t="21115" x="2984500" y="3003550"/>
          <p14:tracePt t="21131" x="3028950" y="3028950"/>
          <p14:tracePt t="21148" x="3098800" y="3060700"/>
          <p14:tracePt t="21165" x="3289300" y="3124200"/>
          <p14:tracePt t="21181" x="3333750" y="3143250"/>
          <p14:tracePt t="21197" x="3403600" y="3149600"/>
          <p14:tracePt t="21214" x="3435350" y="3149600"/>
          <p14:tracePt t="21231" x="3435350" y="3136900"/>
          <p14:tracePt t="21248" x="3441700" y="3124200"/>
          <p14:tracePt t="21264" x="3441700" y="3086100"/>
          <p14:tracePt t="21281" x="3435350" y="3073400"/>
          <p14:tracePt t="21298" x="3390900" y="2959100"/>
          <p14:tracePt t="21314" x="3276600" y="2698750"/>
          <p14:tracePt t="21331" x="3194050" y="2501900"/>
          <p14:tracePt t="21347" x="3016250" y="2114550"/>
          <p14:tracePt t="21364" x="2895600" y="1885950"/>
          <p14:tracePt t="21381" x="2844800" y="1816100"/>
          <p14:tracePt t="21397" x="2755900" y="1708150"/>
          <p14:tracePt t="21414" x="2724150" y="1689100"/>
          <p14:tracePt t="21431" x="2705100" y="1682750"/>
          <p14:tracePt t="21463" x="2698750" y="1682750"/>
          <p14:tracePt t="21480" x="2692400" y="1689100"/>
          <p14:tracePt t="21497" x="2692400" y="1695450"/>
          <p14:tracePt t="21513" x="2686050" y="1708150"/>
          <p14:tracePt t="21530" x="2686050" y="1727200"/>
          <p14:tracePt t="21547" x="2686050" y="1765300"/>
          <p14:tracePt t="21564" x="2705100" y="1917700"/>
          <p14:tracePt t="21580" x="2730500" y="2171700"/>
          <p14:tracePt t="21596" x="2743200" y="2362200"/>
          <p14:tracePt t="21614" x="2800350" y="2806700"/>
          <p14:tracePt t="21629" x="2857500" y="3149600"/>
          <p14:tracePt t="21646" x="2895600" y="3302000"/>
          <p14:tracePt t="21664" x="2933700" y="3486150"/>
          <p14:tracePt t="21680" x="2952750" y="3556000"/>
          <p14:tracePt t="21697" x="2978150" y="3606800"/>
          <p14:tracePt t="21713" x="2990850" y="3625850"/>
          <p14:tracePt t="21810" x="2990850" y="3619500"/>
          <p14:tracePt t="21831" x="2990850" y="3613150"/>
          <p14:tracePt t="21866" x="2997200" y="3613150"/>
          <p14:tracePt t="21880" x="3003550" y="3613150"/>
        </p14:tracePtLst>
      </p14:laserTraceLst>
    </p:ext>
  </p:extLst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Title 1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1143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Overriding to Create</a:t>
            </a:r>
            <a:br>
              <a:rPr lang="en-US" altLang="en-US" sz="4400" dirty="0">
                <a:latin typeface="Elephant" panose="02020904090505020303" pitchFamily="18" charset="0"/>
              </a:rPr>
            </a:br>
            <a:r>
              <a:rPr lang="en-US" altLang="en-US" sz="4400" dirty="0">
                <a:latin typeface="Elephant" panose="02020904090505020303" pitchFamily="18" charset="0"/>
              </a:rPr>
              <a:t>a New Version</a:t>
            </a:r>
          </a:p>
        </p:txBody>
      </p:sp>
      <p:sp>
        <p:nvSpPr>
          <p:cNvPr id="26626" name="Content Placeholder 2"/>
          <p:cNvSpPr>
            <a:spLocks noGrp="1"/>
          </p:cNvSpPr>
          <p:nvPr>
            <p:ph idx="1"/>
          </p:nvPr>
        </p:nvSpPr>
        <p:spPr>
          <a:xfrm>
            <a:off x="845502" y="1478280"/>
            <a:ext cx="8382000" cy="5379720"/>
          </a:xfrm>
        </p:spPr>
        <p:txBody>
          <a:bodyPr/>
          <a:lstStyle/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class Animal:</a:t>
            </a: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 </a:t>
            </a:r>
            <a:r>
              <a:rPr lang="en-US" altLang="en-US" sz="2800" dirty="0" err="1">
                <a:latin typeface="Lucida Console" panose="020B0609040504020204" pitchFamily="49" charset="0"/>
              </a:rPr>
              <a:t>def</a:t>
            </a:r>
            <a:r>
              <a:rPr lang="en-US" altLang="en-US" sz="2800" dirty="0">
                <a:latin typeface="Lucida Console" panose="020B0609040504020204" pitchFamily="49" charset="0"/>
              </a:rPr>
              <a:t> __</a:t>
            </a:r>
            <a:r>
              <a:rPr lang="en-US" altLang="en-US" sz="2800" dirty="0" err="1">
                <a:latin typeface="Lucida Console" panose="020B0609040504020204" pitchFamily="49" charset="0"/>
              </a:rPr>
              <a:t>init</a:t>
            </a:r>
            <a:r>
              <a:rPr lang="en-US" altLang="en-US" sz="2800" dirty="0">
                <a:latin typeface="Lucida Console" panose="020B0609040504020204" pitchFamily="49" charset="0"/>
              </a:rPr>
              <a:t>__(self, name, age):</a:t>
            </a: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     self.name = name</a:t>
            </a: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     </a:t>
            </a:r>
            <a:r>
              <a:rPr lang="en-US" altLang="en-US" sz="2800" dirty="0" err="1">
                <a:latin typeface="Lucida Console" panose="020B0609040504020204" pitchFamily="49" charset="0"/>
              </a:rPr>
              <a:t>self.age</a:t>
            </a:r>
            <a:r>
              <a:rPr lang="en-US" altLang="en-US" sz="2800" dirty="0">
                <a:latin typeface="Lucida Console" panose="020B0609040504020204" pitchFamily="49" charset="0"/>
              </a:rPr>
              <a:t> = age</a:t>
            </a: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 </a:t>
            </a:r>
            <a:r>
              <a:rPr lang="en-US" altLang="en-US" sz="2800" dirty="0" err="1">
                <a:latin typeface="Lucida Console" panose="020B0609040504020204" pitchFamily="49" charset="0"/>
              </a:rPr>
              <a:t>def</a:t>
            </a:r>
            <a:r>
              <a:rPr lang="en-US" altLang="en-US" sz="2800" dirty="0">
                <a:latin typeface="Lucida Console" panose="020B0609040504020204" pitchFamily="49" charset="0"/>
              </a:rPr>
              <a:t> </a:t>
            </a:r>
            <a:r>
              <a:rPr lang="en-US" altLang="en-US" sz="2800" dirty="0" err="1">
                <a:latin typeface="Lucida Console" panose="020B0609040504020204" pitchFamily="49" charset="0"/>
              </a:rPr>
              <a:t>get_name</a:t>
            </a:r>
            <a:r>
              <a:rPr lang="en-US" altLang="en-US" sz="2800" dirty="0">
                <a:latin typeface="Lucida Console" panose="020B0609040504020204" pitchFamily="49" charset="0"/>
              </a:rPr>
              <a:t>(self):</a:t>
            </a: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     return self.name</a:t>
            </a: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 </a:t>
            </a:r>
            <a:r>
              <a:rPr lang="en-US" altLang="en-US" sz="2800" dirty="0" err="1">
                <a:latin typeface="Lucida Console" panose="020B0609040504020204" pitchFamily="49" charset="0"/>
              </a:rPr>
              <a:t>def</a:t>
            </a:r>
            <a:r>
              <a:rPr lang="en-US" altLang="en-US" sz="2800" dirty="0">
                <a:latin typeface="Lucida Console" panose="020B0609040504020204" pitchFamily="49" charset="0"/>
              </a:rPr>
              <a:t> __</a:t>
            </a:r>
            <a:r>
              <a:rPr lang="en-US" altLang="en-US" sz="2800" dirty="0" err="1">
                <a:latin typeface="Lucida Console" panose="020B0609040504020204" pitchFamily="49" charset="0"/>
              </a:rPr>
              <a:t>gt</a:t>
            </a:r>
            <a:r>
              <a:rPr lang="en-US" altLang="en-US" sz="2800" dirty="0">
                <a:latin typeface="Lucida Console" panose="020B0609040504020204" pitchFamily="49" charset="0"/>
              </a:rPr>
              <a:t>__(self, other):</a:t>
            </a: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     #override comparison operators</a:t>
            </a: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     return </a:t>
            </a:r>
            <a:r>
              <a:rPr lang="en-US" altLang="en-US" sz="2800" dirty="0" err="1">
                <a:latin typeface="Lucida Console" panose="020B0609040504020204" pitchFamily="49" charset="0"/>
              </a:rPr>
              <a:t>self.age</a:t>
            </a:r>
            <a:r>
              <a:rPr lang="en-US" altLang="en-US" sz="2800" dirty="0">
                <a:latin typeface="Lucida Console" panose="020B0609040504020204" pitchFamily="49" charset="0"/>
              </a:rPr>
              <a:t> &gt; </a:t>
            </a:r>
            <a:r>
              <a:rPr lang="en-US" altLang="en-US" sz="2800" dirty="0" err="1">
                <a:latin typeface="Lucida Console" panose="020B0609040504020204" pitchFamily="49" charset="0"/>
              </a:rPr>
              <a:t>other.age</a:t>
            </a:r>
            <a:endParaRPr lang="en-US" altLang="en-US" sz="2800" dirty="0">
              <a:latin typeface="Lucida Console" panose="020B0609040504020204" pitchFamily="49" charset="0"/>
            </a:endParaRP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endParaRPr lang="en-US" altLang="en-US" sz="2800" dirty="0">
              <a:latin typeface="Lucida Console" panose="020B0609040504020204" pitchFamily="49" charset="0"/>
            </a:endParaRPr>
          </a:p>
          <a:p>
            <a:pPr>
              <a:spcBef>
                <a:spcPct val="0"/>
              </a:spcBef>
              <a:buFont typeface="Wingdings" pitchFamily="2" charset="2"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print(Animal('Boo',4)&gt;Animal('Sam',3))</a:t>
            </a:r>
            <a:endParaRPr lang="en-US" altLang="en-US" sz="3200" dirty="0">
              <a:latin typeface="Lucida Console" panose="020B0609040504020204" pitchFamily="49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792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060"/>
    </mc:Choice>
    <mc:Fallback xmlns="">
      <p:transition spd="slow" advTm="52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5572" x="3003550" y="3606800"/>
          <p14:tracePt t="5579" x="3009900" y="3594100"/>
          <p14:tracePt t="5586" x="3016250" y="3575050"/>
          <p14:tracePt t="5598" x="3022600" y="3556000"/>
          <p14:tracePt t="5615" x="3054350" y="3473450"/>
          <p14:tracePt t="5631" x="3079750" y="3390900"/>
          <p14:tracePt t="5648" x="3117850" y="3282950"/>
          <p14:tracePt t="5651" x="3124200" y="3238500"/>
          <p14:tracePt t="5664" x="3143250" y="3130550"/>
          <p14:tracePt t="5681" x="3155950" y="3048000"/>
          <p14:tracePt t="5699" x="3181350" y="2971800"/>
          <p14:tracePt t="5714" x="3181350" y="2946400"/>
          <p14:tracePt t="5731" x="3181350" y="2927350"/>
          <p14:tracePt t="5747" x="3181350" y="2908300"/>
          <p14:tracePt t="5764" x="3181350" y="2889250"/>
          <p14:tracePt t="5781" x="3175000" y="2844800"/>
          <p14:tracePt t="5797" x="3168650" y="2794000"/>
          <p14:tracePt t="5814" x="3155950" y="2749550"/>
          <p14:tracePt t="5832" x="3130550" y="2698750"/>
          <p14:tracePt t="5847" x="3111500" y="2660650"/>
          <p14:tracePt t="5864" x="3098800" y="2628900"/>
          <p14:tracePt t="5881" x="3079750" y="2590800"/>
          <p14:tracePt t="5897" x="3067050" y="2565400"/>
          <p14:tracePt t="5913" x="3060700" y="2546350"/>
          <p14:tracePt t="5931" x="3048000" y="2533650"/>
          <p14:tracePt t="5947" x="3048000" y="2527300"/>
          <p14:tracePt t="5979" x="3048000" y="2520950"/>
          <p14:tracePt t="6547" x="3048000" y="2546350"/>
          <p14:tracePt t="6554" x="3048000" y="2609850"/>
          <p14:tracePt t="6562" x="3048000" y="2673350"/>
          <p14:tracePt t="6578" x="3028950" y="2806700"/>
          <p14:tracePt t="6595" x="3009900" y="2946400"/>
          <p14:tracePt t="6611" x="3009900" y="3117850"/>
          <p14:tracePt t="6627" x="2997200" y="3206750"/>
          <p14:tracePt t="6646" x="2997200" y="3276600"/>
          <p14:tracePt t="6661" x="2997200" y="3295650"/>
          <p14:tracePt t="6677" x="2997200" y="3302000"/>
          <p14:tracePt t="6820" x="3003550" y="3302000"/>
          <p14:tracePt t="6835" x="3009900" y="3302000"/>
          <p14:tracePt t="6849" x="3016250" y="3302000"/>
          <p14:tracePt t="6856" x="3022600" y="3302000"/>
          <p14:tracePt t="6863" x="3035300" y="3302000"/>
          <p14:tracePt t="6877" x="3048000" y="3302000"/>
          <p14:tracePt t="7419" x="3048000" y="3308350"/>
          <p14:tracePt t="7426" x="3054350" y="3321050"/>
          <p14:tracePt t="7433" x="3054350" y="3333750"/>
          <p14:tracePt t="7441" x="3054350" y="3346450"/>
          <p14:tracePt t="7458" x="3060700" y="3378200"/>
          <p14:tracePt t="7475" x="3060700" y="3422650"/>
          <p14:tracePt t="7491" x="3067050" y="3454400"/>
          <p14:tracePt t="7508" x="3067050" y="3498850"/>
          <p14:tracePt t="7525" x="3073400" y="3543300"/>
          <p14:tracePt t="7541" x="3073400" y="3575050"/>
          <p14:tracePt t="7558" x="3073400" y="3606800"/>
          <p14:tracePt t="7575" x="3079750" y="3651250"/>
          <p14:tracePt t="7591" x="3079750" y="3676650"/>
          <p14:tracePt t="7608" x="3073400" y="3714750"/>
          <p14:tracePt t="7624" x="3073400" y="3727450"/>
          <p14:tracePt t="7641" x="3073400" y="3740150"/>
          <p14:tracePt t="7658" x="3073400" y="3746500"/>
          <p14:tracePt t="7691" x="3073400" y="3752850"/>
          <p14:tracePt t="7749" x="3073400" y="3759200"/>
          <p14:tracePt t="7882" x="3079750" y="3765550"/>
          <p14:tracePt t="7903" x="3079750" y="3771900"/>
          <p14:tracePt t="7910" x="3086100" y="3784600"/>
          <p14:tracePt t="7923" x="3086100" y="3790950"/>
          <p14:tracePt t="7940" x="3098800" y="3835400"/>
          <p14:tracePt t="7956" x="3105150" y="3886200"/>
          <p14:tracePt t="7974" x="3124200" y="3994150"/>
          <p14:tracePt t="7990" x="3136900" y="4044950"/>
          <p14:tracePt t="8007" x="3149600" y="4095750"/>
          <p14:tracePt t="8024" x="3155950" y="4140200"/>
          <p14:tracePt t="8039" x="3162300" y="4159250"/>
          <p14:tracePt t="8056" x="3162300" y="4171950"/>
          <p14:tracePt t="8072" x="3168650" y="4184650"/>
          <p14:tracePt t="8170" x="3162300" y="4184650"/>
          <p14:tracePt t="8184" x="3162300" y="4191000"/>
          <p14:tracePt t="8207" x="3162300" y="4197350"/>
          <p14:tracePt t="8212" x="3162300" y="4203700"/>
          <p14:tracePt t="8222" x="3155950" y="4203700"/>
          <p14:tracePt t="8239" x="3155950" y="4216400"/>
          <p14:tracePt t="8255" x="3155950" y="4229100"/>
          <p14:tracePt t="8272" x="3149600" y="4235450"/>
          <p14:tracePt t="8289" x="3149600" y="4241800"/>
          <p14:tracePt t="8306" x="3162300" y="4260850"/>
          <p14:tracePt t="8926" x="3175000" y="4267200"/>
          <p14:tracePt t="8934" x="3181350" y="4273550"/>
          <p14:tracePt t="8940" x="3187700" y="4279900"/>
          <p14:tracePt t="8953" x="3194050" y="4279900"/>
          <p14:tracePt t="8970" x="3238500" y="4298950"/>
          <p14:tracePt t="8986" x="3263900" y="4305300"/>
          <p14:tracePt t="9003" x="3295650" y="4330700"/>
          <p14:tracePt t="9019" x="3346450" y="4356100"/>
          <p14:tracePt t="9036" x="3371850" y="4362450"/>
          <p14:tracePt t="9054" x="3409950" y="4381500"/>
          <p14:tracePt t="9069" x="3422650" y="4381500"/>
          <p14:tracePt t="9086" x="3441700" y="4387850"/>
          <p14:tracePt t="9103" x="3454400" y="4387850"/>
          <p14:tracePt t="9186" x="3448050" y="4387850"/>
          <p14:tracePt t="9193" x="3441700" y="4387850"/>
          <p14:tracePt t="9202" x="3435350" y="4381500"/>
          <p14:tracePt t="9219" x="3429000" y="4381500"/>
          <p14:tracePt t="9236" x="3409950" y="4381500"/>
          <p14:tracePt t="9252" x="3365500" y="4381500"/>
          <p14:tracePt t="9269" x="3327400" y="4381500"/>
          <p14:tracePt t="9286" x="3238500" y="4381500"/>
          <p14:tracePt t="9302" x="3162300" y="4381500"/>
          <p14:tracePt t="9318" x="3086100" y="4381500"/>
          <p14:tracePt t="9335" x="2952750" y="4394200"/>
          <p14:tracePt t="9352" x="2882900" y="4394200"/>
          <p14:tracePt t="9370" x="2825750" y="4394200"/>
          <p14:tracePt t="9385" x="2800350" y="4394200"/>
          <p14:tracePt t="9401" x="2794000" y="4394200"/>
          <p14:tracePt t="9419" x="2781300" y="4394200"/>
          <p14:tracePt t="9468" x="2787650" y="4394200"/>
          <p14:tracePt t="9496" x="2794000" y="4394200"/>
          <p14:tracePt t="9510" x="2806700" y="4394200"/>
          <p14:tracePt t="9516" x="2819400" y="4394200"/>
          <p14:tracePt t="9524" x="2825750" y="4394200"/>
          <p14:tracePt t="9534" x="2838450" y="4394200"/>
          <p14:tracePt t="9552" x="2882900" y="4394200"/>
          <p14:tracePt t="9567" x="2933700" y="4400550"/>
          <p14:tracePt t="9584" x="2984500" y="4400550"/>
          <p14:tracePt t="9601" x="3067050" y="4406900"/>
          <p14:tracePt t="9617" x="3117850" y="4406900"/>
          <p14:tracePt t="9634" x="3168650" y="4406900"/>
          <p14:tracePt t="9651" x="3225800" y="4406900"/>
          <p14:tracePt t="9667" x="3263900" y="4400550"/>
          <p14:tracePt t="9684" x="3276600" y="4400550"/>
          <p14:tracePt t="9687" x="3282950" y="4394200"/>
          <p14:tracePt t="9701" x="3289300" y="4387850"/>
          <p14:tracePt t="9717" x="3289300" y="4381500"/>
          <p14:tracePt t="9735" x="3276600" y="4381500"/>
          <p14:tracePt t="9750" x="3263900" y="4381500"/>
          <p14:tracePt t="9767" x="3244850" y="4381500"/>
          <p14:tracePt t="9784" x="3200400" y="4375150"/>
          <p14:tracePt t="9800" x="3155950" y="4368800"/>
          <p14:tracePt t="9816" x="3098800" y="4362450"/>
          <p14:tracePt t="9833" x="2978150" y="4343400"/>
          <p14:tracePt t="9850" x="2876550" y="4337050"/>
          <p14:tracePt t="9866" x="2794000" y="4337050"/>
          <p14:tracePt t="9883" x="2698750" y="4337050"/>
          <p14:tracePt t="9900" x="2660650" y="4337050"/>
          <p14:tracePt t="9917" x="2603500" y="4343400"/>
          <p14:tracePt t="9933" x="2584450" y="4349750"/>
          <p14:tracePt t="9949" x="2559050" y="4362450"/>
          <p14:tracePt t="9967" x="2540000" y="4362450"/>
          <p14:tracePt t="9984" x="2533650" y="4362450"/>
          <p14:tracePt t="10022" x="2527300" y="4362450"/>
          <p14:tracePt t="10121" x="2533650" y="4362450"/>
          <p14:tracePt t="10142" x="2546350" y="4362450"/>
          <p14:tracePt t="10150" x="2559050" y="4362450"/>
          <p14:tracePt t="10156" x="2565400" y="4362450"/>
          <p14:tracePt t="10165" x="2571750" y="4362450"/>
          <p14:tracePt t="10182" x="2597150" y="4362450"/>
          <p14:tracePt t="10185" x="2609850" y="4362450"/>
          <p14:tracePt t="10199" x="2660650" y="4362450"/>
          <p14:tracePt t="10216" x="2711450" y="4368800"/>
          <p14:tracePt t="10232" x="2755900" y="4368800"/>
          <p14:tracePt t="10248" x="2844800" y="4368800"/>
          <p14:tracePt t="10265" x="2895600" y="4368800"/>
          <p14:tracePt t="10283" x="2952750" y="4368800"/>
          <p14:tracePt t="10298" x="2984500" y="4375150"/>
          <p14:tracePt t="10315" x="3009900" y="4381500"/>
          <p14:tracePt t="10331" x="3048000" y="4381500"/>
          <p14:tracePt t="10365" x="3054350" y="4381500"/>
          <p14:tracePt t="10381" x="3067050" y="4381500"/>
          <p14:tracePt t="10430" x="3073400" y="4387850"/>
          <p14:tracePt t="10478" x="3079750" y="4387850"/>
          <p14:tracePt t="10619" x="3098800" y="4387850"/>
          <p14:tracePt t="11062" x="3092450" y="4413250"/>
          <p14:tracePt t="11069" x="3086100" y="4432300"/>
          <p14:tracePt t="11078" x="3086100" y="4451350"/>
          <p14:tracePt t="11096" x="3079750" y="4514850"/>
          <p14:tracePt t="11112" x="3073400" y="4654550"/>
          <p14:tracePt t="11129" x="3060700" y="4775200"/>
          <p14:tracePt t="11146" x="3054350" y="4921250"/>
          <p14:tracePt t="11163" x="3054350" y="5022850"/>
          <p14:tracePt t="11179" x="3041650" y="5124450"/>
          <p14:tracePt t="11196" x="3048000" y="5238750"/>
          <p14:tracePt t="11212" x="3048000" y="5314950"/>
          <p14:tracePt t="11229" x="3035300" y="5378450"/>
          <p14:tracePt t="11245" x="3022600" y="5448300"/>
          <p14:tracePt t="11262" x="3016250" y="5480050"/>
          <p14:tracePt t="11279" x="3003550" y="5518150"/>
          <p14:tracePt t="11295" x="3003550" y="5568950"/>
          <p14:tracePt t="11312" x="2990850" y="5600700"/>
          <p14:tracePt t="11329" x="2978150" y="5645150"/>
          <p14:tracePt t="11345" x="2971800" y="5670550"/>
          <p14:tracePt t="11362" x="2952750" y="5695950"/>
          <p14:tracePt t="11379" x="2946400" y="5734050"/>
          <p14:tracePt t="11395" x="2921000" y="5759450"/>
          <p14:tracePt t="11411" x="2914650" y="5803900"/>
          <p14:tracePt t="11428" x="2914650" y="5822950"/>
          <p14:tracePt t="11933" x="2901950" y="5835650"/>
          <p14:tracePt t="11947" x="2889250" y="5842000"/>
          <p14:tracePt t="11954" x="2882900" y="5848350"/>
          <p14:tracePt t="11962" x="2876550" y="5861050"/>
          <p14:tracePt t="11976" x="2857500" y="5880100"/>
          <p14:tracePt t="11992" x="2838450" y="5899150"/>
          <p14:tracePt t="12010" x="2832100" y="5905500"/>
          <p14:tracePt t="12026" x="2819400" y="5918200"/>
          <p14:tracePt t="12042" x="2819400" y="5924550"/>
          <p14:tracePt t="12059" x="2813050" y="5924550"/>
          <p14:tracePt t="12075" x="2813050" y="5930900"/>
          <p14:tracePt t="12116" x="2806700" y="5937250"/>
          <p14:tracePt t="12165" x="2806700" y="5943600"/>
          <p14:tracePt t="12256" x="2813050" y="5943600"/>
          <p14:tracePt t="12270" x="2819400" y="5943600"/>
          <p14:tracePt t="12278" x="2825750" y="5943600"/>
          <p14:tracePt t="12298" x="2832100" y="5943600"/>
          <p14:tracePt t="12308" x="2844800" y="5943600"/>
          <p14:tracePt t="12325" x="2863850" y="5943600"/>
          <p14:tracePt t="12341" x="2908300" y="5949950"/>
          <p14:tracePt t="12358" x="2940050" y="5949950"/>
          <p14:tracePt t="12375" x="3016250" y="5949950"/>
          <p14:tracePt t="12391" x="3086100" y="5962650"/>
          <p14:tracePt t="12408" x="3162300" y="5956300"/>
          <p14:tracePt t="12425" x="3251200" y="5949950"/>
          <p14:tracePt t="12441" x="3302000" y="5943600"/>
          <p14:tracePt t="12457" x="3340100" y="5943600"/>
          <p14:tracePt t="12474" x="3378200" y="5937250"/>
          <p14:tracePt t="12491" x="3390900" y="5930900"/>
          <p14:tracePt t="12509" x="3397250" y="5930900"/>
          <p14:tracePt t="12586" x="3390900" y="5930900"/>
          <p14:tracePt t="12621" x="3384550" y="5930900"/>
          <p14:tracePt t="12656" x="3384550" y="5937250"/>
          <p14:tracePt t="13160" x="3390900" y="5937250"/>
          <p14:tracePt t="13167" x="3409950" y="5937250"/>
          <p14:tracePt t="13175" x="3429000" y="5943600"/>
          <p14:tracePt t="13188" x="3473450" y="5949950"/>
          <p14:tracePt t="13205" x="3524250" y="5956300"/>
          <p14:tracePt t="13222" x="3568700" y="5956300"/>
          <p14:tracePt t="13238" x="3657600" y="5981700"/>
          <p14:tracePt t="13255" x="3714750" y="5981700"/>
          <p14:tracePt t="13272" x="3784600" y="5988050"/>
          <p14:tracePt t="13288" x="3822700" y="5994400"/>
          <p14:tracePt t="13305" x="3835400" y="5994400"/>
          <p14:tracePt t="13322" x="3860800" y="5994400"/>
          <p14:tracePt t="13338" x="3873500" y="5994400"/>
          <p14:tracePt t="13373" x="3879850" y="5994400"/>
          <p14:tracePt t="13518" x="3886200" y="5994400"/>
          <p14:tracePt t="13539" x="3892550" y="5994400"/>
          <p14:tracePt t="13554" x="3898900" y="5994400"/>
          <p14:tracePt t="13561" x="3905250" y="5994400"/>
          <p14:tracePt t="13570" x="3911600" y="5994400"/>
          <p14:tracePt t="13589" x="3924300" y="6000750"/>
          <p14:tracePt t="13603" x="3968750" y="6007100"/>
          <p14:tracePt t="13620" x="4019550" y="6013450"/>
          <p14:tracePt t="13638" x="4121150" y="6019800"/>
          <p14:tracePt t="13653" x="4184650" y="6019800"/>
          <p14:tracePt t="13670" x="4235450" y="6019800"/>
          <p14:tracePt t="13688" x="4343400" y="6019800"/>
          <p14:tracePt t="13704" x="4368800" y="6019800"/>
          <p14:tracePt t="13720" x="4400550" y="6019800"/>
          <p14:tracePt t="13736" x="4438650" y="6019800"/>
          <p14:tracePt t="13753" x="4451350" y="6019800"/>
          <p14:tracePt t="13770" x="4457700" y="6019800"/>
          <p14:tracePt t="13786" x="4464050" y="6019800"/>
          <p14:tracePt t="13890" x="4470400" y="6019800"/>
          <p14:tracePt t="13933" x="4476750" y="6019800"/>
          <p14:tracePt t="13947" x="4489450" y="6019800"/>
          <p14:tracePt t="13955" x="4495800" y="6019800"/>
          <p14:tracePt t="13969" x="4508500" y="6019800"/>
          <p14:tracePt t="13986" x="4546600" y="6019800"/>
          <p14:tracePt t="14003" x="4603750" y="6019800"/>
          <p14:tracePt t="14019" x="4641850" y="6019800"/>
          <p14:tracePt t="14036" x="4718050" y="6019800"/>
          <p14:tracePt t="14053" x="4800600" y="6013450"/>
          <p14:tracePt t="14069" x="4832350" y="6013450"/>
          <p14:tracePt t="14085" x="4870450" y="6013450"/>
          <p14:tracePt t="14102" x="4895850" y="6013450"/>
          <p14:tracePt t="14135" x="4902200" y="6007100"/>
          <p14:tracePt t="14192" x="4902200" y="6013450"/>
          <p14:tracePt t="14214" x="4895850" y="6019800"/>
          <p14:tracePt t="14220" x="4889500" y="6026150"/>
          <p14:tracePt t="14705" x="4908550" y="6026150"/>
          <p14:tracePt t="14712" x="4921250" y="6026150"/>
          <p14:tracePt t="14726" x="4940300" y="6026150"/>
          <p14:tracePt t="14736" x="4959350" y="6026150"/>
          <p14:tracePt t="14749" x="4978400" y="6026150"/>
          <p14:tracePt t="14767" x="5010150" y="6032500"/>
          <p14:tracePt t="14783" x="5099050" y="6038850"/>
          <p14:tracePt t="14799" x="5124450" y="6045200"/>
          <p14:tracePt t="14816" x="5149850" y="6045200"/>
          <p14:tracePt t="14833" x="5194300" y="6051550"/>
          <p14:tracePt t="14849" x="5245100" y="6064250"/>
          <p14:tracePt t="14867" x="5276850" y="6064250"/>
          <p14:tracePt t="14882" x="5289550" y="6064250"/>
          <p14:tracePt t="14899" x="5314950" y="6070600"/>
          <p14:tracePt t="14916" x="5327650" y="6070600"/>
          <p14:tracePt t="14932" x="5334000" y="6070600"/>
          <p14:tracePt t="14949" x="5340350" y="6070600"/>
          <p14:tracePt t="14966" x="5346700" y="6070600"/>
          <p14:tracePt t="15077" x="5346700" y="6076950"/>
          <p14:tracePt t="15401" x="5359400" y="6076950"/>
          <p14:tracePt t="15408" x="5384800" y="6076950"/>
          <p14:tracePt t="15416" x="5435600" y="6089650"/>
          <p14:tracePt t="15430" x="5499100" y="6089650"/>
          <p14:tracePt t="15447" x="5562600" y="6089650"/>
          <p14:tracePt t="15464" x="5715000" y="6096000"/>
          <p14:tracePt t="15480" x="5880100" y="6096000"/>
          <p14:tracePt t="15497" x="5943600" y="6096000"/>
          <p14:tracePt t="15514" x="6064250" y="6115050"/>
          <p14:tracePt t="15530" x="6108700" y="6121400"/>
          <p14:tracePt t="15547" x="6146800" y="6121400"/>
          <p14:tracePt t="15564" x="6184900" y="6127750"/>
          <p14:tracePt t="15580" x="6203950" y="6127750"/>
          <p14:tracePt t="15598" x="6229350" y="6127750"/>
          <p14:tracePt t="15613" x="6242050" y="6127750"/>
          <p14:tracePt t="15630" x="6254750" y="6127750"/>
          <p14:tracePt t="15647" x="6324600" y="6127750"/>
          <p14:tracePt t="15663" x="6356350" y="6127750"/>
          <p14:tracePt t="15680" x="6394450" y="6127750"/>
          <p14:tracePt t="15696" x="6496050" y="6127750"/>
          <p14:tracePt t="15713" x="6540500" y="6140450"/>
          <p14:tracePt t="15730" x="6591300" y="6140450"/>
          <p14:tracePt t="15733" x="6654800" y="6140450"/>
          <p14:tracePt t="15746" x="6718300" y="6140450"/>
          <p14:tracePt t="15763" x="6858000" y="6134100"/>
          <p14:tracePt t="15780" x="6927850" y="6115050"/>
          <p14:tracePt t="15796" x="7035800" y="6089650"/>
          <p14:tracePt t="15812" x="7105650" y="6070600"/>
          <p14:tracePt t="15830" x="7156450" y="6057900"/>
          <p14:tracePt t="15846" x="7175500" y="6057900"/>
          <p14:tracePt t="15862" x="7200900" y="6057900"/>
          <p14:tracePt t="15879" x="7213600" y="6057900"/>
          <p14:tracePt t="15895" x="7219950" y="6057900"/>
          <p14:tracePt t="15929" x="7226300" y="6057900"/>
          <p14:tracePt t="15969" x="7232650" y="6057900"/>
          <p14:tracePt t="15991" x="7239000" y="6057900"/>
          <p14:tracePt t="16012" x="7245350" y="6057900"/>
          <p14:tracePt t="16019" x="7251700" y="6057900"/>
          <p14:tracePt t="16040" x="7264400" y="6057900"/>
          <p14:tracePt t="16062" x="7270750" y="6057900"/>
          <p14:tracePt t="16068" x="7283450" y="6051550"/>
          <p14:tracePt t="16082" x="7296150" y="6051550"/>
          <p14:tracePt t="16095" x="7315200" y="6051550"/>
          <p14:tracePt t="16111" x="7366000" y="6045200"/>
          <p14:tracePt t="16128" x="7404100" y="6038850"/>
          <p14:tracePt t="16145" x="7512050" y="6032500"/>
          <p14:tracePt t="16161" x="7651750" y="6019800"/>
          <p14:tracePt t="16178" x="7727950" y="6019800"/>
          <p14:tracePt t="16195" x="7874000" y="6013450"/>
          <p14:tracePt t="16211" x="7988300" y="6000750"/>
          <p14:tracePt t="16228" x="8026400" y="6000750"/>
          <p14:tracePt t="16245" x="8077200" y="5994400"/>
          <p14:tracePt t="16261" x="8102600" y="5988050"/>
          <p14:tracePt t="16314" x="8102600" y="5981700"/>
          <p14:tracePt t="16363" x="8102600" y="5975350"/>
          <p14:tracePt t="16391" x="8096250" y="5975350"/>
          <p14:tracePt t="16455" x="8089900" y="5975350"/>
          <p14:tracePt t="16532" x="8089900" y="5969000"/>
          <p14:tracePt t="17144" x="8083550" y="5969000"/>
          <p14:tracePt t="17159" x="8070850" y="5962650"/>
          <p14:tracePt t="17165" x="8051800" y="5962650"/>
          <p14:tracePt t="17175" x="8026400" y="5949950"/>
          <p14:tracePt t="17191" x="7994650" y="5937250"/>
          <p14:tracePt t="17208" x="7924800" y="5905500"/>
          <p14:tracePt t="17224" x="7810500" y="5848350"/>
          <p14:tracePt t="17241" x="7753350" y="5816600"/>
          <p14:tracePt t="17245" x="7683500" y="5791200"/>
          <p14:tracePt t="17258" x="7607300" y="5746750"/>
          <p14:tracePt t="17274" x="7537450" y="5708650"/>
          <p14:tracePt t="17292" x="7245350" y="5543550"/>
          <p14:tracePt t="17308" x="7137400" y="5480050"/>
          <p14:tracePt t="17324" x="7029450" y="5403850"/>
          <p14:tracePt t="17341" x="6769100" y="5213350"/>
          <p14:tracePt t="17357" x="6673850" y="5130800"/>
          <p14:tracePt t="17374" x="6445250" y="4921250"/>
          <p14:tracePt t="17391" x="6248400" y="4737100"/>
          <p14:tracePt t="17407" x="6165850" y="4641850"/>
          <p14:tracePt t="17426" x="5899150" y="4400550"/>
          <p14:tracePt t="17441" x="5829300" y="4337050"/>
          <p14:tracePt t="17457" x="5664200" y="4203700"/>
          <p14:tracePt t="17475" x="5511800" y="4095750"/>
          <p14:tracePt t="17490" x="5429250" y="4032250"/>
          <p14:tracePt t="17507" x="5289550" y="3930650"/>
          <p14:tracePt t="17524" x="5213350" y="3917950"/>
          <p14:tracePt t="17540" x="5194300" y="3898900"/>
          <p14:tracePt t="18022" x="5219700" y="3867150"/>
          <p14:tracePt t="18029" x="5257800" y="3810000"/>
          <p14:tracePt t="18043" x="5302250" y="3727450"/>
          <p14:tracePt t="18055" x="5365750" y="3606800"/>
          <p14:tracePt t="18072" x="5505450" y="3270250"/>
          <p14:tracePt t="18088" x="5568950" y="3130550"/>
          <p14:tracePt t="18105" x="5638800" y="2959100"/>
          <p14:tracePt t="18121" x="5664200" y="2876550"/>
          <p14:tracePt t="18138" x="5670550" y="2838450"/>
          <p14:tracePt t="18156" x="5670550" y="2832100"/>
          <p14:tracePt t="18171" x="5670550" y="2825750"/>
          <p14:tracePt t="18187" x="5670550" y="2819400"/>
          <p14:tracePt t="18205" x="5664200" y="2800350"/>
          <p14:tracePt t="18221" x="5657850" y="2800350"/>
          <p14:tracePt t="18238" x="5651500" y="2800350"/>
          <p14:tracePt t="18255" x="5651500" y="2794000"/>
          <p14:tracePt t="18271" x="5645150" y="2787650"/>
          <p14:tracePt t="18274" x="5638800" y="2781300"/>
          <p14:tracePt t="18304" x="5626100" y="2768600"/>
          <p14:tracePt t="18320" x="5619750" y="2762250"/>
          <p14:tracePt t="18338" x="5613400" y="2755900"/>
          <p14:tracePt t="18370" x="5613400" y="2743200"/>
          <p14:tracePt t="18387" x="5613400" y="2736850"/>
          <p14:tracePt t="18403" x="5613400" y="2730500"/>
          <p14:tracePt t="18420" x="5613400" y="2724150"/>
          <p14:tracePt t="18437" x="5626100" y="2711450"/>
          <p14:tracePt t="18453" x="5632450" y="2686050"/>
          <p14:tracePt t="18470" x="5657850" y="2667000"/>
          <p14:tracePt t="18486" x="5759450" y="2508250"/>
          <p14:tracePt t="18503" x="5797550" y="2438400"/>
          <p14:tracePt t="18521" x="5880100" y="2336800"/>
          <p14:tracePt t="18536" x="5911850" y="2286000"/>
          <p14:tracePt t="18553" x="5969000" y="2235200"/>
          <p14:tracePt t="18571" x="6007100" y="2203450"/>
          <p14:tracePt t="18586" x="6019800" y="2190750"/>
          <p14:tracePt t="18603" x="6051550" y="2178050"/>
          <p14:tracePt t="18620" x="6051550" y="2171700"/>
          <p14:tracePt t="18858" x="6051550" y="2178050"/>
          <p14:tracePt t="18907" x="6051550" y="2184400"/>
          <p14:tracePt t="18942" x="6064250" y="2184400"/>
          <p14:tracePt t="18949" x="6070600" y="2184400"/>
          <p14:tracePt t="18962" x="6089650" y="2190750"/>
          <p14:tracePt t="18971" x="6108700" y="2190750"/>
          <p14:tracePt t="18985" x="6140450" y="2203450"/>
          <p14:tracePt t="19002" x="6242050" y="2203450"/>
          <p14:tracePt t="19019" x="6318250" y="2209800"/>
          <p14:tracePt t="19034" x="6483350" y="2209800"/>
          <p14:tracePt t="19051" x="6642100" y="2209800"/>
          <p14:tracePt t="19069" x="6769100" y="2209800"/>
          <p14:tracePt t="19085" x="6819900" y="2209800"/>
          <p14:tracePt t="19101" x="6851650" y="2197100"/>
          <p14:tracePt t="19118" x="6915150" y="2197100"/>
          <p14:tracePt t="19134" x="6927850" y="2197100"/>
          <p14:tracePt t="19151" x="6940550" y="2197100"/>
          <p14:tracePt t="19167" x="6953250" y="2197100"/>
          <p14:tracePt t="19185" x="6965950" y="2197100"/>
          <p14:tracePt t="19223" x="6972300" y="2197100"/>
          <p14:tracePt t="19531" x="6953250" y="2209800"/>
          <p14:tracePt t="19539" x="6896100" y="2247900"/>
          <p14:tracePt t="19553" x="6826250" y="2305050"/>
          <p14:tracePt t="19567" x="6718300" y="2393950"/>
          <p14:tracePt t="19583" x="6432550" y="2654300"/>
          <p14:tracePt t="19599" x="6235700" y="2819400"/>
          <p14:tracePt t="19617" x="5791200" y="3244850"/>
          <p14:tracePt t="19633" x="5568950" y="3473450"/>
          <p14:tracePt t="19649" x="5137150" y="3917950"/>
          <p14:tracePt t="19666" x="4711700" y="4343400"/>
          <p14:tracePt t="19683" x="4527550" y="4559300"/>
          <p14:tracePt t="19699" x="4368800" y="4730750"/>
          <p14:tracePt t="19715" x="4102100" y="5067300"/>
          <p14:tracePt t="19732" x="4032250" y="5168900"/>
          <p14:tracePt t="19750" x="3873500" y="5480050"/>
          <p14:tracePt t="19766" x="3829050" y="5556250"/>
          <p14:tracePt t="19782" x="3810000" y="5651500"/>
          <p14:tracePt t="19799" x="3752850" y="5822950"/>
          <p14:tracePt t="19815" x="3714750" y="5918200"/>
          <p14:tracePt t="19832" x="3702050" y="5949950"/>
          <p14:tracePt t="19849" x="3663950" y="6026150"/>
          <p14:tracePt t="19866" x="3632200" y="6121400"/>
          <p14:tracePt t="19882" x="3613150" y="6153150"/>
          <p14:tracePt t="19899" x="3562350" y="6229350"/>
          <p14:tracePt t="19915" x="3505200" y="6311900"/>
          <p14:tracePt t="19933" x="3460750" y="6362700"/>
          <p14:tracePt t="19948" x="3448050" y="6388100"/>
          <p14:tracePt t="19965" x="3429000" y="6407150"/>
          <p14:tracePt t="19982" x="3422650" y="6413500"/>
          <p14:tracePt t="20018" x="3416300" y="6419850"/>
          <p14:tracePt t="20087" x="3422650" y="6426200"/>
          <p14:tracePt t="20094" x="3429000" y="6426200"/>
          <p14:tracePt t="20116" x="3435350" y="6426200"/>
          <p14:tracePt t="20122" x="3441700" y="6426200"/>
          <p14:tracePt t="20143" x="3448050" y="6426200"/>
          <p14:tracePt t="20157" x="3460750" y="6426200"/>
          <p14:tracePt t="20167" x="3467100" y="6419850"/>
          <p14:tracePt t="20181" x="3479800" y="6413500"/>
          <p14:tracePt t="20197" x="3530600" y="6394450"/>
          <p14:tracePt t="20214" x="3600450" y="6375400"/>
          <p14:tracePt t="20231" x="3644900" y="6356350"/>
          <p14:tracePt t="20247" x="3765550" y="6318250"/>
          <p14:tracePt t="20263" x="3911600" y="6261100"/>
          <p14:tracePt t="20280" x="3994150" y="6242050"/>
          <p14:tracePt t="20283" x="4064000" y="6210300"/>
          <p14:tracePt t="20313" x="4222750" y="6165850"/>
          <p14:tracePt t="20331" x="4254500" y="6146800"/>
          <p14:tracePt t="20347" x="4298950" y="6134100"/>
          <p14:tracePt t="20364" x="4305300" y="6127750"/>
          <p14:tracePt t="20381" x="4311650" y="6127750"/>
          <p14:tracePt t="20445" x="4305300" y="6127750"/>
          <p14:tracePt t="20487" x="4298950" y="6127750"/>
          <p14:tracePt t="20578" x="4305300" y="6127750"/>
          <p14:tracePt t="20600" x="4311650" y="6127750"/>
          <p14:tracePt t="20614" x="4318000" y="6127750"/>
          <p14:tracePt t="20621" x="4324350" y="6127750"/>
          <p14:tracePt t="20629" x="4337050" y="6127750"/>
          <p14:tracePt t="20646" x="4349750" y="6127750"/>
          <p14:tracePt t="20663" x="4406900" y="6127750"/>
          <p14:tracePt t="20679" x="4495800" y="6127750"/>
          <p14:tracePt t="20696" x="4559300" y="6127750"/>
          <p14:tracePt t="20713" x="4686300" y="6127750"/>
          <p14:tracePt t="20729" x="4787900" y="6127750"/>
          <p14:tracePt t="20746" x="4845050" y="6127750"/>
          <p14:tracePt t="20762" x="4902200" y="6127750"/>
          <p14:tracePt t="20779" x="4940300" y="6127750"/>
          <p14:tracePt t="20797" x="4959350" y="6121400"/>
          <p14:tracePt t="20812" x="4965700" y="6121400"/>
          <p14:tracePt t="20829" x="4972050" y="6121400"/>
          <p14:tracePt t="20909" x="4959350" y="6121400"/>
          <p14:tracePt t="20937" x="4959350" y="6127750"/>
          <p14:tracePt t="20944" x="4959350" y="6134100"/>
          <p14:tracePt t="21321" x="4965700" y="6134100"/>
          <p14:tracePt t="21328" x="4978400" y="6115050"/>
          <p14:tracePt t="21335" x="4997450" y="6083300"/>
          <p14:tracePt t="21349" x="5022850" y="6051550"/>
          <p14:tracePt t="21360" x="5060950" y="5994400"/>
          <p14:tracePt t="21377" x="5099050" y="5924550"/>
          <p14:tracePt t="21393" x="5168900" y="5715000"/>
          <p14:tracePt t="21410" x="5245100" y="5480050"/>
          <p14:tracePt t="21427" x="5289550" y="5251450"/>
          <p14:tracePt t="21443" x="5308600" y="5137150"/>
          <p14:tracePt t="21460" x="5308600" y="5035550"/>
          <p14:tracePt t="21476" x="5321300" y="4819650"/>
          <p14:tracePt t="21493" x="5302250" y="4565650"/>
          <p14:tracePt t="21510" x="5283200" y="4381500"/>
          <p14:tracePt t="21526" x="5232400" y="4019550"/>
          <p14:tracePt t="21543" x="5175250" y="3721100"/>
          <p14:tracePt t="21560" x="5143500" y="3492500"/>
          <p14:tracePt t="21576" x="5118100" y="3384550"/>
          <p14:tracePt t="21592" x="5092700" y="3238500"/>
          <p14:tracePt t="21610" x="5086350" y="3181350"/>
          <p14:tracePt t="21625" x="5086350" y="3168650"/>
          <p14:tracePt t="21642" x="5086350" y="3149600"/>
          <p14:tracePt t="21659" x="5086350" y="3143250"/>
          <p14:tracePt t="21676" x="5086350" y="3136900"/>
          <p14:tracePt t="21692" x="5099050" y="3136900"/>
          <p14:tracePt t="21709" x="5124450" y="3124200"/>
          <p14:tracePt t="21726" x="5137150" y="3098800"/>
          <p14:tracePt t="21743" x="5181600" y="3054350"/>
          <p14:tracePt t="21759" x="5264150" y="2965450"/>
          <p14:tracePt t="21775" x="5314950" y="2901950"/>
          <p14:tracePt t="21792" x="5435600" y="2787650"/>
          <p14:tracePt t="21809" x="5492750" y="2730500"/>
          <p14:tracePt t="21825" x="5600700" y="2622550"/>
          <p14:tracePt t="21842" x="5708650" y="2552700"/>
          <p14:tracePt t="21859" x="5765800" y="2527300"/>
          <p14:tracePt t="21875" x="5899150" y="2489200"/>
          <p14:tracePt t="21891" x="6019800" y="2470150"/>
          <p14:tracePt t="21908" x="6076950" y="2463800"/>
          <p14:tracePt t="21925" x="6178550" y="2451100"/>
          <p14:tracePt t="21941" x="6235700" y="2444750"/>
          <p14:tracePt t="21958" x="6280150" y="2438400"/>
          <p14:tracePt t="21975" x="6356350" y="2432050"/>
          <p14:tracePt t="21991" x="6400800" y="2438400"/>
          <p14:tracePt t="22008" x="6419850" y="2444750"/>
          <p14:tracePt t="22025" x="6451600" y="2451100"/>
          <p14:tracePt t="22041" x="6457950" y="2457450"/>
          <p14:tracePt t="22059" x="6457950" y="2470150"/>
          <p14:tracePt t="22075" x="6477000" y="2527300"/>
          <p14:tracePt t="22091" x="6496050" y="2616200"/>
          <p14:tracePt t="22108" x="6515100" y="2901950"/>
          <p14:tracePt t="22124" x="6527800" y="3352800"/>
          <p14:tracePt t="22141" x="6527800" y="3556000"/>
          <p14:tracePt t="22158" x="6546850" y="3956050"/>
          <p14:tracePt t="22174" x="6546850" y="4140200"/>
          <p14:tracePt t="22191" x="6546850" y="4419600"/>
          <p14:tracePt t="22207" x="6553200" y="4686300"/>
          <p14:tracePt t="22224" x="6565900" y="4787900"/>
          <p14:tracePt t="22240" x="6565900" y="4940300"/>
          <p14:tracePt t="22257" x="6565900" y="5035550"/>
          <p14:tracePt t="22274" x="6565900" y="5060950"/>
          <p14:tracePt t="22291" x="6565900" y="5130800"/>
          <p14:tracePt t="22307" x="6559550" y="5149850"/>
          <p14:tracePt t="22323" x="6559550" y="5175250"/>
          <p14:tracePt t="22340" x="6559550" y="5226050"/>
          <p14:tracePt t="22357" x="6559550" y="5238750"/>
          <p14:tracePt t="22373" x="6559550" y="5251450"/>
          <p14:tracePt t="22390" x="6559550" y="5276850"/>
          <p14:tracePt t="22406" x="6559550" y="5289550"/>
          <p14:tracePt t="22452" x="6565900" y="5289550"/>
          <p14:tracePt t="22459" x="6584950" y="5295900"/>
          <p14:tracePt t="22475" x="6597650" y="5302250"/>
          <p14:tracePt t="22489" x="6629400" y="5302250"/>
          <p14:tracePt t="22506" x="6686550" y="5327650"/>
          <p14:tracePt t="22523" x="6775450" y="5372100"/>
          <p14:tracePt t="22539" x="6819900" y="5397500"/>
          <p14:tracePt t="22556" x="6915150" y="5473700"/>
          <p14:tracePt t="22573" x="7016750" y="5543550"/>
          <p14:tracePt t="22589" x="7048500" y="5568950"/>
          <p14:tracePt t="22606" x="7112000" y="5619750"/>
          <p14:tracePt t="22622" x="7156450" y="5651500"/>
          <p14:tracePt t="22639" x="7181850" y="5657850"/>
          <p14:tracePt t="22656" x="7200900" y="5676900"/>
          <p14:tracePt t="22672" x="7213600" y="5676900"/>
          <p14:tracePt t="22706" x="7226300" y="5676900"/>
          <p14:tracePt t="22722" x="7232650" y="5676900"/>
          <p14:tracePt t="22739" x="7245350" y="5657850"/>
          <p14:tracePt t="22755" x="7251700" y="5619750"/>
          <p14:tracePt t="22772" x="7270750" y="5562600"/>
          <p14:tracePt t="22789" x="7289800" y="5283200"/>
          <p14:tracePt t="22805" x="7289800" y="4997450"/>
          <p14:tracePt t="22822" x="7258050" y="4089400"/>
          <p14:tracePt t="22839" x="7169150" y="2990850"/>
          <p14:tracePt t="22855" x="7092950" y="2463800"/>
          <p14:tracePt t="22872" x="6953250" y="1682750"/>
          <p14:tracePt t="22889" x="6889750" y="1333500"/>
          <p14:tracePt t="22905" x="6877050" y="1212850"/>
          <p14:tracePt t="22921" x="6864350" y="1193800"/>
          <p14:tracePt t="22938" x="6864350" y="1181100"/>
          <p14:tracePt t="22973" x="6870700" y="1181100"/>
          <p14:tracePt t="23014" x="6870700" y="1187450"/>
          <p14:tracePt t="23022" x="6864350" y="1187450"/>
          <p14:tracePt t="23035" x="6864350" y="1193800"/>
          <p14:tracePt t="23042" x="6851650" y="1200150"/>
          <p14:tracePt t="23058" x="6838950" y="1206500"/>
          <p14:tracePt t="23071" x="6813550" y="1219200"/>
          <p14:tracePt t="23087" x="6769100" y="1244600"/>
          <p14:tracePt t="23105" x="6737350" y="1270000"/>
          <p14:tracePt t="23121" x="6629400" y="1320800"/>
          <p14:tracePt t="23138" x="6438900" y="1416050"/>
          <p14:tracePt t="23155" x="6197600" y="1549400"/>
          <p14:tracePt t="23170" x="6038850" y="1657350"/>
          <p14:tracePt t="23187" x="5670550" y="1924050"/>
          <p14:tracePt t="23205" x="5340350" y="2184400"/>
          <p14:tracePt t="23221" x="5245100" y="2279650"/>
          <p14:tracePt t="23237" x="5080000" y="2406650"/>
          <p14:tracePt t="23254" x="4978400" y="2476500"/>
          <p14:tracePt t="23270" x="4959350" y="2495550"/>
          <p14:tracePt t="23287" x="4940300" y="2508250"/>
          <p14:tracePt t="23303" x="4933950" y="2520950"/>
          <p14:tracePt t="23323" x="4927600" y="2520950"/>
          <p14:tracePt t="23443" x="4933950" y="2520950"/>
          <p14:tracePt t="23463" x="4946650" y="2520950"/>
          <p14:tracePt t="23478" x="4965700" y="2520950"/>
          <p14:tracePt t="23484" x="4978400" y="2520950"/>
          <p14:tracePt t="23499" x="5003800" y="2520950"/>
          <p14:tracePt t="23506" x="5022850" y="2520950"/>
          <p14:tracePt t="23520" x="5060950" y="2514600"/>
          <p14:tracePt t="23536" x="5168900" y="2489200"/>
          <p14:tracePt t="23553" x="5226050" y="2476500"/>
          <p14:tracePt t="23569" x="5334000" y="2432050"/>
          <p14:tracePt t="23585" x="5422900" y="2400300"/>
          <p14:tracePt t="23602" x="5448300" y="2400300"/>
          <p14:tracePt t="23619" x="5480050" y="2393950"/>
          <p14:tracePt t="23636" x="5486400" y="2393950"/>
          <p14:tracePt t="23675" x="5480050" y="2400300"/>
          <p14:tracePt t="23689" x="5473700" y="2406650"/>
          <p14:tracePt t="23702" x="5454650" y="2425700"/>
          <p14:tracePt t="23718" x="5397500" y="2508250"/>
          <p14:tracePt t="23735" x="5334000" y="2578100"/>
          <p14:tracePt t="23753" x="5187950" y="2730500"/>
          <p14:tracePt t="23769" x="5105400" y="2844800"/>
          <p14:tracePt t="23785" x="4933950" y="3022600"/>
          <p14:tracePt t="23801" x="4813300" y="3162300"/>
          <p14:tracePt t="23818" x="4762500" y="3232150"/>
          <p14:tracePt t="23835" x="4749800" y="3251200"/>
          <p14:tracePt t="23851" x="4737100" y="3263900"/>
          <p14:tracePt t="23868" x="4737100" y="3270250"/>
          <p14:tracePt t="23886" x="4743450" y="3270250"/>
          <p14:tracePt t="23918" x="4743450" y="3263900"/>
          <p14:tracePt t="23935" x="4768850" y="3244850"/>
          <p14:tracePt t="23951" x="4781550" y="3244850"/>
          <p14:tracePt t="23968" x="4794250" y="3244850"/>
          <p14:tracePt t="24349" x="4819650" y="3308350"/>
          <p14:tracePt t="24357" x="4864100" y="3397250"/>
          <p14:tracePt t="24371" x="4902200" y="3505200"/>
          <p14:tracePt t="24382" x="4946650" y="3594100"/>
          <p14:tracePt t="24400" x="5029200" y="3797300"/>
          <p14:tracePt t="24417" x="5067300" y="3873500"/>
          <p14:tracePt t="24433" x="5175250" y="4076700"/>
          <p14:tracePt t="24449" x="5257800" y="4235450"/>
          <p14:tracePt t="24466" x="5295900" y="4305300"/>
          <p14:tracePt t="24483" x="5365750" y="4387850"/>
          <p14:tracePt t="24499" x="5422900" y="4425950"/>
          <p14:tracePt t="24516" x="5448300" y="4432300"/>
          <p14:tracePt t="24533" x="5492750" y="4445000"/>
          <p14:tracePt t="24549" x="5518150" y="4445000"/>
          <p14:tracePt t="24566" x="5518150" y="4438650"/>
          <p14:tracePt t="24582" x="5524500" y="4432300"/>
          <p14:tracePt t="24599" x="5524500" y="4425950"/>
          <p14:tracePt t="24616" x="5524500" y="4406900"/>
          <p14:tracePt t="24632" x="5511800" y="4394200"/>
          <p14:tracePt t="24649" x="5505450" y="4387850"/>
          <p14:tracePt t="24666" x="5480050" y="4349750"/>
          <p14:tracePt t="24682" x="5441950" y="4318000"/>
          <p14:tracePt t="24698" x="5422900" y="4286250"/>
          <p14:tracePt t="24716" x="5353050" y="4216400"/>
          <p14:tracePt t="24732" x="5270500" y="4146550"/>
          <p14:tracePt t="24748" x="5213350" y="4095750"/>
          <p14:tracePt t="24765" x="5099050" y="4000500"/>
          <p14:tracePt t="24782" x="4959350" y="3898900"/>
          <p14:tracePt t="24799" x="4902200" y="3860800"/>
          <p14:tracePt t="24815" x="4692650" y="3765550"/>
          <p14:tracePt t="24831" x="4629150" y="3733800"/>
          <p14:tracePt t="24849" x="4502150" y="3689350"/>
          <p14:tracePt t="24865" x="4438650" y="3670300"/>
          <p14:tracePt t="24881" x="4337050" y="3613150"/>
          <p14:tracePt t="24898" x="4248150" y="3581400"/>
          <p14:tracePt t="24914" x="4216400" y="3562350"/>
          <p14:tracePt t="24931" x="4165600" y="3543300"/>
          <p14:tracePt t="24948" x="4121150" y="3517900"/>
          <p14:tracePt t="24965" x="4108450" y="3511550"/>
          <p14:tracePt t="24982" x="4083050" y="3505200"/>
          <p14:tracePt t="24998" x="4064000" y="3505200"/>
          <p14:tracePt t="25538" x="4064000" y="3517900"/>
          <p14:tracePt t="25552" x="4057650" y="3549650"/>
          <p14:tracePt t="25559" x="4051300" y="3587750"/>
          <p14:tracePt t="25566" x="4044950" y="3632200"/>
          <p14:tracePt t="25582" x="4038600" y="3657600"/>
          <p14:tracePt t="25595" x="4025900" y="3702050"/>
          <p14:tracePt t="25612" x="4013200" y="3759200"/>
          <p14:tracePt t="25629" x="4000500" y="3816350"/>
          <p14:tracePt t="25645" x="3987800" y="3848100"/>
          <p14:tracePt t="25662" x="3968750" y="3892550"/>
          <p14:tracePt t="25679" x="3949700" y="3930650"/>
          <p14:tracePt t="25695" x="3943350" y="3956050"/>
          <p14:tracePt t="25714" x="3917950" y="3994150"/>
          <p14:tracePt t="25728" x="3892550" y="4038600"/>
          <p14:tracePt t="25745" x="3886200" y="4051300"/>
          <p14:tracePt t="25763" x="3867150" y="4076700"/>
          <p14:tracePt t="25778" x="3854450" y="4089400"/>
          <p14:tracePt t="25795" x="3841750" y="4102100"/>
          <p14:tracePt t="25812" x="3822700" y="4121150"/>
          <p14:tracePt t="25828" x="3810000" y="4133850"/>
          <p14:tracePt t="25844" x="3778250" y="4165600"/>
          <p14:tracePt t="25862" x="3721100" y="4216400"/>
          <p14:tracePt t="25878" x="3689350" y="4241800"/>
          <p14:tracePt t="25894" x="3613150" y="4286250"/>
          <p14:tracePt t="25912" x="3556000" y="4324350"/>
          <p14:tracePt t="25928" x="3524250" y="4337050"/>
          <p14:tracePt t="25945" x="3473450" y="4368800"/>
          <p14:tracePt t="25961" x="3422650" y="4394200"/>
          <p14:tracePt t="25977" x="3409950" y="4413250"/>
          <p14:tracePt t="25995" x="3371850" y="4432300"/>
          <p14:tracePt t="26011" x="3346450" y="4451350"/>
          <p14:tracePt t="26028" x="3333750" y="4457700"/>
          <p14:tracePt t="26044" x="3321050" y="4470400"/>
          <p14:tracePt t="26060" x="3314700" y="4476750"/>
          <p14:tracePt t="26077" x="3314700" y="4483100"/>
          <p14:tracePt t="26094" x="3308350" y="4483100"/>
          <p14:tracePt t="26110" x="3302000" y="4489450"/>
          <p14:tracePt t="26128" x="3295650" y="4502150"/>
          <p14:tracePt t="26163" x="3289300" y="4502150"/>
          <p14:tracePt t="26177" x="3289300" y="4508500"/>
          <p14:tracePt t="26193" x="3282950" y="4508500"/>
          <p14:tracePt t="26210" x="3282950" y="4514850"/>
          <p14:tracePt t="26240" x="3270250" y="4514850"/>
          <p14:tracePt t="26261" x="3270250" y="4521200"/>
          <p14:tracePt t="26282" x="3263900" y="4527550"/>
          <p14:tracePt t="26310" x="3257550" y="4533900"/>
          <p14:tracePt t="26324" x="3257550" y="4540250"/>
          <p14:tracePt t="26339" x="3263900" y="4546600"/>
          <p14:tracePt t="26360" x="3276600" y="4552950"/>
          <p14:tracePt t="26381" x="3289300" y="4559300"/>
          <p14:tracePt t="26395" x="3321050" y="4572000"/>
          <p14:tracePt t="26401" x="3352800" y="4584700"/>
          <p14:tracePt t="26410" x="3409950" y="4610100"/>
          <p14:tracePt t="26426" x="3492500" y="4654550"/>
          <p14:tracePt t="26443" x="3568700" y="4692650"/>
          <p14:tracePt t="26459" x="3759200" y="4787900"/>
          <p14:tracePt t="26476" x="4000500" y="4921250"/>
          <p14:tracePt t="26493" x="4254500" y="5067300"/>
          <p14:tracePt t="26509" x="4375150" y="5137150"/>
          <p14:tracePt t="26526" x="4591050" y="5289550"/>
          <p14:tracePt t="26543" x="4768850" y="5410200"/>
          <p14:tracePt t="26559" x="4826000" y="5448300"/>
          <p14:tracePt t="26576" x="4914900" y="5524500"/>
          <p14:tracePt t="26592" x="4959350" y="5562600"/>
          <p14:tracePt t="26608" x="4978400" y="5581650"/>
          <p14:tracePt t="26625" x="4984750" y="5594350"/>
          <p14:tracePt t="26642" x="4984750" y="5600700"/>
          <p14:tracePt t="26690" x="4972050" y="5607050"/>
          <p14:tracePt t="26711" x="4953000" y="5619750"/>
          <p14:tracePt t="26726" x="4953000" y="5626100"/>
          <p14:tracePt t="26732" x="4953000" y="5632450"/>
          <p14:tracePt t="26746" x="4946650" y="5638800"/>
          <p14:tracePt t="26758" x="4940300" y="5645150"/>
          <p14:tracePt t="26775" x="4927600" y="5664200"/>
          <p14:tracePt t="26792" x="4921250" y="5664200"/>
          <p14:tracePt t="26808" x="4914900" y="5683250"/>
          <p14:tracePt t="26824" x="4902200" y="5715000"/>
          <p14:tracePt t="26841" x="4889500" y="5740400"/>
          <p14:tracePt t="26858" x="4876800" y="5791200"/>
          <p14:tracePt t="26875" x="4864100" y="5829300"/>
          <p14:tracePt t="26891" x="4851400" y="5854700"/>
          <p14:tracePt t="26908" x="4851400" y="5886450"/>
          <p14:tracePt t="26924" x="4864100" y="5918200"/>
          <p14:tracePt t="26941" x="4864100" y="5924550"/>
          <p14:tracePt t="26957" x="4883150" y="5937250"/>
          <p14:tracePt t="26974" x="4908550" y="5949950"/>
          <p14:tracePt t="26991" x="4927600" y="5956300"/>
          <p14:tracePt t="27007" x="4953000" y="5962650"/>
          <p14:tracePt t="27024" x="4965700" y="5969000"/>
          <p14:tracePt t="27042" x="5016500" y="5981700"/>
          <p14:tracePt t="27056" x="5029200" y="5988050"/>
          <p14:tracePt t="27074" x="5048250" y="5994400"/>
          <p14:tracePt t="27091" x="5092700" y="6007100"/>
          <p14:tracePt t="27107" x="5130800" y="6019800"/>
          <p14:tracePt t="27124" x="5143500" y="6026150"/>
          <p14:tracePt t="27140" x="5181600" y="6051550"/>
          <p14:tracePt t="27157" x="5207000" y="6064250"/>
          <p14:tracePt t="27173" x="5219700" y="6064250"/>
          <p14:tracePt t="27190" x="5232400" y="6076950"/>
          <p14:tracePt t="27206" x="5251450" y="6076950"/>
          <p14:tracePt t="27224" x="5264150" y="6083300"/>
          <p14:tracePt t="27240" x="5270500" y="6089650"/>
          <p14:tracePt t="27257" x="5276850" y="6089650"/>
          <p14:tracePt t="27273" x="5283200" y="6096000"/>
          <p14:tracePt t="27306" x="5289550" y="6096000"/>
          <p14:tracePt t="27364" x="5289550" y="6102350"/>
          <p14:tracePt t="27385" x="5283200" y="6102350"/>
          <p14:tracePt t="27407" x="5276850" y="6102350"/>
          <p14:tracePt t="27413" x="5276850" y="6108700"/>
          <p14:tracePt t="27427" x="5270500" y="6108700"/>
          <p14:tracePt t="27439" x="5264150" y="6108700"/>
          <p14:tracePt t="27456" x="5251450" y="6115050"/>
          <p14:tracePt t="27472" x="5238750" y="6115050"/>
          <p14:tracePt t="27489" x="5200650" y="6134100"/>
          <p14:tracePt t="27506" x="5149850" y="6146800"/>
          <p14:tracePt t="27522" x="5130800" y="6153150"/>
          <p14:tracePt t="27539" x="5086350" y="6165850"/>
          <p14:tracePt t="27555" x="5054600" y="6178550"/>
          <p14:tracePt t="27572" x="5029200" y="6184900"/>
          <p14:tracePt t="27589" x="5022850" y="6191250"/>
          <p14:tracePt t="27605" x="5022850" y="6197600"/>
          <p14:tracePt t="27638" x="5041900" y="6197600"/>
          <p14:tracePt t="27655" x="5054600" y="6197600"/>
          <p14:tracePt t="27672" x="5086350" y="6197600"/>
          <p14:tracePt t="27688" x="5149850" y="6184900"/>
          <p14:tracePt t="27705" x="5181600" y="6165850"/>
          <p14:tracePt t="27722" x="5276850" y="6140450"/>
          <p14:tracePt t="27738" x="5346700" y="6115050"/>
          <p14:tracePt t="27755" x="5378450" y="6108700"/>
          <p14:tracePt t="27772" x="5410200" y="6096000"/>
          <p14:tracePt t="27788" x="5422900" y="6083300"/>
          <p14:tracePt t="27804" x="5422900" y="6076950"/>
          <p14:tracePt t="27837" x="5410200" y="6070600"/>
          <p14:tracePt t="27857" x="5403850" y="6070600"/>
          <p14:tracePt t="27871" x="5391150" y="6064250"/>
          <p14:tracePt t="27887" x="5378450" y="6045200"/>
          <p14:tracePt t="27905" x="5340350" y="6013450"/>
          <p14:tracePt t="27921" x="5321300" y="5994400"/>
          <p14:tracePt t="27937" x="5295900" y="5981700"/>
          <p14:tracePt t="27955" x="5175250" y="5905500"/>
          <p14:tracePt t="27971" x="5137150" y="5886450"/>
          <p14:tracePt t="27987" x="5099050" y="5861050"/>
          <p14:tracePt t="28004" x="5048250" y="5842000"/>
          <p14:tracePt t="28020" x="5016500" y="5822950"/>
          <p14:tracePt t="28037" x="5010150" y="5822950"/>
          <p14:tracePt t="28053" x="4997450" y="5822950"/>
          <p14:tracePt t="28070" x="4997450" y="5816600"/>
          <p14:tracePt t="28116" x="5003800" y="5822950"/>
          <p14:tracePt t="28130" x="5010150" y="5822950"/>
          <p14:tracePt t="28139" x="5022850" y="5822950"/>
          <p14:tracePt t="28153" x="5035550" y="5835650"/>
          <p14:tracePt t="28170" x="5060950" y="5848350"/>
          <p14:tracePt t="28187" x="5105400" y="5867400"/>
          <p14:tracePt t="28203" x="5124450" y="5886450"/>
          <p14:tracePt t="28220" x="5162550" y="5911850"/>
          <p14:tracePt t="28236" x="5251450" y="6007100"/>
          <p14:tracePt t="28253" x="5302250" y="6051550"/>
          <p14:tracePt t="28270" x="5378450" y="6121400"/>
          <p14:tracePt t="28286" x="5410200" y="6146800"/>
          <p14:tracePt t="28303" x="5448300" y="6178550"/>
          <p14:tracePt t="28320" x="5461000" y="6184900"/>
          <p14:tracePt t="28375" x="5454650" y="6184900"/>
          <p14:tracePt t="28390" x="5448300" y="6184900"/>
          <p14:tracePt t="28397" x="5441950" y="6184900"/>
          <p14:tracePt t="28411" x="5429250" y="6184900"/>
          <p14:tracePt t="28419" x="5410200" y="6178550"/>
          <p14:tracePt t="28435" x="5391150" y="6178550"/>
          <p14:tracePt t="28453" x="5334000" y="6165850"/>
          <p14:tracePt t="28469" x="5251450" y="6165850"/>
          <p14:tracePt t="28485" x="5200650" y="6165850"/>
          <p14:tracePt t="28503" x="5162550" y="6165850"/>
          <p14:tracePt t="28519" x="5041900" y="6165850"/>
          <p14:tracePt t="28536" x="5016500" y="6165850"/>
          <p14:tracePt t="28552" x="4972050" y="6165850"/>
          <p14:tracePt t="28568" x="4953000" y="6165850"/>
          <p14:tracePt t="28585" x="4940300" y="6165850"/>
          <p14:tracePt t="28642" x="4946650" y="6165850"/>
          <p14:tracePt t="28650" x="4959350" y="6165850"/>
          <p14:tracePt t="28657" x="4972050" y="6165850"/>
          <p14:tracePt t="28671" x="4984750" y="6165850"/>
          <p14:tracePt t="28685" x="5003800" y="6165850"/>
          <p14:tracePt t="28701" x="5060950" y="6159500"/>
          <p14:tracePt t="28718" x="5092700" y="6146800"/>
          <p14:tracePt t="28735" x="5168900" y="6108700"/>
          <p14:tracePt t="28751" x="5251450" y="6076950"/>
          <p14:tracePt t="28768" x="5283200" y="6057900"/>
          <p14:tracePt t="28784" x="5327650" y="6026150"/>
          <p14:tracePt t="28801" x="5353050" y="6007100"/>
          <p14:tracePt t="28818" x="5359400" y="6000750"/>
          <p14:tracePt t="28835" x="5365750" y="5988050"/>
          <p14:tracePt t="28850" x="5365750" y="5981700"/>
          <p14:tracePt t="28868" x="5359400" y="5975350"/>
          <p14:tracePt t="28901" x="5359400" y="5969000"/>
          <p14:tracePt t="28917" x="5353050" y="5969000"/>
          <p14:tracePt t="28938" x="5346700" y="5969000"/>
          <p14:tracePt t="28973" x="5340350" y="5969000"/>
          <p14:tracePt t="29022" x="5340350" y="5975350"/>
          <p14:tracePt t="29098" x="5334000" y="5975350"/>
          <p14:tracePt t="29134" x="5327650" y="5981700"/>
          <p14:tracePt t="29169" x="5327650" y="5988050"/>
          <p14:tracePt t="29232" x="5321300" y="5988050"/>
          <p14:tracePt t="29535" x="5321300" y="5981700"/>
          <p14:tracePt t="29563" x="5321300" y="5975350"/>
          <p14:tracePt t="29569" x="5321300" y="5969000"/>
          <p14:tracePt t="29590" x="5321300" y="5962650"/>
          <p14:tracePt t="29605" x="5314950" y="5956300"/>
          <p14:tracePt t="29615" x="5308600" y="5949950"/>
          <p14:tracePt t="29632" x="5302250" y="5943600"/>
          <p14:tracePt t="29648" x="5289550" y="5918200"/>
          <p14:tracePt t="29665" x="5245100" y="5867400"/>
          <p14:tracePt t="29683" x="5187950" y="5784850"/>
          <p14:tracePt t="29698" x="5143500" y="5740400"/>
          <p14:tracePt t="29714" x="5054600" y="5626100"/>
          <p14:tracePt t="29732" x="4946650" y="5486400"/>
          <p14:tracePt t="29748" x="4883150" y="5410200"/>
          <p14:tracePt t="29765" x="4838700" y="5340350"/>
          <p14:tracePt t="29781" x="4686300" y="5156200"/>
          <p14:tracePt t="29797" x="4654550" y="5111750"/>
          <p14:tracePt t="29814" x="4629150" y="5080000"/>
          <p14:tracePt t="29831" x="4565650" y="5010150"/>
          <p14:tracePt t="29848" x="4533900" y="4959350"/>
          <p14:tracePt t="29865" x="4495800" y="4921250"/>
          <p14:tracePt t="29881" x="4483100" y="4908550"/>
          <p14:tracePt t="29897" x="4445000" y="4870450"/>
          <p14:tracePt t="29914" x="4419600" y="4838700"/>
          <p14:tracePt t="29930" x="4394200" y="4813300"/>
          <p14:tracePt t="29947" x="4368800" y="4781550"/>
          <p14:tracePt t="29964" x="4337050" y="4749800"/>
          <p14:tracePt t="29980" x="4318000" y="4737100"/>
          <p14:tracePt t="29998" x="4292600" y="4718050"/>
          <p14:tracePt t="30013" x="4279900" y="4705350"/>
          <p14:tracePt t="30047" x="4273550" y="4705350"/>
          <p14:tracePt t="30063" x="4273550" y="4699000"/>
          <p14:tracePt t="30103" x="4273550" y="4692650"/>
          <p14:tracePt t="30131" x="4273550" y="4686300"/>
          <p14:tracePt t="30166" x="4273550" y="4679950"/>
          <p14:tracePt t="30188" x="4273550" y="4673600"/>
          <p14:tracePt t="30202" x="4273550" y="4667250"/>
          <p14:tracePt t="30209" x="4279900" y="4660900"/>
          <p14:tracePt t="30216" x="4286250" y="4654550"/>
          <p14:tracePt t="30232" x="4292600" y="4641850"/>
          <p14:tracePt t="30246" x="4318000" y="4597400"/>
          <p14:tracePt t="30263" x="4330700" y="4578350"/>
          <p14:tracePt t="30279" x="4349750" y="4527550"/>
          <p14:tracePt t="30296" x="4375150" y="4470400"/>
          <p14:tracePt t="30312" x="4387850" y="4451350"/>
          <p14:tracePt t="30329" x="4400550" y="4419600"/>
          <p14:tracePt t="30346" x="4406900" y="4400550"/>
          <p14:tracePt t="30363" x="4406900" y="4387850"/>
          <p14:tracePt t="30433" x="4406900" y="4394200"/>
          <p14:tracePt t="30454" x="4406900" y="4400550"/>
          <p14:tracePt t="30469" x="4406900" y="4406900"/>
          <p14:tracePt t="30482" x="4400550" y="4406900"/>
          <p14:tracePt t="30496" x="4400550" y="4413250"/>
          <p14:tracePt t="30511" x="4394200" y="4419600"/>
          <p14:tracePt t="30518" x="4381500" y="4432300"/>
          <p14:tracePt t="30528" x="4368800" y="4445000"/>
          <p14:tracePt t="30545" x="4343400" y="4470400"/>
          <p14:tracePt t="30561" x="4286250" y="4533900"/>
          <p14:tracePt t="30578" x="4222750" y="4622800"/>
          <p14:tracePt t="30595" x="4146550" y="4718050"/>
          <p14:tracePt t="30611" x="4114800" y="4762500"/>
          <p14:tracePt t="30628" x="4038600" y="4845050"/>
          <p14:tracePt t="30645" x="3981450" y="4908550"/>
          <p14:tracePt t="30661" x="3962400" y="4933950"/>
          <p14:tracePt t="30678" x="3937000" y="4953000"/>
          <p14:tracePt t="30694" x="3905250" y="4997450"/>
          <p14:tracePt t="30711" x="3892550" y="5010150"/>
          <p14:tracePt t="30728" x="3886200" y="5016500"/>
          <p14:tracePt t="30744" x="3879850" y="5016500"/>
          <p14:tracePt t="30764" x="3879850" y="5022850"/>
          <p14:tracePt t="30876" x="3879850" y="5029200"/>
          <p14:tracePt t="30904" x="3886200" y="5029200"/>
          <p14:tracePt t="30918" x="3892550" y="5029200"/>
          <p14:tracePt t="30946" x="3898900" y="5035550"/>
          <p14:tracePt t="30961" x="3905250" y="5035550"/>
          <p14:tracePt t="30968" x="3911600" y="5035550"/>
          <p14:tracePt t="30976" x="3917950" y="5035550"/>
          <p14:tracePt t="30993" x="3924300" y="5035550"/>
          <p14:tracePt t="31010" x="3956050" y="5035550"/>
          <p14:tracePt t="31027" x="3994150" y="5041900"/>
          <p14:tracePt t="31043" x="4089400" y="5060950"/>
          <p14:tracePt t="31060" x="4229100" y="5067300"/>
          <p14:tracePt t="31076" x="4305300" y="5080000"/>
          <p14:tracePt t="31094" x="4476750" y="5099050"/>
          <p14:tracePt t="31110" x="4641850" y="5111750"/>
          <p14:tracePt t="31126" x="4705350" y="5111750"/>
          <p14:tracePt t="31143" x="4832350" y="5118100"/>
          <p14:tracePt t="31159" x="4895850" y="5118100"/>
          <p14:tracePt t="31176" x="4914900" y="5118100"/>
          <p14:tracePt t="31193" x="4933950" y="5124450"/>
          <p14:tracePt t="31209" x="4940300" y="5124450"/>
          <p14:tracePt t="31297" x="4933950" y="5124450"/>
          <p14:tracePt t="31339" x="4927600" y="5124450"/>
          <p14:tracePt t="31409" x="4921250" y="5124450"/>
          <p14:tracePt t="31452" x="4914900" y="5124450"/>
          <p14:tracePt t="31487" x="4908550" y="5118100"/>
          <p14:tracePt t="32183" x="4927600" y="5124450"/>
          <p14:tracePt t="32190" x="4953000" y="5130800"/>
          <p14:tracePt t="32204" x="4984750" y="5149850"/>
          <p14:tracePt t="32211" x="5029200" y="5156200"/>
          <p14:tracePt t="32226" x="5080000" y="5175250"/>
          <p14:tracePt t="32240" x="5149850" y="5194300"/>
          <p14:tracePt t="32256" x="5321300" y="5232400"/>
          <p14:tracePt t="32272" x="5422900" y="5264150"/>
          <p14:tracePt t="32289" x="5695950" y="5314950"/>
          <p14:tracePt t="32306" x="5772150" y="5327650"/>
          <p14:tracePt t="32322" x="5835650" y="5327650"/>
          <p14:tracePt t="32339" x="5943600" y="5334000"/>
          <p14:tracePt t="32355" x="6019800" y="5334000"/>
          <p14:tracePt t="32373" x="6083300" y="5334000"/>
          <p14:tracePt t="32389" x="6121400" y="5334000"/>
          <p14:tracePt t="32405" x="6159500" y="5327650"/>
          <p14:tracePt t="32422" x="6191250" y="5327650"/>
          <p14:tracePt t="32438" x="6203950" y="5327650"/>
          <p14:tracePt t="32455" x="6229350" y="5327650"/>
          <p14:tracePt t="32472" x="6248400" y="5327650"/>
          <p14:tracePt t="32488" x="6254750" y="5327650"/>
          <p14:tracePt t="32505" x="6261100" y="5327650"/>
          <p14:tracePt t="32521" x="6267450" y="5327650"/>
          <p14:tracePt t="32555" x="6273800" y="5327650"/>
          <p14:tracePt t="32572" x="6286500" y="5327650"/>
          <p14:tracePt t="32605" x="6292850" y="5327650"/>
          <p14:tracePt t="32621" x="6299200" y="5327650"/>
          <p14:tracePt t="32661" x="6305550" y="5327650"/>
          <p14:tracePt t="32675" x="6311900" y="5327650"/>
          <p14:tracePt t="32682" x="6318250" y="5334000"/>
          <p14:tracePt t="32696" x="6324600" y="5334000"/>
          <p14:tracePt t="32704" x="6337300" y="5334000"/>
          <p14:tracePt t="32721" x="6350000" y="5334000"/>
          <p14:tracePt t="32738" x="6394450" y="5334000"/>
          <p14:tracePt t="32754" x="6508750" y="5334000"/>
          <p14:tracePt t="32771" x="6572250" y="5334000"/>
          <p14:tracePt t="32788" x="6737350" y="5334000"/>
          <p14:tracePt t="32804" x="6902450" y="5327650"/>
          <p14:tracePt t="32821" x="6985000" y="5321300"/>
          <p14:tracePt t="32837" x="7124700" y="5308600"/>
          <p14:tracePt t="32854" x="7188200" y="5302250"/>
          <p14:tracePt t="32870" x="7283450" y="5283200"/>
          <p14:tracePt t="32874" x="7327900" y="5276850"/>
          <p14:tracePt t="32886" x="7353300" y="5264150"/>
          <p14:tracePt t="32903" x="7385050" y="5257800"/>
          <p14:tracePt t="32921" x="7423150" y="5251450"/>
          <p14:tracePt t="32937" x="7429500" y="5245100"/>
          <p14:tracePt t="32954" x="7442200" y="5245100"/>
          <p14:tracePt t="32970" x="7448550" y="5245100"/>
          <p14:tracePt t="33096" x="7448550" y="5238750"/>
          <p14:tracePt t="33152" x="7435850" y="5238750"/>
          <p14:tracePt t="33166" x="7423150" y="5238750"/>
          <p14:tracePt t="33173" x="7404100" y="5232400"/>
          <p14:tracePt t="33189" x="7366000" y="5232400"/>
          <p14:tracePt t="33203" x="7258050" y="5232400"/>
          <p14:tracePt t="33219" x="7169150" y="5219700"/>
          <p14:tracePt t="33237" x="6991350" y="5219700"/>
          <p14:tracePt t="33253" x="6877050" y="5207000"/>
          <p14:tracePt t="33269" x="6673850" y="5207000"/>
          <p14:tracePt t="33287" x="6496050" y="5207000"/>
          <p14:tracePt t="33302" x="6419850" y="5207000"/>
          <p14:tracePt t="33319" x="6318250" y="5213350"/>
          <p14:tracePt t="33336" x="6248400" y="5219700"/>
          <p14:tracePt t="33352" x="6229350" y="5219700"/>
          <p14:tracePt t="33369" x="6203950" y="5219700"/>
          <p14:tracePt t="33385" x="6197600" y="5219700"/>
          <p14:tracePt t="33405" x="6191250" y="5226050"/>
          <p14:tracePt t="33454" x="6184900" y="5226050"/>
          <p14:tracePt t="33546" x="6191250" y="5219700"/>
          <p14:tracePt t="33581" x="6191250" y="5213350"/>
          <p14:tracePt t="34049" x="6184900" y="5213350"/>
          <p14:tracePt t="34055" x="6146800" y="5213350"/>
          <p14:tracePt t="34069" x="6121400" y="5207000"/>
          <p14:tracePt t="34083" x="6076950" y="5207000"/>
          <p14:tracePt t="34099" x="6007100" y="5200650"/>
          <p14:tracePt t="34116" x="5962650" y="5200650"/>
          <p14:tracePt t="34133" x="5880100" y="5187950"/>
          <p14:tracePt t="34149" x="5791200" y="5187950"/>
          <p14:tracePt t="34166" x="5753100" y="5187950"/>
          <p14:tracePt t="34182" x="5657850" y="5187950"/>
          <p14:tracePt t="34199" x="5556250" y="5194300"/>
          <p14:tracePt t="34216" x="5511800" y="5213350"/>
          <p14:tracePt t="34232" x="5422900" y="5245100"/>
          <p14:tracePt t="34249" x="5372100" y="5289550"/>
          <p14:tracePt t="34267" x="5353050" y="5346700"/>
          <p14:tracePt t="34282" x="5353050" y="5353050"/>
          <p14:tracePt t="34299" x="5359400" y="5372100"/>
          <p14:tracePt t="34621" x="5353050" y="5384800"/>
          <p14:tracePt t="34628" x="5334000" y="5416550"/>
          <p14:tracePt t="34642" x="5308600" y="5435600"/>
          <p14:tracePt t="34651" x="5295900" y="5467350"/>
          <p14:tracePt t="34665" x="5270500" y="5492750"/>
          <p14:tracePt t="34680" x="5251450" y="5511800"/>
          <p14:tracePt t="34697" x="5194300" y="5568950"/>
          <p14:tracePt t="34714" x="5137150" y="5626100"/>
          <p14:tracePt t="34731" x="5111750" y="5645150"/>
          <p14:tracePt t="34748" x="5048250" y="5689600"/>
          <p14:tracePt t="34764" x="5035550" y="5702300"/>
          <p14:tracePt t="34780" x="5016500" y="5727700"/>
          <p14:tracePt t="34797" x="4953000" y="5765800"/>
          <p14:tracePt t="34814" x="4940300" y="5784850"/>
          <p14:tracePt t="34830" x="4914900" y="5784850"/>
          <p14:tracePt t="34847" x="4883150" y="5803900"/>
          <p14:tracePt t="34863" x="4857750" y="5816600"/>
          <p14:tracePt t="34880" x="4845050" y="5829300"/>
          <p14:tracePt t="34896" x="4826000" y="5842000"/>
          <p14:tracePt t="34913" x="4819650" y="5854700"/>
          <p14:tracePt t="34946" x="4813300" y="5854700"/>
          <p14:tracePt t="34973" x="4813300" y="5861050"/>
          <p14:tracePt t="34994" x="4806950" y="5861050"/>
          <p14:tracePt t="35007" x="4800600" y="5867400"/>
          <p14:tracePt t="35043" x="4800600" y="5873750"/>
          <p14:tracePt t="35050" x="4794250" y="5873750"/>
          <p14:tracePt t="35065" x="4794250" y="5880100"/>
          <p14:tracePt t="35079" x="4794250" y="5886450"/>
          <p14:tracePt t="35095" x="4794250" y="5892800"/>
          <p14:tracePt t="35114" x="4787900" y="5905500"/>
          <p14:tracePt t="35129" x="4787900" y="5911850"/>
          <p14:tracePt t="35146" x="4781550" y="5924550"/>
          <p14:tracePt t="35163" x="4768850" y="5962650"/>
          <p14:tracePt t="35179" x="4768850" y="5969000"/>
          <p14:tracePt t="35196" x="4756150" y="6007100"/>
          <p14:tracePt t="35212" x="4749800" y="6026150"/>
          <p14:tracePt t="35229" x="4749800" y="6032500"/>
          <p14:tracePt t="35247" x="4749800" y="6045200"/>
          <p14:tracePt t="35262" x="4749800" y="6051550"/>
          <p14:tracePt t="35330" x="4749800" y="6038850"/>
          <p14:tracePt t="35346" x="4749800" y="6032500"/>
          <p14:tracePt t="35351" x="4756150" y="6032500"/>
          <p14:tracePt t="35361" x="4756150" y="6013450"/>
          <p14:tracePt t="35378" x="4756150" y="5988050"/>
          <p14:tracePt t="35395" x="4756150" y="5930900"/>
          <p14:tracePt t="35411" x="4756150" y="5892800"/>
          <p14:tracePt t="35430" x="4762500" y="5797550"/>
          <p14:tracePt t="35444" x="4762500" y="5695950"/>
          <p14:tracePt t="35461" x="4762500" y="5645150"/>
          <p14:tracePt t="35479" x="4768850" y="5562600"/>
          <p14:tracePt t="35495" x="4768850" y="5499100"/>
          <p14:tracePt t="35511" x="4775200" y="5473700"/>
          <p14:tracePt t="35528" x="4781550" y="5435600"/>
          <p14:tracePt t="35544" x="4787900" y="5410200"/>
          <p14:tracePt t="35561" x="4794250" y="5403850"/>
          <p14:tracePt t="35577" x="4806950" y="5384800"/>
          <p14:tracePt t="35595" x="4819650" y="5378450"/>
          <p14:tracePt t="35612" x="4832350" y="5365750"/>
          <p14:tracePt t="35627" x="4845050" y="5359400"/>
          <p14:tracePt t="35644" x="4864100" y="5340350"/>
          <p14:tracePt t="35661" x="4883150" y="5321300"/>
          <p14:tracePt t="35677" x="4902200" y="5308600"/>
          <p14:tracePt t="35694" x="4914900" y="5289550"/>
          <p14:tracePt t="35711" x="4953000" y="5245100"/>
          <p14:tracePt t="35727" x="4965700" y="5232400"/>
          <p14:tracePt t="35744" x="4972050" y="5219700"/>
          <p14:tracePt t="35760" x="4984750" y="5207000"/>
          <p14:tracePt t="35777" x="4991100" y="5200650"/>
          <p14:tracePt t="35794" x="4991100" y="5194300"/>
          <p14:tracePt t="35810" x="4997450" y="5187950"/>
          <p14:tracePt t="35865" x="5003800" y="5187950"/>
          <p14:tracePt t="35886" x="5003800" y="5194300"/>
          <p14:tracePt t="35907" x="5003800" y="5200650"/>
          <p14:tracePt t="35921" x="5003800" y="5207000"/>
          <p14:tracePt t="35943" x="4997450" y="5213350"/>
          <p14:tracePt t="35984" x="4997450" y="5219700"/>
          <p14:tracePt t="35991" x="4991100" y="5219700"/>
          <p14:tracePt t="36005" x="4991100" y="5226050"/>
          <p14:tracePt t="36019" x="4991100" y="5238750"/>
          <p14:tracePt t="36029" x="4984750" y="5245100"/>
          <p14:tracePt t="36043" x="4978400" y="5264150"/>
          <p14:tracePt t="36059" x="4972050" y="5334000"/>
          <p14:tracePt t="36076" x="4953000" y="5448300"/>
          <p14:tracePt t="36092" x="4946650" y="5530850"/>
          <p14:tracePt t="36109" x="4927600" y="5695950"/>
          <p14:tracePt t="36126" x="4895850" y="5867400"/>
          <p14:tracePt t="36142" x="4883150" y="5930900"/>
          <p14:tracePt t="36160" x="4870450" y="6051550"/>
          <p14:tracePt t="36176" x="4857750" y="6127750"/>
          <p14:tracePt t="36192" x="4851400" y="6159500"/>
          <p14:tracePt t="36209" x="4845050" y="6191250"/>
          <p14:tracePt t="36225" x="4845050" y="6203950"/>
          <p14:tracePt t="36242" x="4838700" y="6210300"/>
          <p14:tracePt t="36259" x="4838700" y="6216650"/>
          <p14:tracePt t="36476" x="4845050" y="6210300"/>
          <p14:tracePt t="36483" x="4845050" y="6203950"/>
          <p14:tracePt t="36497" x="4851400" y="6203950"/>
          <p14:tracePt t="36511" x="4864100" y="6197600"/>
          <p14:tracePt t="36525" x="4870450" y="6184900"/>
          <p14:tracePt t="36541" x="4902200" y="6140450"/>
          <p14:tracePt t="36557" x="4921250" y="6108700"/>
          <p14:tracePt t="36575" x="4984750" y="6019800"/>
          <p14:tracePt t="36591" x="5022850" y="5949950"/>
          <p14:tracePt t="36607" x="5111750" y="5810250"/>
          <p14:tracePt t="36624" x="5187950" y="5670550"/>
          <p14:tracePt t="36640" x="5257800" y="5568950"/>
          <p14:tracePt t="36657" x="5283200" y="5524500"/>
          <p14:tracePt t="36674" x="5321300" y="5461000"/>
          <p14:tracePt t="36690" x="5353050" y="5416550"/>
          <p14:tracePt t="36709" x="5372100" y="5384800"/>
          <p14:tracePt t="36724" x="5378450" y="5378450"/>
          <p14:tracePt t="36740" x="5384800" y="5365750"/>
          <p14:tracePt t="36757" x="5391150" y="5359400"/>
          <p14:tracePt t="36790" x="5397500" y="5353050"/>
          <p14:tracePt t="36807" x="5403850" y="5346700"/>
          <p14:tracePt t="36823" x="5403850" y="5340350"/>
          <p14:tracePt t="36840" x="5410200" y="5334000"/>
          <p14:tracePt t="36856" x="5416550" y="5327650"/>
          <p14:tracePt t="36890" x="5416550" y="5321300"/>
          <p14:tracePt t="36919" x="5422900" y="5321300"/>
          <p14:tracePt t="37017" x="5422900" y="5327650"/>
          <p14:tracePt t="37038" x="5422900" y="5334000"/>
          <p14:tracePt t="37045" x="5429250" y="5340350"/>
          <p14:tracePt t="37059" x="5429250" y="5346700"/>
          <p14:tracePt t="37075" x="5429250" y="5353050"/>
          <p14:tracePt t="37089" x="5435600" y="5353050"/>
          <p14:tracePt t="37106" x="5441950" y="5359400"/>
          <p14:tracePt t="37123" x="5492750" y="5391150"/>
          <p14:tracePt t="37139" x="5549900" y="5429250"/>
          <p14:tracePt t="37156" x="5689600" y="5511800"/>
          <p14:tracePt t="37172" x="5899150" y="5607050"/>
          <p14:tracePt t="37189" x="6140450" y="5715000"/>
          <p14:tracePt t="37207" x="6419850" y="5803900"/>
          <p14:tracePt t="37222" x="6540500" y="5848350"/>
          <p14:tracePt t="37238" x="6667500" y="5880100"/>
          <p14:tracePt t="37256" x="6972300" y="5918200"/>
          <p14:tracePt t="37272" x="7061200" y="5918200"/>
          <p14:tracePt t="37288" x="7131050" y="5918200"/>
          <p14:tracePt t="37305" x="7239000" y="5886450"/>
          <p14:tracePt t="37321" x="7296150" y="5867400"/>
          <p14:tracePt t="37338" x="7321550" y="5842000"/>
          <p14:tracePt t="37355" x="7334250" y="5835650"/>
          <p14:tracePt t="37371" x="7372350" y="5803900"/>
          <p14:tracePt t="37389" x="7385050" y="5784850"/>
          <p14:tracePt t="37405" x="7410450" y="5759450"/>
          <p14:tracePt t="37421" x="7423150" y="5740400"/>
          <p14:tracePt t="37438" x="7435850" y="5727700"/>
          <p14:tracePt t="37454" x="7461250" y="5702300"/>
          <p14:tracePt t="37471" x="7461250" y="5695950"/>
          <p14:tracePt t="37488" x="7473950" y="5689600"/>
          <p14:tracePt t="37504" x="7486650" y="5683250"/>
          <p14:tracePt t="37521" x="7493000" y="5676900"/>
          <p14:tracePt t="37538" x="7505700" y="5676900"/>
          <p14:tracePt t="37554" x="7518400" y="5676900"/>
          <p14:tracePt t="37571" x="7531100" y="5676900"/>
          <p14:tracePt t="37587" x="7581900" y="5695950"/>
          <p14:tracePt t="37604" x="7613650" y="5708650"/>
          <p14:tracePt t="37621" x="7715250" y="5753100"/>
          <p14:tracePt t="37637" x="7842250" y="5822950"/>
          <p14:tracePt t="37654" x="7886700" y="5861050"/>
          <p14:tracePt t="37671" x="8007350" y="5924550"/>
          <p14:tracePt t="37687" x="8039100" y="5949950"/>
          <p14:tracePt t="37704" x="8089900" y="5981700"/>
          <p14:tracePt t="37720" x="8134350" y="6007100"/>
          <p14:tracePt t="37737" x="8153400" y="6026150"/>
          <p14:tracePt t="37754" x="8191500" y="6045200"/>
          <p14:tracePt t="37770" x="8216900" y="6057900"/>
          <p14:tracePt t="37787" x="8223250" y="6064250"/>
          <p14:tracePt t="37819" x="8229600" y="6064250"/>
          <p14:tracePt t="37836" x="8229600" y="6057900"/>
          <p14:tracePt t="37855" x="8229600" y="6051550"/>
          <p14:tracePt t="37870" x="8235950" y="6045200"/>
          <p14:tracePt t="37886" x="8235950" y="6032500"/>
          <p14:tracePt t="37903" x="8242300" y="6007100"/>
          <p14:tracePt t="37919" x="8242300" y="5988050"/>
          <p14:tracePt t="37937" x="8204200" y="5886450"/>
          <p14:tracePt t="37952" x="8185150" y="5829300"/>
          <p14:tracePt t="37969" x="8159750" y="5772150"/>
          <p14:tracePt t="37986" x="8089900" y="5657850"/>
          <p14:tracePt t="38002" x="8007350" y="5568950"/>
          <p14:tracePt t="38019" x="7969250" y="5518150"/>
          <p14:tracePt t="38036" x="7893050" y="5461000"/>
          <p14:tracePt t="38052" x="7835900" y="5422900"/>
          <p14:tracePt t="38069" x="7816850" y="5403850"/>
          <p14:tracePt t="38086" x="7797800" y="5397500"/>
          <p14:tracePt t="38102" x="7778750" y="5391150"/>
          <p14:tracePt t="38141" x="7772400" y="5384800"/>
          <p14:tracePt t="38162" x="7766050" y="5384800"/>
          <p14:tracePt t="38555" x="7759700" y="5384800"/>
          <p14:tracePt t="38562" x="7747000" y="5359400"/>
          <p14:tracePt t="38576" x="7740650" y="5346700"/>
          <p14:tracePt t="38585" x="7715250" y="5334000"/>
          <p14:tracePt t="38600" x="7708900" y="5321300"/>
          <p14:tracePt t="38617" x="7689850" y="5295900"/>
          <p14:tracePt t="38634" x="7677150" y="5283200"/>
          <p14:tracePt t="38650" x="7664450" y="5276850"/>
          <p14:tracePt t="38667" x="7651750" y="5264150"/>
          <p14:tracePt t="38683" x="7626350" y="5257800"/>
          <p14:tracePt t="38700" x="7613650" y="5257800"/>
          <p14:tracePt t="38717" x="7581900" y="5251450"/>
          <p14:tracePt t="38733" x="7556500" y="5245100"/>
          <p14:tracePt t="38750" x="7531100" y="5245100"/>
          <p14:tracePt t="38767" x="7493000" y="5245100"/>
          <p14:tracePt t="38783" x="7454900" y="5245100"/>
          <p14:tracePt t="38800" x="7366000" y="5245100"/>
          <p14:tracePt t="38816" x="7239000" y="5245100"/>
          <p14:tracePt t="38833" x="7143750" y="5264150"/>
          <p14:tracePt t="38850" x="6953250" y="5283200"/>
          <p14:tracePt t="38866" x="6756400" y="5321300"/>
          <p14:tracePt t="38883" x="6654800" y="5353050"/>
          <p14:tracePt t="38900" x="6432550" y="5416550"/>
          <p14:tracePt t="38916" x="6248400" y="5467350"/>
          <p14:tracePt t="38933" x="6172200" y="5486400"/>
          <p14:tracePt t="38936" x="6076950" y="5530850"/>
          <p14:tracePt t="38950" x="6000750" y="5556250"/>
          <p14:tracePt t="38966" x="5861050" y="5657850"/>
          <p14:tracePt t="38983" x="5803900" y="5689600"/>
          <p14:tracePt t="38999" x="5702300" y="5740400"/>
          <p14:tracePt t="39016" x="5632450" y="5759450"/>
          <p14:tracePt t="39033" x="5575300" y="5753100"/>
          <p14:tracePt t="39048" x="5549900" y="5746750"/>
          <p14:tracePt t="39066" x="5530850" y="5746750"/>
          <p14:tracePt t="39083" x="5480050" y="5734050"/>
          <p14:tracePt t="39099" x="5467350" y="5727700"/>
          <p14:tracePt t="39115" x="5454650" y="5721350"/>
          <p14:tracePt t="39132" x="5435600" y="5708650"/>
          <p14:tracePt t="39149" x="5435600" y="5702300"/>
          <p14:tracePt t="39168" x="5448300" y="5689600"/>
          <p14:tracePt t="39528" x="5429250" y="5689600"/>
          <p14:tracePt t="39535" x="5397500" y="5689600"/>
          <p14:tracePt t="39550" x="5359400" y="5689600"/>
          <p14:tracePt t="39564" x="5321300" y="5689600"/>
          <p14:tracePt t="39580" x="5245100" y="5695950"/>
          <p14:tracePt t="39598" x="5200650" y="5695950"/>
          <p14:tracePt t="39614" x="5137150" y="5695950"/>
          <p14:tracePt t="39630" x="5092700" y="5689600"/>
          <p14:tracePt t="39647" x="5067300" y="5689600"/>
          <p14:tracePt t="39664" x="5054600" y="5689600"/>
          <p14:tracePt t="39680" x="5048250" y="5689600"/>
          <p14:tracePt t="39697" x="5041900" y="5689600"/>
          <p14:tracePt t="39714" x="5041900" y="5683250"/>
          <p14:tracePt t="39747" x="5041900" y="5676900"/>
          <p14:tracePt t="39766" x="5041900" y="5664200"/>
          <p14:tracePt t="39782" x="5041900" y="5657850"/>
          <p14:tracePt t="39796" x="5048250" y="5657850"/>
          <p14:tracePt t="39813" x="5048250" y="5645150"/>
          <p14:tracePt t="39846" x="5048250" y="5638800"/>
          <p14:tracePt t="39863" x="5048250" y="5632450"/>
          <p14:tracePt t="39880" x="5048250" y="5619750"/>
          <p14:tracePt t="39896" x="5048250" y="5613400"/>
          <p14:tracePt t="39913" x="5054600" y="5607050"/>
          <p14:tracePt t="39929" x="5054600" y="5594350"/>
          <p14:tracePt t="39946" x="5054600" y="5581650"/>
          <p14:tracePt t="39949" x="5060950" y="5562600"/>
          <p14:tracePt t="39963" x="5060950" y="5549900"/>
          <p14:tracePt t="39979" x="5060950" y="5499100"/>
          <p14:tracePt t="39996" x="5060950" y="5473700"/>
          <p14:tracePt t="40013" x="5073650" y="5410200"/>
          <p14:tracePt t="40029" x="5073650" y="5365750"/>
          <p14:tracePt t="40045" x="5073650" y="5334000"/>
          <p14:tracePt t="40062" x="5080000" y="5302250"/>
          <p14:tracePt t="40079" x="5086350" y="5276850"/>
          <p14:tracePt t="40096" x="5086350" y="5270500"/>
          <p14:tracePt t="40112" x="5092700" y="5264150"/>
          <p14:tracePt t="40148" x="5092700" y="5257800"/>
          <p14:tracePt t="40167" x="5099050" y="5257800"/>
          <p14:tracePt t="40188" x="5105400" y="5257800"/>
          <p14:tracePt t="40202" x="5111750" y="5257800"/>
          <p14:tracePt t="40211" x="5118100" y="5257800"/>
          <p14:tracePt t="40228" x="5124450" y="5257800"/>
          <p14:tracePt t="40245" x="5143500" y="5270500"/>
          <p14:tracePt t="40261" x="5187950" y="5283200"/>
          <p14:tracePt t="40279" x="5245100" y="5295900"/>
          <p14:tracePt t="40294" x="5378450" y="5334000"/>
          <p14:tracePt t="40311" x="5556250" y="5372100"/>
          <p14:tracePt t="40329" x="5791200" y="5403850"/>
          <p14:tracePt t="40344" x="5905500" y="5429250"/>
          <p14:tracePt t="40361" x="6121400" y="5454650"/>
          <p14:tracePt t="40378" x="6324600" y="5486400"/>
          <p14:tracePt t="40394" x="6419850" y="5499100"/>
          <p14:tracePt t="40411" x="6483350" y="5518150"/>
          <p14:tracePt t="40428" x="6629400" y="5524500"/>
          <p14:tracePt t="40444" x="6661150" y="5524500"/>
          <p14:tracePt t="40447" x="6680200" y="5524500"/>
          <p14:tracePt t="40477" x="6692900" y="5524500"/>
          <p14:tracePt t="40494" x="6692900" y="5518150"/>
          <p14:tracePt t="40511" x="6692900" y="5511800"/>
          <p14:tracePt t="40543" x="6686550" y="5511800"/>
          <p14:tracePt t="40561" x="6680200" y="5511800"/>
          <p14:tracePt t="40577" x="6673850" y="5511800"/>
          <p14:tracePt t="40594" x="6648450" y="5511800"/>
          <p14:tracePt t="40610" x="6597650" y="5499100"/>
          <p14:tracePt t="40627" x="6553200" y="5492750"/>
          <p14:tracePt t="40643" x="6394450" y="5473700"/>
          <p14:tracePt t="40659" x="6178550" y="5454650"/>
          <p14:tracePt t="40677" x="6051550" y="5441950"/>
          <p14:tracePt t="40694" x="5892800" y="5429250"/>
          <p14:tracePt t="40710" x="5397500" y="5384800"/>
          <p14:tracePt t="40726" x="5226050" y="5359400"/>
          <p14:tracePt t="40744" x="4972050" y="5346700"/>
          <p14:tracePt t="40760" x="4806950" y="5327650"/>
          <p14:tracePt t="40776" x="4749800" y="5327650"/>
          <p14:tracePt t="40793" x="4711700" y="5321300"/>
          <p14:tracePt t="40809" x="4699000" y="5321300"/>
          <p14:tracePt t="40826" x="4692650" y="5321300"/>
          <p14:tracePt t="40855" x="4699000" y="5321300"/>
          <p14:tracePt t="40878" x="4705350" y="5327650"/>
          <p14:tracePt t="40883" x="4718050" y="5327650"/>
          <p14:tracePt t="40892" x="4724400" y="5327650"/>
          <p14:tracePt t="40912" x="4730750" y="5327650"/>
          <p14:tracePt t="40926" x="4743450" y="5327650"/>
          <p14:tracePt t="40942" x="4781550" y="5327650"/>
          <p14:tracePt t="40959" x="4813300" y="5327650"/>
          <p14:tracePt t="40975" x="4927600" y="5327650"/>
          <p14:tracePt t="40992" x="5168900" y="5327650"/>
          <p14:tracePt t="41009" x="5327650" y="5340350"/>
          <p14:tracePt t="41025" x="5734050" y="5365750"/>
          <p14:tracePt t="41042" x="5918200" y="5378450"/>
          <p14:tracePt t="41059" x="6350000" y="5391150"/>
          <p14:tracePt t="41075" x="6438900" y="5391150"/>
          <p14:tracePt t="41092" x="6502400" y="5391150"/>
          <p14:tracePt t="41109" x="6565900" y="5410200"/>
          <p14:tracePt t="41125" x="6597650" y="5410200"/>
          <p14:tracePt t="41158" x="6604000" y="5410200"/>
          <p14:tracePt t="41175" x="6597650" y="5410200"/>
          <p14:tracePt t="41193" x="6578600" y="5403850"/>
          <p14:tracePt t="41225" x="6572250" y="5403850"/>
          <p14:tracePt t="41242" x="6565900" y="5397500"/>
          <p14:tracePt t="41257" x="6565900" y="5391150"/>
          <p14:tracePt t="41275" x="6546850" y="5391150"/>
          <p14:tracePt t="41292" x="6508750" y="5391150"/>
          <p14:tracePt t="41308" x="6477000" y="5391150"/>
          <p14:tracePt t="41324" x="6432550" y="5391150"/>
          <p14:tracePt t="41341" x="6178550" y="5378450"/>
          <p14:tracePt t="41358" x="6051550" y="5378450"/>
          <p14:tracePt t="41374" x="5924550" y="5372100"/>
          <p14:tracePt t="41391" x="5607050" y="5359400"/>
          <p14:tracePt t="41408" x="5295900" y="5359400"/>
          <p14:tracePt t="41426" x="4997450" y="5359400"/>
          <p14:tracePt t="41440" x="4857750" y="5359400"/>
          <p14:tracePt t="41457" x="4654550" y="5372100"/>
          <p14:tracePt t="41474" x="4514850" y="5372100"/>
          <p14:tracePt t="41490" x="4483100" y="5372100"/>
          <p14:tracePt t="41507" x="4451350" y="5372100"/>
          <p14:tracePt t="41524" x="4438650" y="5378450"/>
          <p14:tracePt t="41541" x="4438650" y="5384800"/>
          <p14:tracePt t="41558" x="4432300" y="5384800"/>
          <p14:tracePt t="41593" x="4432300" y="5378450"/>
          <p14:tracePt t="41614" x="4438650" y="5378450"/>
          <p14:tracePt t="41628" x="4451350" y="5378450"/>
          <p14:tracePt t="41643" x="4457700" y="5378450"/>
          <p14:tracePt t="41948" x="4489450" y="5378450"/>
          <p14:tracePt t="41957" x="4578350" y="5391150"/>
          <p14:tracePt t="41962" x="4673600" y="5397500"/>
          <p14:tracePt t="41976" x="4775200" y="5397500"/>
          <p14:tracePt t="41989" x="4902200" y="5422900"/>
          <p14:tracePt t="42005" x="5207000" y="5467350"/>
          <p14:tracePt t="42022" x="5334000" y="5486400"/>
          <p14:tracePt t="42039" x="5588000" y="5530850"/>
          <p14:tracePt t="42056" x="5822950" y="5568950"/>
          <p14:tracePt t="42072" x="5924550" y="5581650"/>
          <p14:tracePt t="42089" x="6115050" y="5600700"/>
          <p14:tracePt t="42105" x="6242050" y="5600700"/>
          <p14:tracePt t="42122" x="6286500" y="5600700"/>
          <p14:tracePt t="42139" x="6318250" y="5600700"/>
          <p14:tracePt t="42155" x="6324600" y="5594350"/>
          <p14:tracePt t="42173" x="6330950" y="5588000"/>
          <p14:tracePt t="42189" x="6337300" y="5581650"/>
          <p14:tracePt t="42222" x="6330950" y="5575300"/>
          <p14:tracePt t="42238" x="6318250" y="5568950"/>
          <p14:tracePt t="42255" x="6305550" y="5568950"/>
          <p14:tracePt t="42272" x="6286500" y="5562600"/>
          <p14:tracePt t="42288" x="6261100" y="5549900"/>
          <p14:tracePt t="42304" x="6223000" y="5537200"/>
          <p14:tracePt t="42321" x="6096000" y="5467350"/>
          <p14:tracePt t="42337" x="5924550" y="5429250"/>
          <p14:tracePt t="42354" x="5810250" y="5372100"/>
          <p14:tracePt t="42372" x="5562600" y="5289550"/>
          <p14:tracePt t="42388" x="5226050" y="5200650"/>
          <p14:tracePt t="42405" x="4851400" y="5137150"/>
          <p14:tracePt t="42420" x="4673600" y="5099050"/>
          <p14:tracePt t="42437" x="4521200" y="5060950"/>
          <p14:tracePt t="42455" x="4095750" y="4959350"/>
          <p14:tracePt t="42470" x="3968750" y="4940300"/>
          <p14:tracePt t="42487" x="3854450" y="4927600"/>
          <p14:tracePt t="42503" x="3689350" y="4908550"/>
          <p14:tracePt t="42520" x="3556000" y="4883150"/>
          <p14:tracePt t="42538" x="3530600" y="4870450"/>
          <p14:tracePt t="42553" x="3492500" y="4851400"/>
          <p14:tracePt t="42570" x="3473450" y="4826000"/>
          <p14:tracePt t="42588" x="3467100" y="4813300"/>
          <p14:tracePt t="42603" x="3473450" y="4806950"/>
          <p14:tracePt t="43020" x="3473450" y="4787900"/>
          <p14:tracePt t="43027" x="3473450" y="4749800"/>
          <p14:tracePt t="43041" x="3473450" y="4699000"/>
          <p14:tracePt t="43051" x="3467100" y="4654550"/>
          <p14:tracePt t="43069" x="3429000" y="4508500"/>
          <p14:tracePt t="43085" x="3397250" y="4419600"/>
          <p14:tracePt t="43102" x="3321050" y="4292600"/>
          <p14:tracePt t="43119" x="3213100" y="4159250"/>
          <p14:tracePt t="43135" x="3168650" y="4127500"/>
          <p14:tracePt t="43151" x="3067050" y="4057650"/>
          <p14:tracePt t="43168" x="2990850" y="4038600"/>
          <p14:tracePt t="43185" x="2952750" y="4019550"/>
          <p14:tracePt t="43201" x="2921000" y="4013200"/>
          <p14:tracePt t="43218" x="2870200" y="4013200"/>
          <p14:tracePt t="43234" x="2863850" y="4013200"/>
          <p14:tracePt t="43252" x="2851150" y="4013200"/>
          <p14:tracePt t="43268" x="2838450" y="4013200"/>
          <p14:tracePt t="43285" x="2832100" y="4013200"/>
          <p14:tracePt t="43302" x="2819400" y="4013200"/>
          <p14:tracePt t="43334" x="2787650" y="4019550"/>
          <p14:tracePt t="43350" x="2749550" y="4025900"/>
          <p14:tracePt t="43367" x="2736850" y="4032250"/>
          <p14:tracePt t="43385" x="2711450" y="4044950"/>
          <p14:tracePt t="43400" x="2705100" y="4051300"/>
          <p14:tracePt t="43417" x="2698750" y="4057650"/>
          <p14:tracePt t="43434" x="2705100" y="4076700"/>
          <p14:tracePt t="43450" x="2730500" y="4121150"/>
          <p14:tracePt t="43467" x="2755900" y="4152900"/>
          <p14:tracePt t="43484" x="2800350" y="4210050"/>
          <p14:tracePt t="43500" x="3098800" y="4622800"/>
          <p14:tracePt t="43517" x="3276600" y="4857750"/>
          <p14:tracePt t="43533" x="3657600" y="5340350"/>
          <p14:tracePt t="43550" x="3879850" y="5626100"/>
          <p14:tracePt t="43567" x="4254500" y="6083300"/>
          <p14:tracePt t="43583" x="4470400" y="6311900"/>
          <p14:tracePt t="43600" x="4540250" y="6375400"/>
          <p14:tracePt t="43617" x="4654550" y="6438900"/>
          <p14:tracePt t="43633" x="4699000" y="6464300"/>
          <p14:tracePt t="43650" x="4711700" y="6464300"/>
          <p14:tracePt t="43667" x="4718050" y="6464300"/>
          <p14:tracePt t="43708" x="4711700" y="6457950"/>
          <p14:tracePt t="43723" x="4711700" y="6451600"/>
          <p14:tracePt t="43732" x="4711700" y="6445250"/>
          <p14:tracePt t="43752" x="4711700" y="6432550"/>
          <p14:tracePt t="43767" x="4718050" y="6432550"/>
          <p14:tracePt t="43783" x="4730750" y="6413500"/>
          <p14:tracePt t="43800" x="4762500" y="6369050"/>
          <p14:tracePt t="43816" x="4794250" y="6337300"/>
          <p14:tracePt t="43833" x="4832350" y="6280150"/>
          <p14:tracePt t="43849" x="4984750" y="5937250"/>
          <p14:tracePt t="43866" x="5054600" y="5753100"/>
          <p14:tracePt t="43882" x="5124450" y="5543550"/>
          <p14:tracePt t="43899" x="5207000" y="5041900"/>
          <p14:tracePt t="43915" x="5238750" y="4610100"/>
          <p14:tracePt t="43934" x="5232400" y="4470400"/>
          <p14:tracePt t="43949" x="5213350" y="4292600"/>
          <p14:tracePt t="43965" x="5187950" y="4159250"/>
          <p14:tracePt t="43983" x="5162550" y="4076700"/>
          <p14:tracePt t="43999" x="5130800" y="4032250"/>
          <p14:tracePt t="44015" x="5111750" y="4025900"/>
          <p14:tracePt t="44032" x="5092700" y="4019550"/>
          <p14:tracePt t="44048" x="5086350" y="4019550"/>
          <p14:tracePt t="44065" x="5073650" y="4019550"/>
          <p14:tracePt t="44082" x="5067300" y="4019550"/>
          <p14:tracePt t="44118" x="5060950" y="4019550"/>
          <p14:tracePt t="44131" x="5048250" y="4038600"/>
          <p14:tracePt t="44148" x="5035550" y="4064000"/>
          <p14:tracePt t="44166" x="5016500" y="4121150"/>
          <p14:tracePt t="44181" x="4997450" y="4178300"/>
          <p14:tracePt t="44197" x="4978400" y="4343400"/>
          <p14:tracePt t="44215" x="4959350" y="4584700"/>
          <p14:tracePt t="44231" x="4946650" y="4743450"/>
          <p14:tracePt t="44248" x="4940300" y="5010150"/>
          <p14:tracePt t="44265" x="4908550" y="5200650"/>
          <p14:tracePt t="44281" x="4895850" y="5276850"/>
          <p14:tracePt t="44299" x="4857750" y="5410200"/>
          <p14:tracePt t="44314" x="4826000" y="5499100"/>
          <p14:tracePt t="44331" x="4806950" y="5556250"/>
          <p14:tracePt t="44348" x="4749800" y="5657850"/>
          <p14:tracePt t="44364" x="4699000" y="5734050"/>
          <p14:tracePt t="44380" x="4686300" y="5753100"/>
          <p14:tracePt t="44397" x="4654550" y="5797550"/>
          <p14:tracePt t="44414" x="4629150" y="5822950"/>
          <p14:tracePt t="44430" x="4616450" y="5835650"/>
          <p14:tracePt t="44447" x="4578350" y="5873750"/>
          <p14:tracePt t="44464" x="4559300" y="5892800"/>
          <p14:tracePt t="44482" x="4476750" y="5975350"/>
          <p14:tracePt t="44497" x="4457700" y="5994400"/>
          <p14:tracePt t="44514" x="4419600" y="6019800"/>
          <p14:tracePt t="44530" x="4387850" y="6076950"/>
          <p14:tracePt t="44546" x="4343400" y="6108700"/>
          <p14:tracePt t="44563" x="4318000" y="6134100"/>
          <p14:tracePt t="44580" x="4267200" y="6165850"/>
          <p14:tracePt t="44596" x="4222750" y="6191250"/>
          <p14:tracePt t="44614" x="4210050" y="6197600"/>
          <p14:tracePt t="44629" x="4184650" y="6203950"/>
          <p14:tracePt t="44646" x="4171950" y="6210300"/>
          <p14:tracePt t="44663" x="4165600" y="6210300"/>
          <p14:tracePt t="44714" x="4152900" y="6210300"/>
          <p14:tracePt t="44734" x="4146550" y="6210300"/>
          <p14:tracePt t="44755" x="4140200" y="6203950"/>
          <p14:tracePt t="44804" x="4133850" y="6203950"/>
          <p14:tracePt t="44846" x="4133850" y="6197600"/>
          <p14:tracePt t="44895" x="4140200" y="6197600"/>
          <p14:tracePt t="44916" x="4146550" y="6197600"/>
          <p14:tracePt t="44923" x="4152900" y="6197600"/>
          <p14:tracePt t="44945" x="4165600" y="6191250"/>
          <p14:tracePt t="44958" x="4191000" y="6191250"/>
          <p14:tracePt t="44965" x="4210050" y="6191250"/>
          <p14:tracePt t="44978" x="4235450" y="6184900"/>
          <p14:tracePt t="44995" x="4318000" y="6172200"/>
          <p14:tracePt t="45012" x="4362450" y="6159500"/>
          <p14:tracePt t="45014" x="4413250" y="6146800"/>
          <p14:tracePt t="45031" x="4451350" y="6146800"/>
          <p14:tracePt t="45045" x="4559300" y="6121400"/>
          <p14:tracePt t="45061" x="4616450" y="6102350"/>
          <p14:tracePt t="45078" x="4705350" y="6070600"/>
          <p14:tracePt t="45095" x="4743450" y="6051550"/>
          <p14:tracePt t="45111" x="4806950" y="6038850"/>
          <p14:tracePt t="45128" x="4838700" y="6019800"/>
          <p14:tracePt t="45144" x="4851400" y="6019800"/>
          <p14:tracePt t="45162" x="4870450" y="6013450"/>
          <p14:tracePt t="45178" x="4883150" y="6013450"/>
          <p14:tracePt t="45246" x="4889500" y="6013450"/>
          <p14:tracePt t="45274" x="4902200" y="6013450"/>
          <p14:tracePt t="45289" x="4908550" y="6013450"/>
          <p14:tracePt t="45311" x="4914900" y="6013450"/>
          <p14:tracePt t="45317" x="4927600" y="6013450"/>
          <p14:tracePt t="45327" x="4933950" y="6013450"/>
          <p14:tracePt t="45346" x="4953000" y="6013450"/>
          <p14:tracePt t="45360" x="4978400" y="6013450"/>
          <p14:tracePt t="45377" x="5016500" y="6013450"/>
          <p14:tracePt t="45395" x="5162550" y="6051550"/>
          <p14:tracePt t="45410" x="5226050" y="6064250"/>
          <p14:tracePt t="45427" x="5308600" y="6070600"/>
          <p14:tracePt t="45443" x="5448300" y="6102350"/>
          <p14:tracePt t="45460" x="5594350" y="6121400"/>
          <p14:tracePt t="45477" x="5657850" y="6127750"/>
          <p14:tracePt t="45493" x="5765800" y="6153150"/>
          <p14:tracePt t="45510" x="5848350" y="6165850"/>
          <p14:tracePt t="45527" x="5899150" y="6165850"/>
          <p14:tracePt t="45543" x="5911850" y="6165850"/>
          <p14:tracePt t="45560" x="5930900" y="6165850"/>
          <p14:tracePt t="45598" x="5918200" y="6159500"/>
          <p14:tracePt t="45610" x="5911850" y="6159500"/>
          <p14:tracePt t="45627" x="5899150" y="6153150"/>
          <p14:tracePt t="45643" x="5886450" y="6153150"/>
          <p14:tracePt t="45676" x="5829300" y="6140450"/>
          <p14:tracePt t="45693" x="5791200" y="6134100"/>
          <p14:tracePt t="45711" x="5683250" y="6115050"/>
          <p14:tracePt t="45726" x="5619750" y="6102350"/>
          <p14:tracePt t="45742" x="5454650" y="6076950"/>
          <p14:tracePt t="45760" x="5245100" y="6032500"/>
          <p14:tracePt t="45776" x="5143500" y="6013450"/>
          <p14:tracePt t="45792" x="4921250" y="5962650"/>
          <p14:tracePt t="45809" x="4718050" y="5918200"/>
          <p14:tracePt t="45825" x="4635500" y="5911850"/>
          <p14:tracePt t="45844" x="4508500" y="5880100"/>
          <p14:tracePt t="45859" x="4432300" y="5867400"/>
          <p14:tracePt t="45875" x="4413250" y="5867400"/>
          <p14:tracePt t="45893" x="4400550" y="5861050"/>
          <p14:tracePt t="45977" x="4400550" y="5854700"/>
          <p14:tracePt t="45998" x="4406900" y="5854700"/>
          <p14:tracePt t="46012" x="4413250" y="5854700"/>
          <p14:tracePt t="46019" x="4425950" y="5854700"/>
          <p14:tracePt t="46027" x="4432300" y="5854700"/>
          <p14:tracePt t="46042" x="4438650" y="5848350"/>
          <p14:tracePt t="46058" x="4445000" y="5848350"/>
          <p14:tracePt t="46075" x="4470400" y="5848350"/>
          <p14:tracePt t="46091" x="4489450" y="5848350"/>
          <p14:tracePt t="46108" x="4508500" y="5848350"/>
          <p14:tracePt t="46125" x="4540250" y="5848350"/>
          <p14:tracePt t="46141" x="4584700" y="5848350"/>
          <p14:tracePt t="46158" x="4622800" y="5848350"/>
          <p14:tracePt t="46174" x="4679950" y="5854700"/>
          <p14:tracePt t="46191" x="4743450" y="5873750"/>
          <p14:tracePt t="46208" x="4781550" y="5880100"/>
          <p14:tracePt t="46224" x="4832350" y="5886450"/>
          <p14:tracePt t="46241" x="4870450" y="5892800"/>
          <p14:tracePt t="46258" x="4921250" y="5899150"/>
          <p14:tracePt t="46275" x="4940300" y="5905500"/>
          <p14:tracePt t="46290" x="4978400" y="5918200"/>
          <p14:tracePt t="46308" x="5168900" y="5949950"/>
          <p14:tracePt t="46324" x="5245100" y="5962650"/>
          <p14:tracePt t="46340" x="5359400" y="5975350"/>
          <p14:tracePt t="46357" x="5613400" y="5981700"/>
          <p14:tracePt t="46374" x="5867400" y="5981700"/>
          <p14:tracePt t="46391" x="5969000" y="5981700"/>
          <p14:tracePt t="46407" x="6121400" y="5969000"/>
          <p14:tracePt t="46423" x="6242050" y="5949950"/>
          <p14:tracePt t="46441" x="6311900" y="5943600"/>
          <p14:tracePt t="46457" x="6330950" y="5943600"/>
          <p14:tracePt t="46473" x="6356350" y="5930900"/>
          <p14:tracePt t="46491" x="6375400" y="5924550"/>
          <p14:tracePt t="46507" x="6381750" y="5918200"/>
          <p14:tracePt t="46560" x="6388100" y="5911850"/>
          <p14:tracePt t="46581" x="6394450" y="5911850"/>
          <p14:tracePt t="46588" x="6400800" y="5911850"/>
          <p14:tracePt t="46602" x="6407150" y="5918200"/>
          <p14:tracePt t="46610" x="6413500" y="5918200"/>
          <p14:tracePt t="46626" x="6413500" y="5924550"/>
          <p14:tracePt t="46640" x="6419850" y="5924550"/>
          <p14:tracePt t="46656" x="6438900" y="5924550"/>
          <p14:tracePt t="46673" x="6470650" y="5924550"/>
          <p14:tracePt t="46689" x="6489700" y="5924550"/>
          <p14:tracePt t="46706" x="6540500" y="5924550"/>
          <p14:tracePt t="46723" x="6616700" y="5930900"/>
          <p14:tracePt t="46739" x="6661150" y="5937250"/>
          <p14:tracePt t="46756" x="6750050" y="5949950"/>
          <p14:tracePt t="46772" x="6819900" y="5956300"/>
          <p14:tracePt t="46789" x="6858000" y="5956300"/>
          <p14:tracePt t="46806" x="6902450" y="5956300"/>
          <p14:tracePt t="46822" x="6934200" y="5956300"/>
          <p14:tracePt t="46839" x="6946900" y="5949950"/>
          <p14:tracePt t="46856" x="6972300" y="5949950"/>
          <p14:tracePt t="46872" x="6997700" y="5943600"/>
          <p14:tracePt t="46888" x="7010400" y="5943600"/>
          <p14:tracePt t="46905" x="7023100" y="5943600"/>
          <p14:tracePt t="46922" x="7048500" y="5937250"/>
          <p14:tracePt t="47349" x="7023100" y="5937250"/>
          <p14:tracePt t="47356" x="6985000" y="5937250"/>
          <p14:tracePt t="47373" x="6921500" y="5937250"/>
          <p14:tracePt t="47387" x="6858000" y="5937250"/>
          <p14:tracePt t="47404" x="6648450" y="5918200"/>
          <p14:tracePt t="47420" x="6381750" y="5873750"/>
          <p14:tracePt t="47436" x="6223000" y="5848350"/>
          <p14:tracePt t="47453" x="5854700" y="5797550"/>
          <p14:tracePt t="47470" x="5562600" y="5753100"/>
          <p14:tracePt t="47486" x="5448300" y="5746750"/>
          <p14:tracePt t="47504" x="5257800" y="5721350"/>
          <p14:tracePt t="47520" x="5118100" y="5721350"/>
          <p14:tracePt t="47536" x="5060950" y="5727700"/>
          <p14:tracePt t="47553" x="4984750" y="5734050"/>
          <p14:tracePt t="47569" x="4914900" y="5740400"/>
          <p14:tracePt t="47586" x="4870450" y="5753100"/>
          <p14:tracePt t="47603" x="4787900" y="5765800"/>
          <p14:tracePt t="47619" x="4705350" y="5784850"/>
          <p14:tracePt t="47636" x="4667250" y="5791200"/>
          <p14:tracePt t="47653" x="4584700" y="5797550"/>
          <p14:tracePt t="47669" x="4533900" y="5810250"/>
          <p14:tracePt t="47687" x="4445000" y="5816600"/>
          <p14:tracePt t="47702" x="4425950" y="5816600"/>
          <p14:tracePt t="47719" x="4406900" y="5816600"/>
          <p14:tracePt t="47736" x="4368800" y="5816600"/>
          <p14:tracePt t="47752" x="4362450" y="5822950"/>
          <p14:tracePt t="47820" x="4375150" y="5822950"/>
          <p14:tracePt t="47827" x="4387850" y="5822950"/>
          <p14:tracePt t="47841" x="4419600" y="5822950"/>
          <p14:tracePt t="47851" x="4457700" y="5822950"/>
          <p14:tracePt t="47868" x="4495800" y="5829300"/>
          <p14:tracePt t="47885" x="4654550" y="5835650"/>
          <p14:tracePt t="47902" x="4870450" y="5848350"/>
          <p14:tracePt t="47919" x="5207000" y="5886450"/>
          <p14:tracePt t="47935" x="5441950" y="5886450"/>
          <p14:tracePt t="47952" x="5734050" y="5918200"/>
          <p14:tracePt t="47968" x="6381750" y="6013450"/>
          <p14:tracePt t="47985" x="7156450" y="6115050"/>
          <p14:tracePt t="48001" x="7537450" y="6184900"/>
          <p14:tracePt t="48018" x="8293100" y="6324600"/>
          <p14:tracePt t="48035" x="8801100" y="6426200"/>
          <p14:tracePt t="48052" x="8997950" y="6470650"/>
          <p14:tracePt t="48054" x="9124950" y="6477000"/>
          <p14:tracePt t="48317" x="9086850" y="6381750"/>
          <p14:tracePt t="48334" x="8890000" y="6292850"/>
          <p14:tracePt t="48350" x="8769350" y="6242050"/>
          <p14:tracePt t="48367" x="8464550" y="6146800"/>
          <p14:tracePt t="48383" x="8077200" y="6057900"/>
          <p14:tracePt t="48400" x="7880350" y="6013450"/>
          <p14:tracePt t="48418" x="7493000" y="5924550"/>
          <p14:tracePt t="48433" x="7175500" y="5861050"/>
          <p14:tracePt t="48450" x="7023100" y="5829300"/>
          <p14:tracePt t="48467" x="6788150" y="5784850"/>
          <p14:tracePt t="48483" x="6584950" y="5740400"/>
          <p14:tracePt t="48500" x="6483350" y="5734050"/>
          <p14:tracePt t="48516" x="6299200" y="5721350"/>
          <p14:tracePt t="48533" x="6197600" y="5727700"/>
          <p14:tracePt t="48549" x="6191250" y="5727700"/>
          <p14:tracePt t="48566" x="6216650" y="5727700"/>
          <p14:tracePt t="48874" x="6159500" y="5727700"/>
          <p14:tracePt t="48883" x="6070600" y="5727700"/>
          <p14:tracePt t="48896" x="5981700" y="5727700"/>
          <p14:tracePt t="48903" x="5880100" y="5727700"/>
          <p14:tracePt t="48918" x="5765800" y="5734050"/>
          <p14:tracePt t="48932" x="5664200" y="5746750"/>
          <p14:tracePt t="48948" x="5435600" y="5778500"/>
          <p14:tracePt t="48966" x="5321300" y="5797550"/>
          <p14:tracePt t="48981" x="5137150" y="5835650"/>
          <p14:tracePt t="48998" x="5003800" y="5854700"/>
          <p14:tracePt t="49015" x="4908550" y="5886450"/>
          <p14:tracePt t="49031" x="4889500" y="5886450"/>
          <p14:tracePt t="49048" x="4845050" y="5905500"/>
          <p14:tracePt t="49065" x="4819650" y="5911850"/>
          <p14:tracePt t="49080" x="4800600" y="5911850"/>
          <p14:tracePt t="49097" x="4794250" y="5918200"/>
          <p14:tracePt t="49114" x="4781550" y="5924550"/>
          <p14:tracePt t="49131" x="4775200" y="5930900"/>
          <p14:tracePt t="49148" x="4768850" y="5930900"/>
          <p14:tracePt t="49164" x="4762500" y="5930900"/>
          <p14:tracePt t="49198" x="4756150" y="5930900"/>
          <p14:tracePt t="49296" x="4762500" y="5930900"/>
          <p14:tracePt t="49310" x="4768850" y="5937250"/>
          <p14:tracePt t="49324" x="4787900" y="5937250"/>
          <p14:tracePt t="49338" x="4813300" y="5937250"/>
          <p14:tracePt t="49347" x="4870450" y="5949950"/>
          <p14:tracePt t="49363" x="4965700" y="5956300"/>
          <p14:tracePt t="49381" x="5581650" y="6026150"/>
          <p14:tracePt t="49397" x="5848350" y="6038850"/>
          <p14:tracePt t="49413" x="6324600" y="6051550"/>
          <p14:tracePt t="49430" x="6711950" y="6051550"/>
          <p14:tracePt t="49447" x="6870700" y="6051550"/>
          <p14:tracePt t="49463" x="7010400" y="6045200"/>
          <p14:tracePt t="49480" x="7277100" y="6045200"/>
          <p14:tracePt t="49496" x="7416800" y="6026150"/>
          <p14:tracePt t="49513" x="7543800" y="6013450"/>
          <p14:tracePt t="49529" x="7715250" y="5988050"/>
          <p14:tracePt t="49545" x="7766050" y="5969000"/>
          <p14:tracePt t="49563" x="7804150" y="5956300"/>
          <p14:tracePt t="49579" x="7810500" y="5949950"/>
          <p14:tracePt t="49596" x="7810500" y="5943600"/>
          <p14:tracePt t="49615" x="7810500" y="5930900"/>
          <p14:tracePt t="49629" x="7804150" y="5930900"/>
          <p14:tracePt t="49649" x="7797800" y="5930900"/>
          <p14:tracePt t="49662" x="7791450" y="5924550"/>
          <p14:tracePt t="49679" x="7785100" y="5924550"/>
          <p14:tracePt t="49697" x="7639050" y="5892800"/>
          <p14:tracePt t="49712" x="7537450" y="5861050"/>
          <p14:tracePt t="49729" x="7289800" y="5803900"/>
          <p14:tracePt t="49746" x="6940550" y="5734050"/>
          <p14:tracePt t="49761" x="6756400" y="5721350"/>
          <p14:tracePt t="49779" x="6565900" y="5708650"/>
          <p14:tracePt t="49795" x="5924550" y="5702300"/>
          <p14:tracePt t="49812" x="5715000" y="5715000"/>
          <p14:tracePt t="49828" x="5549900" y="5727700"/>
          <p14:tracePt t="49845" x="5264150" y="5759450"/>
          <p14:tracePt t="49861" x="5060950" y="5791200"/>
          <p14:tracePt t="49879" x="4927600" y="5822950"/>
          <p14:tracePt t="49895" x="4883150" y="5835650"/>
          <p14:tracePt t="49911" x="4838700" y="5861050"/>
          <p14:tracePt t="49929" x="4813300" y="5873750"/>
          <p14:tracePt t="49944" x="4806950" y="5873750"/>
          <p14:tracePt t="49961" x="4800600" y="5873750"/>
          <p14:tracePt t="49978" x="4794250" y="5873750"/>
          <p14:tracePt t="50048" x="4800600" y="5873750"/>
          <p14:tracePt t="50054" x="4813300" y="5880100"/>
          <p14:tracePt t="50069" x="4819650" y="5880100"/>
          <p14:tracePt t="50083" x="4832350" y="5880100"/>
          <p14:tracePt t="50112" x="4845050" y="5880100"/>
          <p14:tracePt t="50132" x="4870450" y="5880100"/>
          <p14:tracePt t="50146" x="4883150" y="5873750"/>
          <p14:tracePt t="50153" x="4902200" y="5873750"/>
          <p14:tracePt t="50167" x="4927600" y="5873750"/>
          <p14:tracePt t="50177" x="4946650" y="5873750"/>
          <p14:tracePt t="50194" x="4965700" y="5867400"/>
          <p14:tracePt t="50210" x="4984750" y="5867400"/>
          <p14:tracePt t="50227" x="5022850" y="5867400"/>
          <p14:tracePt t="50244" x="5035550" y="5867400"/>
          <p14:tracePt t="50260" x="5060950" y="5867400"/>
          <p14:tracePt t="50277" x="5073650" y="5867400"/>
          <p14:tracePt t="50294" x="5086350" y="5867400"/>
          <p14:tracePt t="50310" x="5111750" y="5867400"/>
          <p14:tracePt t="50327" x="5124450" y="5867400"/>
          <p14:tracePt t="50343" x="5149850" y="5873750"/>
          <p14:tracePt t="50360" x="5162550" y="5873750"/>
          <p14:tracePt t="50377" x="5168900" y="5873750"/>
          <p14:tracePt t="50393" x="5187950" y="5880100"/>
          <p14:tracePt t="50409" x="5194300" y="5886450"/>
          <p14:tracePt t="50427" x="5207000" y="5886450"/>
          <p14:tracePt t="50443" x="5219700" y="5886450"/>
          <p14:tracePt t="50477" x="5232400" y="5886450"/>
          <p14:tracePt t="50493" x="5238750" y="5892800"/>
          <p14:tracePt t="50509" x="5251450" y="5892800"/>
          <p14:tracePt t="50526" x="5276850" y="5899150"/>
          <p14:tracePt t="50542" x="5289550" y="5905500"/>
          <p14:tracePt t="50559" x="5308600" y="5905500"/>
          <p14:tracePt t="50575" x="5340350" y="5911850"/>
          <p14:tracePt t="50593" x="5365750" y="5911850"/>
          <p14:tracePt t="50609" x="5384800" y="5911850"/>
          <p14:tracePt t="50626" x="5403850" y="5911850"/>
          <p14:tracePt t="50642" x="5416550" y="5911850"/>
          <p14:tracePt t="50659" x="5422900" y="5911850"/>
        </p14:tracePtLst>
      </p14:laserTraceLst>
    </p:ext>
  </p:extLst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Overriding to Add More</a:t>
            </a:r>
          </a:p>
        </p:txBody>
      </p:sp>
      <p:sp>
        <p:nvSpPr>
          <p:cNvPr id="27651" name="Rectangle 1027"/>
          <p:cNvSpPr>
            <a:spLocks noGrp="1" noChangeArrowheads="1"/>
          </p:cNvSpPr>
          <p:nvPr>
            <p:ph idx="1"/>
          </p:nvPr>
        </p:nvSpPr>
        <p:spPr>
          <a:xfrm>
            <a:off x="844550" y="895350"/>
            <a:ext cx="8401050" cy="6038850"/>
          </a:xfrm>
        </p:spPr>
        <p:txBody>
          <a:bodyPr/>
          <a:lstStyle/>
          <a:p>
            <a:pPr eaLnBrk="1" hangingPunct="1"/>
            <a:r>
              <a:rPr lang="en-US" altLang="en-US" sz="3200" dirty="0"/>
              <a:t>You can add the inherited method’</a:t>
            </a:r>
            <a:r>
              <a:rPr lang="en-US" altLang="ja-JP" sz="3200" dirty="0"/>
              <a:t>s functionality into the overridden method:</a:t>
            </a:r>
            <a:endParaRPr lang="en-US" altLang="en-US" sz="1600" dirty="0">
              <a:latin typeface="Courier New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Card: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...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</a:t>
            </a:r>
            <a:r>
              <a:rPr lang="en-US" altLang="en-US" sz="2400" dirty="0" err="1">
                <a:latin typeface="Lucida Console" panose="020B0609040504020204" pitchFamily="49" charset="0"/>
              </a:rPr>
              <a:t>Positionable_Card</a:t>
            </a:r>
            <a:r>
              <a:rPr lang="en-US" altLang="en-US" sz="2400" dirty="0">
                <a:latin typeface="Lucida Console" panose="020B0609040504020204" pitchFamily="49" charset="0"/>
              </a:rPr>
              <a:t>(Card):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self,rank,suit,face_up</a:t>
            </a:r>
            <a:r>
              <a:rPr lang="en-US" altLang="en-US" sz="2400" dirty="0">
                <a:latin typeface="Lucida Console" panose="020B0609040504020204" pitchFamily="49" charset="0"/>
              </a:rPr>
              <a:t>=True):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super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Positionable_Card,self</a:t>
            </a:r>
            <a:r>
              <a:rPr lang="en-US" altLang="en-US" sz="2400" dirty="0">
                <a:latin typeface="Lucida Console" panose="020B0609040504020204" pitchFamily="49" charset="0"/>
              </a:rPr>
              <a:t>).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__\</a:t>
            </a:r>
            <a:endParaRPr lang="en-US" altLang="en-US" sz="2400" dirty="0"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(rank, suit) #invokes parent</a:t>
            </a:r>
            <a:r>
              <a:rPr lang="ja-JP" altLang="en-US" sz="2400" dirty="0">
                <a:latin typeface="Lucida Console" panose="020B0609040504020204" pitchFamily="49" charset="0"/>
              </a:rPr>
              <a:t>’</a:t>
            </a:r>
            <a:r>
              <a:rPr lang="en-US" altLang="ja-JP" sz="2400" dirty="0">
                <a:latin typeface="Lucida Console" panose="020B0609040504020204" pitchFamily="49" charset="0"/>
              </a:rPr>
              <a:t>s method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1600" dirty="0">
                <a:latin typeface="Lucida Console" panose="020B0609040504020204" pitchFamily="49" charset="0"/>
              </a:rPr>
              <a:t> 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self.is_face_up</a:t>
            </a:r>
            <a:r>
              <a:rPr lang="en-US" altLang="en-US" sz="2400" dirty="0">
                <a:latin typeface="Lucida Console" panose="020B0609040504020204" pitchFamily="49" charset="0"/>
              </a:rPr>
              <a:t> = </a:t>
            </a:r>
            <a:r>
              <a:rPr lang="en-US" altLang="en-US" sz="2400" dirty="0" err="1">
                <a:latin typeface="Lucida Console" panose="020B0609040504020204" pitchFamily="49" charset="0"/>
              </a:rPr>
              <a:t>face_up</a:t>
            </a:r>
            <a:r>
              <a:rPr lang="en-US" altLang="en-US" sz="2400" dirty="0">
                <a:latin typeface="Lucida Console" panose="020B0609040504020204" pitchFamily="49" charset="0"/>
              </a:rPr>
              <a:t> # adds to it.</a:t>
            </a:r>
          </a:p>
          <a:p>
            <a:pPr eaLnBrk="1" hangingPunct="1">
              <a:spcBef>
                <a:spcPts val="0"/>
              </a:spcBef>
              <a:buNone/>
            </a:pPr>
            <a:endParaRPr lang="en-US" altLang="en-US" sz="1400" dirty="0">
              <a:latin typeface="Lucida Console" panose="020B0609040504020204" pitchFamily="49" charset="0"/>
            </a:endParaRPr>
          </a:p>
          <a:p>
            <a:pPr eaLnBrk="1" hangingPunct="1"/>
            <a:r>
              <a:rPr lang="en-US" altLang="en-US" dirty="0">
                <a:latin typeface="Lucida Console" panose="020B0609040504020204" pitchFamily="49" charset="0"/>
              </a:rPr>
              <a:t>Card</a:t>
            </a:r>
            <a:r>
              <a:rPr lang="en-US" altLang="en-US" sz="2800" dirty="0"/>
              <a:t> is a base class (</a:t>
            </a:r>
            <a:r>
              <a:rPr lang="en-US" altLang="en-US" sz="2800" dirty="0" err="1"/>
              <a:t>ie</a:t>
            </a:r>
            <a:r>
              <a:rPr lang="en-US" altLang="en-US" sz="2800" dirty="0"/>
              <a:t>, a superclass)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eaLnBrk="1" hangingPunct="1"/>
            <a:r>
              <a:rPr lang="en-US" altLang="en-US" sz="2800" dirty="0"/>
              <a:t>The</a:t>
            </a:r>
            <a:r>
              <a:rPr lang="en-US" altLang="en-US" dirty="0">
                <a:latin typeface="Lucida Console" panose="020B0609040504020204" pitchFamily="49" charset="0"/>
              </a:rPr>
              <a:t> 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super()</a:t>
            </a:r>
            <a:r>
              <a:rPr lang="en-US" altLang="en-US" sz="2800" dirty="0"/>
              <a:t> built-in function lets you refer to the original item that you’ve overridden (otherwise, the call to </a:t>
            </a:r>
            <a:r>
              <a:rPr lang="en-US" altLang="en-US" sz="2800" dirty="0">
                <a:solidFill>
                  <a:srgbClr val="FF0000"/>
                </a:solidFill>
              </a:rPr>
              <a:t>__</a:t>
            </a:r>
            <a:r>
              <a:rPr lang="en-US" altLang="en-US" sz="2800" dirty="0" err="1">
                <a:solidFill>
                  <a:srgbClr val="FF0000"/>
                </a:solidFill>
              </a:rPr>
              <a:t>init</a:t>
            </a:r>
            <a:r>
              <a:rPr lang="en-US" altLang="en-US" sz="2800" dirty="0">
                <a:solidFill>
                  <a:srgbClr val="FF0000"/>
                </a:solidFill>
              </a:rPr>
              <a:t>__()</a:t>
            </a:r>
            <a:r>
              <a:rPr lang="en-US" altLang="en-US" sz="2800" dirty="0"/>
              <a:t> would be recursive). </a:t>
            </a:r>
          </a:p>
        </p:txBody>
      </p:sp>
      <p:sp>
        <p:nvSpPr>
          <p:cNvPr id="27652" name="Rectangle 6"/>
          <p:cNvSpPr>
            <a:spLocks noChangeArrowheads="1"/>
          </p:cNvSpPr>
          <p:nvPr/>
        </p:nvSpPr>
        <p:spPr bwMode="auto">
          <a:xfrm>
            <a:off x="1516062" y="3352800"/>
            <a:ext cx="7467600" cy="715962"/>
          </a:xfrm>
          <a:prstGeom prst="rect">
            <a:avLst/>
          </a:prstGeom>
          <a:noFill/>
          <a:ln w="2540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sp>
        <p:nvSpPr>
          <p:cNvPr id="27653" name="Rectangle 7"/>
          <p:cNvSpPr>
            <a:spLocks noChangeArrowheads="1"/>
          </p:cNvSpPr>
          <p:nvPr/>
        </p:nvSpPr>
        <p:spPr bwMode="auto">
          <a:xfrm>
            <a:off x="1516062" y="4286250"/>
            <a:ext cx="7467600" cy="438150"/>
          </a:xfrm>
          <a:prstGeom prst="rect">
            <a:avLst/>
          </a:prstGeom>
          <a:noFill/>
          <a:ln w="25400">
            <a:solidFill>
              <a:srgbClr val="008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1pPr>
            <a:lvl2pPr marL="742950" indent="-28575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2pPr>
            <a:lvl3pPr marL="11430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3pPr>
            <a:lvl4pPr marL="16002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4pPr>
            <a:lvl5pPr marL="2057400" indent="-228600" eaLnBrk="0" hangingPunct="0"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000">
                <a:solidFill>
                  <a:srgbClr val="FFFFFF"/>
                </a:solidFill>
                <a:latin typeface="Times New Roman" pitchFamily="18" charset="0"/>
                <a:ea typeface="MS PGothic" pitchFamily="34" charset="-128"/>
              </a:defRPr>
            </a:lvl9pPr>
          </a:lstStyle>
          <a:p>
            <a:pPr eaLnBrk="1" hangingPunct="1"/>
            <a:endParaRPr lang="en-US" altLang="en-US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2241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05930"/>
    </mc:Choice>
    <mc:Fallback xmlns="">
      <p:transition spd="slow" advTm="4059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697" x="4025900" y="939800"/>
          <p14:tracePt t="2703" x="4000500" y="971550"/>
          <p14:tracePt t="2713" x="3975100" y="1003300"/>
          <p14:tracePt t="2732" x="3924300" y="1079500"/>
          <p14:tracePt t="2747" x="3822700" y="1238250"/>
          <p14:tracePt t="2763" x="3689350" y="1371600"/>
          <p14:tracePt t="2781" x="3511550" y="1536700"/>
          <p14:tracePt t="2796" x="3346450" y="1676400"/>
          <p14:tracePt t="2813" x="3168650" y="1822450"/>
          <p14:tracePt t="2831" x="2762250" y="2082800"/>
          <p14:tracePt t="2846" x="2476500" y="2273300"/>
          <p14:tracePt t="2863" x="2241550" y="2425700"/>
          <p14:tracePt t="2880" x="1905000" y="2686050"/>
          <p14:tracePt t="2896" x="1739900" y="2819400"/>
          <p14:tracePt t="2914" x="1631950" y="2946400"/>
          <p14:tracePt t="2930" x="1511300" y="3086100"/>
          <p14:tracePt t="2946" x="1479550" y="3149600"/>
          <p14:tracePt t="2964" x="1460500" y="3187700"/>
          <p14:tracePt t="2980" x="1460500" y="3194050"/>
          <p14:tracePt t="3016" x="1460500" y="3200400"/>
          <p14:tracePt t="3076" x="1460500" y="3194050"/>
          <p14:tracePt t="3237" x="1466850" y="3194050"/>
          <p14:tracePt t="3245" x="1473200" y="3206750"/>
          <p14:tracePt t="3251" x="1479550" y="3213100"/>
          <p14:tracePt t="3261" x="1485900" y="3219450"/>
          <p14:tracePt t="3279" x="1498600" y="3244850"/>
          <p14:tracePt t="3295" x="1504950" y="3257550"/>
          <p14:tracePt t="3311" x="1504950" y="3276600"/>
          <p14:tracePt t="3329" x="1517650" y="3302000"/>
          <p14:tracePt t="3345" x="1543050" y="3346450"/>
          <p14:tracePt t="3363" x="1543050" y="3365500"/>
          <p14:tracePt t="3378" x="1549400" y="3403600"/>
          <p14:tracePt t="3394" x="1549400" y="3422650"/>
          <p14:tracePt t="3411" x="1555750" y="3448050"/>
          <p14:tracePt t="3428" x="1555750" y="3479800"/>
          <p14:tracePt t="3445" x="1555750" y="3498850"/>
          <p14:tracePt t="3448" x="1562100" y="3505200"/>
          <p14:tracePt t="3476" x="1562100" y="3511550"/>
          <p14:tracePt t="3574" x="1568450" y="3511550"/>
          <p14:tracePt t="4105" x="1587500" y="3498850"/>
          <p14:tracePt t="4112" x="1606550" y="3492500"/>
          <p14:tracePt t="4126" x="1644650" y="3467100"/>
          <p14:tracePt t="4143" x="1689100" y="3429000"/>
          <p14:tracePt t="4159" x="1720850" y="3397250"/>
          <p14:tracePt t="4176" x="1778000" y="3340100"/>
          <p14:tracePt t="4192" x="1816100" y="3295650"/>
          <p14:tracePt t="4208" x="1854200" y="3238500"/>
          <p14:tracePt t="4225" x="1911350" y="3149600"/>
          <p14:tracePt t="4242" x="1949450" y="3086100"/>
          <p14:tracePt t="4259" x="2006600" y="2971800"/>
          <p14:tracePt t="4275" x="2082800" y="2838450"/>
          <p14:tracePt t="4292" x="2152650" y="2724150"/>
          <p14:tracePt t="4309" x="2235200" y="2540000"/>
          <p14:tracePt t="4325" x="2286000" y="2406650"/>
          <p14:tracePt t="4341" x="2311400" y="2273300"/>
          <p14:tracePt t="4358" x="2381250" y="2051050"/>
          <p14:tracePt t="4375" x="2419350" y="1892300"/>
          <p14:tracePt t="4392" x="2476500" y="1765300"/>
          <p14:tracePt t="4408" x="2546350" y="1600200"/>
          <p14:tracePt t="4424" x="2578100" y="1492250"/>
          <p14:tracePt t="4442" x="2616200" y="1377950"/>
          <p14:tracePt t="4458" x="2622550" y="1346200"/>
          <p14:tracePt t="4474" x="2628900" y="1320800"/>
          <p14:tracePt t="4492" x="2628900" y="1314450"/>
          <p14:tracePt t="4524" x="2628900" y="1308100"/>
          <p14:tracePt t="4541" x="2635250" y="1301750"/>
          <p14:tracePt t="4558" x="2641600" y="1276350"/>
          <p14:tracePt t="4576" x="2641600" y="1238250"/>
          <p14:tracePt t="4591" x="2654300" y="1212850"/>
          <p14:tracePt t="4608" x="2660650" y="1187450"/>
          <p14:tracePt t="4624" x="2667000" y="1149350"/>
          <p14:tracePt t="4641" x="2673350" y="1130300"/>
          <p14:tracePt t="4657" x="2679700" y="1111250"/>
          <p14:tracePt t="4674" x="2686050" y="1092200"/>
          <p14:tracePt t="4691" x="2692400" y="1073150"/>
          <p14:tracePt t="4707" x="2705100" y="1054100"/>
          <p14:tracePt t="4723" x="2717800" y="1009650"/>
          <p14:tracePt t="4740" x="2730500" y="984250"/>
          <p14:tracePt t="4758" x="2749550" y="927100"/>
          <p14:tracePt t="4773" x="2762250" y="901700"/>
          <p14:tracePt t="4790" x="2774950" y="882650"/>
          <p14:tracePt t="4807" x="2794000" y="850900"/>
          <p14:tracePt t="4823" x="2806700" y="844550"/>
          <p14:tracePt t="4840" x="2813050" y="831850"/>
          <p14:tracePt t="4856" x="2813050" y="819150"/>
          <p14:tracePt t="4890" x="2819400" y="806450"/>
          <p14:tracePt t="4906" x="2819400" y="793750"/>
          <p14:tracePt t="4922" x="2813050" y="793750"/>
          <p14:tracePt t="5351" x="2819400" y="793750"/>
          <p14:tracePt t="5358" x="2844800" y="793750"/>
          <p14:tracePt t="5373" x="2889250" y="793750"/>
          <p14:tracePt t="5388" x="2927350" y="774700"/>
          <p14:tracePt t="5404" x="2959100" y="774700"/>
          <p14:tracePt t="5422" x="3003550" y="768350"/>
          <p14:tracePt t="5438" x="3048000" y="762000"/>
          <p14:tracePt t="5454" x="3086100" y="755650"/>
          <p14:tracePt t="5471" x="3168650" y="742950"/>
          <p14:tracePt t="5487" x="3219450" y="736600"/>
          <p14:tracePt t="5504" x="3263900" y="723900"/>
          <p14:tracePt t="5520" x="3346450" y="704850"/>
          <p14:tracePt t="5537" x="3403600" y="698500"/>
          <p14:tracePt t="5555" x="3479800" y="698500"/>
          <p14:tracePt t="5570" x="3530600" y="692150"/>
          <p14:tracePt t="5587" x="3581400" y="685800"/>
          <p14:tracePt t="5604" x="3651250" y="685800"/>
          <p14:tracePt t="5621" x="3683000" y="679450"/>
          <p14:tracePt t="5638" x="3721100" y="679450"/>
          <p14:tracePt t="5654" x="3784600" y="679450"/>
          <p14:tracePt t="5670" x="3816350" y="679450"/>
          <p14:tracePt t="5688" x="3873500" y="666750"/>
          <p14:tracePt t="5704" x="3905250" y="666750"/>
          <p14:tracePt t="5720" x="3943350" y="666750"/>
          <p14:tracePt t="5737" x="3994150" y="647700"/>
          <p14:tracePt t="5754" x="4019550" y="641350"/>
          <p14:tracePt t="5770" x="4038600" y="635000"/>
          <p14:tracePt t="5787" x="4051300" y="628650"/>
          <p14:tracePt t="5803" x="4064000" y="628650"/>
          <p14:tracePt t="6200" x="4076700" y="628650"/>
          <p14:tracePt t="6207" x="4089400" y="628650"/>
          <p14:tracePt t="6218" x="4108450" y="628650"/>
          <p14:tracePt t="6236" x="4210050" y="628650"/>
          <p14:tracePt t="6251" x="4343400" y="628650"/>
          <p14:tracePt t="6268" x="4508500" y="628650"/>
          <p14:tracePt t="6285" x="4787900" y="641350"/>
          <p14:tracePt t="6301" x="4965700" y="654050"/>
          <p14:tracePt t="6318" x="5118100" y="660400"/>
          <p14:tracePt t="6334" x="5276850" y="660400"/>
          <p14:tracePt t="6351" x="5321300" y="660400"/>
          <p14:tracePt t="6368" x="5359400" y="660400"/>
          <p14:tracePt t="6384" x="5372100" y="660400"/>
          <p14:tracePt t="6401" x="5378450" y="660400"/>
          <p14:tracePt t="6435" x="5391150" y="660400"/>
          <p14:tracePt t="6468" x="5391150" y="654050"/>
          <p14:tracePt t="6483" x="5397500" y="654050"/>
          <p14:tracePt t="6503" x="5403850" y="654050"/>
          <p14:tracePt t="6517" x="5416550" y="654050"/>
          <p14:tracePt t="6534" x="5429250" y="654050"/>
          <p14:tracePt t="6551" x="5461000" y="647700"/>
          <p14:tracePt t="6567" x="5492750" y="635000"/>
          <p14:tracePt t="6583" x="5518150" y="635000"/>
          <p14:tracePt t="6600" x="5600700" y="628650"/>
          <p14:tracePt t="6617" x="5676900" y="628650"/>
          <p14:tracePt t="6634" x="5727700" y="622300"/>
          <p14:tracePt t="6650" x="5810250" y="615950"/>
          <p14:tracePt t="6667" x="5892800" y="603250"/>
          <p14:tracePt t="6684" x="5949950" y="590550"/>
          <p14:tracePt t="6700" x="5981700" y="590550"/>
          <p14:tracePt t="6717" x="6026150" y="590550"/>
          <p14:tracePt t="6734" x="6096000" y="590550"/>
          <p14:tracePt t="6750" x="6115050" y="590550"/>
          <p14:tracePt t="6767" x="6153150" y="590550"/>
          <p14:tracePt t="6784" x="6223000" y="609600"/>
          <p14:tracePt t="6800" x="6280150" y="615950"/>
          <p14:tracePt t="6818" x="6330950" y="622300"/>
          <p14:tracePt t="6833" x="6394450" y="635000"/>
          <p14:tracePt t="6849" x="6527800" y="660400"/>
          <p14:tracePt t="6867" x="6604000" y="673100"/>
          <p14:tracePt t="6883" x="6775450" y="704850"/>
          <p14:tracePt t="6899" x="6851650" y="704850"/>
          <p14:tracePt t="6916" x="7035800" y="698500"/>
          <p14:tracePt t="6932" x="7073900" y="692150"/>
          <p14:tracePt t="6949" x="7131050" y="673100"/>
          <p14:tracePt t="6966" x="7150100" y="673100"/>
          <p14:tracePt t="6983" x="7162800" y="673100"/>
          <p14:tracePt t="7000" x="7175500" y="673100"/>
          <p14:tracePt t="7015" x="7188200" y="673100"/>
          <p14:tracePt t="7032" x="7200900" y="673100"/>
          <p14:tracePt t="7049" x="7226300" y="673100"/>
          <p14:tracePt t="7066" x="7270750" y="673100"/>
          <p14:tracePt t="7082" x="7289800" y="673100"/>
          <p14:tracePt t="7099" x="7321550" y="679450"/>
          <p14:tracePt t="7115" x="7346950" y="679450"/>
          <p14:tracePt t="7132" x="7359650" y="679450"/>
          <p14:tracePt t="7148" x="7385050" y="679450"/>
          <p14:tracePt t="7165" x="7391400" y="679450"/>
          <p14:tracePt t="7182" x="7397750" y="673100"/>
          <p14:tracePt t="7217" x="7404100" y="673100"/>
          <p14:tracePt t="7302" x="7397750" y="679450"/>
          <p14:tracePt t="7323" x="7378700" y="685800"/>
          <p14:tracePt t="7337" x="7366000" y="692150"/>
          <p14:tracePt t="7343" x="7346950" y="698500"/>
          <p14:tracePt t="7358" x="7327900" y="711200"/>
          <p14:tracePt t="7367" x="7283450" y="730250"/>
          <p14:tracePt t="7381" x="7219950" y="755650"/>
          <p14:tracePt t="7398" x="7048500" y="819150"/>
          <p14:tracePt t="7414" x="6788150" y="908050"/>
          <p14:tracePt t="7431" x="6597650" y="990600"/>
          <p14:tracePt t="7447" x="6381750" y="1073150"/>
          <p14:tracePt t="7464" x="5480050" y="1416050"/>
          <p14:tracePt t="7480" x="5162550" y="1536700"/>
          <p14:tracePt t="7499" x="4794250" y="1676400"/>
          <p14:tracePt t="7514" x="4083050" y="1955800"/>
          <p14:tracePt t="7530" x="3740150" y="2089150"/>
          <p14:tracePt t="7548" x="3149600" y="2336800"/>
          <p14:tracePt t="7563" x="2940050" y="2406650"/>
          <p14:tracePt t="7580" x="2698750" y="2495550"/>
          <p14:tracePt t="7597" x="2578100" y="2527300"/>
          <p14:tracePt t="7613" x="2546350" y="2527300"/>
          <p14:tracePt t="7630" x="2514600" y="2540000"/>
          <p14:tracePt t="7647" x="2501900" y="2540000"/>
          <p14:tracePt t="7709" x="2489200" y="2540000"/>
          <p14:tracePt t="7716" x="2476500" y="2540000"/>
          <p14:tracePt t="7731" x="2457450" y="2533650"/>
          <p14:tracePt t="7737" x="2425700" y="2527300"/>
          <p14:tracePt t="7747" x="2387600" y="2520950"/>
          <p14:tracePt t="7763" x="2343150" y="2514600"/>
          <p14:tracePt t="7780" x="2260600" y="2501900"/>
          <p14:tracePt t="7796" x="2222500" y="2495550"/>
          <p14:tracePt t="7815" x="2178050" y="2489200"/>
          <p14:tracePt t="7830" x="2114550" y="2470150"/>
          <p14:tracePt t="7846" x="2089150" y="2463800"/>
          <p14:tracePt t="7863" x="2051050" y="2457450"/>
          <p14:tracePt t="7880" x="2051050" y="2451100"/>
          <p14:tracePt t="7896" x="2044700" y="2451100"/>
          <p14:tracePt t="7913" x="2032000" y="2444750"/>
          <p14:tracePt t="7929" x="2025650" y="2432050"/>
          <p14:tracePt t="7946" x="2025650" y="2425700"/>
          <p14:tracePt t="7962" x="2019300" y="2393950"/>
          <p14:tracePt t="7979" x="2012950" y="2374900"/>
          <p14:tracePt t="7996" x="2012950" y="2292350"/>
          <p14:tracePt t="8012" x="2019300" y="2266950"/>
          <p14:tracePt t="8029" x="2044700" y="2178050"/>
          <p14:tracePt t="8046" x="2063750" y="2139950"/>
          <p14:tracePt t="8062" x="2108200" y="2063750"/>
          <p14:tracePt t="8078" x="2133600" y="2019300"/>
          <p14:tracePt t="8095" x="2235200" y="1924050"/>
          <p14:tracePt t="8111" x="2273300" y="1879600"/>
          <p14:tracePt t="8129" x="2311400" y="1841500"/>
          <p14:tracePt t="8144" x="2374900" y="1790700"/>
          <p14:tracePt t="8161" x="2419350" y="1758950"/>
          <p14:tracePt t="8179" x="2432050" y="1752600"/>
          <p14:tracePt t="8195" x="2438400" y="1739900"/>
          <p14:tracePt t="8211" x="2457450" y="1727200"/>
          <p14:tracePt t="8229" x="2476500" y="1714500"/>
          <p14:tracePt t="8340" x="2482850" y="1708150"/>
          <p14:tracePt t="8382" x="2489200" y="1708150"/>
          <p14:tracePt t="8389" x="2495550" y="1708150"/>
          <p14:tracePt t="8403" x="2501900" y="1701800"/>
          <p14:tracePt t="8417" x="2508250" y="1695450"/>
          <p14:tracePt t="8431" x="2514600" y="1695450"/>
          <p14:tracePt t="8444" x="2520950" y="1695450"/>
          <p14:tracePt t="8461" x="2565400" y="1676400"/>
          <p14:tracePt t="8477" x="2590800" y="1670050"/>
          <p14:tracePt t="8480" x="2622550" y="1657350"/>
          <p14:tracePt t="8494" x="2667000" y="1651000"/>
          <p14:tracePt t="8510" x="2774950" y="1619250"/>
          <p14:tracePt t="8527" x="2832100" y="1600200"/>
          <p14:tracePt t="8544" x="2965450" y="1562100"/>
          <p14:tracePt t="8560" x="3124200" y="1524000"/>
          <p14:tracePt t="8577" x="3187700" y="1504950"/>
          <p14:tracePt t="8593" x="3321050" y="1466850"/>
          <p14:tracePt t="8610" x="3429000" y="1441450"/>
          <p14:tracePt t="8627" x="3473450" y="1428750"/>
          <p14:tracePt t="8643" x="3530600" y="1416050"/>
          <p14:tracePt t="8660" x="3562350" y="1409700"/>
          <p14:tracePt t="8678" x="3581400" y="1409700"/>
          <p14:tracePt t="8693" x="3587750" y="1409700"/>
          <p14:tracePt t="8761" x="3594100" y="1409700"/>
          <p14:tracePt t="8768" x="3600450" y="1409700"/>
          <p14:tracePt t="9272" x="3644900" y="1409700"/>
          <p14:tracePt t="9280" x="3714750" y="1397000"/>
          <p14:tracePt t="9294" x="3790950" y="1384300"/>
          <p14:tracePt t="9308" x="3981450" y="1358900"/>
          <p14:tracePt t="9324" x="4089400" y="1327150"/>
          <p14:tracePt t="9341" x="4216400" y="1301750"/>
          <p14:tracePt t="9358" x="4483100" y="1212850"/>
          <p14:tracePt t="9374" x="4794250" y="1130300"/>
          <p14:tracePt t="9391" x="5105400" y="1047750"/>
          <p14:tracePt t="9408" x="5232400" y="1028700"/>
          <p14:tracePt t="9424" x="5448300" y="971550"/>
          <p14:tracePt t="9442" x="5607050" y="952500"/>
          <p14:tracePt t="9457" x="5670550" y="952500"/>
          <p14:tracePt t="9474" x="5791200" y="977900"/>
          <p14:tracePt t="9491" x="5873750" y="1003300"/>
          <p14:tracePt t="9507" x="5905500" y="1003300"/>
          <p14:tracePt t="9524" x="5949950" y="1009650"/>
          <p14:tracePt t="9540" x="5988050" y="1016000"/>
          <p14:tracePt t="9556" x="6000750" y="1016000"/>
          <p14:tracePt t="9574" x="6032500" y="1016000"/>
          <p14:tracePt t="9590" x="6045200" y="1022350"/>
          <p14:tracePt t="9606" x="6096000" y="1028700"/>
          <p14:tracePt t="9624" x="6140450" y="1041400"/>
          <p14:tracePt t="9640" x="6165850" y="1047750"/>
          <p14:tracePt t="9656" x="6197600" y="1060450"/>
          <p14:tracePt t="9673" x="6216650" y="1073150"/>
          <p14:tracePt t="9689" x="6223000" y="1073150"/>
          <p14:tracePt t="9706" x="6229350" y="1073150"/>
          <p14:tracePt t="9792" x="6223000" y="1073150"/>
          <p14:tracePt t="9799" x="6216650" y="1079500"/>
          <p14:tracePt t="9813" x="6197600" y="1085850"/>
          <p14:tracePt t="9823" x="6178550" y="1092200"/>
          <p14:tracePt t="9839" x="6127750" y="1111250"/>
          <p14:tracePt t="9857" x="5943600" y="1149350"/>
          <p14:tracePt t="9873" x="5670550" y="1187450"/>
          <p14:tracePt t="9890" x="5441950" y="1225550"/>
          <p14:tracePt t="9906" x="4984750" y="1270000"/>
          <p14:tracePt t="9923" x="4730750" y="1314450"/>
          <p14:tracePt t="9940" x="3994150" y="1397000"/>
          <p14:tracePt t="9956" x="3803650" y="1422400"/>
          <p14:tracePt t="9973" x="3625850" y="1460500"/>
          <p14:tracePt t="9975" x="3479800" y="1485900"/>
          <p14:tracePt t="9989" x="3327400" y="1517650"/>
          <p14:tracePt t="10005" x="3092450" y="1574800"/>
          <p14:tracePt t="10022" x="2978150" y="1593850"/>
          <p14:tracePt t="10039" x="2806700" y="1631950"/>
          <p14:tracePt t="10055" x="2730500" y="1651000"/>
          <p14:tracePt t="10073" x="2635250" y="1682750"/>
          <p14:tracePt t="10088" x="2590800" y="1695450"/>
          <p14:tracePt t="10105" x="2559050" y="1701800"/>
          <p14:tracePt t="10123" x="2527300" y="1720850"/>
          <p14:tracePt t="10138" x="2520950" y="1720850"/>
          <p14:tracePt t="10155" x="2514600" y="1720850"/>
          <p14:tracePt t="10171" x="2508250" y="1720850"/>
          <p14:tracePt t="10290" x="2514600" y="1720850"/>
          <p14:tracePt t="10305" x="2520950" y="1720850"/>
          <p14:tracePt t="10311" x="2533650" y="1720850"/>
          <p14:tracePt t="10325" x="2540000" y="1714500"/>
          <p14:tracePt t="10340" x="2552700" y="1708150"/>
          <p14:tracePt t="10360" x="2565400" y="1708150"/>
          <p14:tracePt t="10374" x="2590800" y="1701800"/>
          <p14:tracePt t="10390" x="2609850" y="1695450"/>
          <p14:tracePt t="10404" x="2635250" y="1689100"/>
          <p14:tracePt t="10421" x="2679700" y="1676400"/>
          <p14:tracePt t="10438" x="2940050" y="1651000"/>
          <p14:tracePt t="10454" x="3054350" y="1638300"/>
          <p14:tracePt t="10471" x="3378200" y="1600200"/>
          <p14:tracePt t="10488" x="3740150" y="1568450"/>
          <p14:tracePt t="10504" x="3892550" y="1568450"/>
          <p14:tracePt t="10520" x="4159250" y="1543050"/>
          <p14:tracePt t="10537" x="4356100" y="1524000"/>
          <p14:tracePt t="10554" x="4419600" y="1524000"/>
          <p14:tracePt t="10573" x="4489450" y="1517650"/>
          <p14:tracePt t="10587" x="4495800" y="1517650"/>
          <p14:tracePt t="10655" x="4489450" y="1517650"/>
          <p14:tracePt t="10676" x="4483100" y="1517650"/>
          <p14:tracePt t="10683" x="4476750" y="1517650"/>
          <p14:tracePt t="10704" x="4483100" y="1511300"/>
          <p14:tracePt t="10711" x="4483100" y="1504950"/>
          <p14:tracePt t="11173" x="4495800" y="1504950"/>
          <p14:tracePt t="11187" x="4521200" y="1504950"/>
          <p14:tracePt t="11194" x="4546600" y="1504950"/>
          <p14:tracePt t="11208" x="4578350" y="1498600"/>
          <p14:tracePt t="11217" x="4603750" y="1492250"/>
          <p14:tracePt t="11234" x="4635500" y="1485900"/>
          <p14:tracePt t="11251" x="4718050" y="1466850"/>
          <p14:tracePt t="11267" x="4838700" y="1441450"/>
          <p14:tracePt t="11284" x="4895850" y="1422400"/>
          <p14:tracePt t="11300" x="5016500" y="1384300"/>
          <p14:tracePt t="11317" x="5137150" y="1358900"/>
          <p14:tracePt t="11335" x="5226050" y="1346200"/>
          <p14:tracePt t="11350" x="5257800" y="1346200"/>
          <p14:tracePt t="11367" x="5314950" y="1346200"/>
          <p14:tracePt t="11384" x="5365750" y="1365250"/>
          <p14:tracePt t="11400" x="5391150" y="1371600"/>
          <p14:tracePt t="11417" x="5416550" y="1377950"/>
          <p14:tracePt t="11434" x="5473700" y="1384300"/>
          <p14:tracePt t="11450" x="5492750" y="1384300"/>
          <p14:tracePt t="11467" x="5499100" y="1384300"/>
          <p14:tracePt t="11484" x="5537200" y="1377950"/>
          <p14:tracePt t="11500" x="5549900" y="1377950"/>
          <p14:tracePt t="11503" x="5562600" y="1377950"/>
          <p14:tracePt t="11520" x="5575300" y="1377950"/>
          <p14:tracePt t="11534" x="5581650" y="1377950"/>
          <p14:tracePt t="11550" x="5600700" y="1377950"/>
          <p14:tracePt t="11567" x="5607050" y="1377950"/>
          <p14:tracePt t="11600" x="5613400" y="1377950"/>
          <p14:tracePt t="11657" x="5619750" y="1377950"/>
          <p14:tracePt t="11664" x="5626100" y="1377950"/>
          <p14:tracePt t="11713" x="5632450" y="1377950"/>
          <p14:tracePt t="11720" x="5638800" y="1377950"/>
          <p14:tracePt t="11732" x="5645150" y="1377950"/>
          <p14:tracePt t="11750" x="5657850" y="1377950"/>
          <p14:tracePt t="11765" x="5664200" y="1377950"/>
          <p14:tracePt t="11782" x="5689600" y="1377950"/>
          <p14:tracePt t="11799" x="5727700" y="1377950"/>
          <p14:tracePt t="11815" x="5759450" y="1384300"/>
          <p14:tracePt t="11833" x="5816600" y="1384300"/>
          <p14:tracePt t="11849" x="5867400" y="1384300"/>
          <p14:tracePt t="11865" x="5892800" y="1384300"/>
          <p14:tracePt t="11882" x="5930900" y="1384300"/>
          <p14:tracePt t="11898" x="5969000" y="1390650"/>
          <p14:tracePt t="11915" x="5981700" y="1390650"/>
          <p14:tracePt t="11932" x="6007100" y="1397000"/>
          <p14:tracePt t="11948" x="6032500" y="1409700"/>
          <p14:tracePt t="11966" x="6057900" y="1422400"/>
          <p14:tracePt t="11981" x="6076950" y="1428750"/>
          <p14:tracePt t="11998" x="6102350" y="1441450"/>
          <p14:tracePt t="12016" x="6121400" y="1447800"/>
          <p14:tracePt t="12032" x="6121400" y="1454150"/>
          <p14:tracePt t="12065" x="6127750" y="1460500"/>
          <p14:tracePt t="12127" x="6134100" y="1473200"/>
          <p14:tracePt t="12149" x="6134100" y="1479550"/>
          <p14:tracePt t="12177" x="6134100" y="1485900"/>
          <p14:tracePt t="12199" x="6140450" y="1485900"/>
          <p14:tracePt t="12225" x="6146800" y="1492250"/>
          <p14:tracePt t="12240" x="6153150" y="1492250"/>
          <p14:tracePt t="12261" x="6159500" y="1498600"/>
          <p14:tracePt t="12268" x="6165850" y="1498600"/>
          <p14:tracePt t="12281" x="6172200" y="1498600"/>
          <p14:tracePt t="12297" x="6191250" y="1504950"/>
          <p14:tracePt t="12314" x="6203950" y="1504950"/>
          <p14:tracePt t="12332" x="6254750" y="1504950"/>
          <p14:tracePt t="12347" x="6311900" y="1504950"/>
          <p14:tracePt t="12363" x="6343650" y="1504950"/>
          <p14:tracePt t="12381" x="6419850" y="1504950"/>
          <p14:tracePt t="12397" x="6451600" y="1498600"/>
          <p14:tracePt t="12413" x="6534150" y="1485900"/>
          <p14:tracePt t="12430" x="6623050" y="1479550"/>
          <p14:tracePt t="12447" x="6667500" y="1473200"/>
          <p14:tracePt t="12464" x="6756400" y="1473200"/>
          <p14:tracePt t="12480" x="6845300" y="1473200"/>
          <p14:tracePt t="12496" x="6883400" y="1473200"/>
          <p14:tracePt t="12499" x="6940550" y="1473200"/>
          <p14:tracePt t="12514" x="6978650" y="1473200"/>
          <p14:tracePt t="12530" x="7035800" y="1473200"/>
          <p14:tracePt t="12547" x="7067550" y="1473200"/>
          <p14:tracePt t="12564" x="7099300" y="1466850"/>
          <p14:tracePt t="12580" x="7124700" y="1460500"/>
          <p14:tracePt t="12597" x="7137400" y="1460500"/>
          <p14:tracePt t="12613" x="7143750" y="1460500"/>
          <p14:tracePt t="12630" x="7156450" y="1460500"/>
          <p14:tracePt t="12647" x="7175500" y="1460500"/>
          <p14:tracePt t="12663" x="7188200" y="1466850"/>
          <p14:tracePt t="12680" x="7200900" y="1466850"/>
          <p14:tracePt t="12697" x="7232650" y="1473200"/>
          <p14:tracePt t="12713" x="7258050" y="1473200"/>
          <p14:tracePt t="12729" x="7270750" y="1479550"/>
          <p14:tracePt t="12746" x="7283450" y="1479550"/>
          <p14:tracePt t="12762" x="7289800" y="1485900"/>
          <p14:tracePt t="12779" x="7296150" y="1485900"/>
          <p14:tracePt t="12830" x="7302500" y="1485900"/>
          <p14:tracePt t="13201" x="7289800" y="1485900"/>
          <p14:tracePt t="13208" x="7239000" y="1485900"/>
          <p14:tracePt t="13222" x="7188200" y="1485900"/>
          <p14:tracePt t="13230" x="7124700" y="1498600"/>
          <p14:tracePt t="13244" x="7042150" y="1517650"/>
          <p14:tracePt t="13261" x="6953250" y="1543050"/>
          <p14:tracePt t="13277" x="6743700" y="1600200"/>
          <p14:tracePt t="13293" x="6451600" y="1695450"/>
          <p14:tracePt t="13310" x="6299200" y="1733550"/>
          <p14:tracePt t="13328" x="5988050" y="1828800"/>
          <p14:tracePt t="13344" x="5632450" y="1955800"/>
          <p14:tracePt t="13361" x="5505450" y="1987550"/>
          <p14:tracePt t="13377" x="5334000" y="2051050"/>
          <p14:tracePt t="13393" x="5124450" y="2108200"/>
          <p14:tracePt t="13410" x="4711700" y="2216150"/>
          <p14:tracePt t="13427" x="4514850" y="2254250"/>
          <p14:tracePt t="13444" x="4343400" y="2279650"/>
          <p14:tracePt t="13461" x="4019550" y="2343150"/>
          <p14:tracePt t="13476" x="3879850" y="2349500"/>
          <p14:tracePt t="13493" x="3594100" y="2362200"/>
          <p14:tracePt t="13510" x="3467100" y="2374900"/>
          <p14:tracePt t="13526" x="3346450" y="2381250"/>
          <p14:tracePt t="13543" x="3130550" y="2381250"/>
          <p14:tracePt t="13560" x="3016250" y="2393950"/>
          <p14:tracePt t="13577" x="2940050" y="2393950"/>
          <p14:tracePt t="13594" x="2794000" y="2413000"/>
          <p14:tracePt t="13610" x="2673350" y="2432050"/>
          <p14:tracePt t="13626" x="2603500" y="2444750"/>
          <p14:tracePt t="13643" x="2571750" y="2444750"/>
          <p14:tracePt t="13660" x="2571750" y="2438400"/>
          <p14:tracePt t="14396" x="2552700" y="2438400"/>
          <p14:tracePt t="14403" x="2533650" y="2438400"/>
          <p14:tracePt t="14410" x="2520950" y="2438400"/>
          <p14:tracePt t="14426" x="2495550" y="2438400"/>
          <p14:tracePt t="14439" x="2476500" y="2438400"/>
          <p14:tracePt t="14456" x="2463800" y="2438400"/>
          <p14:tracePt t="14474" x="2419350" y="2432050"/>
          <p14:tracePt t="14490" x="2387600" y="2425700"/>
          <p14:tracePt t="14507" x="2368550" y="2425700"/>
          <p14:tracePt t="14523" x="2330450" y="2419350"/>
          <p14:tracePt t="14540" x="2330450" y="2413000"/>
          <p14:tracePt t="14556" x="2324100" y="2413000"/>
          <p14:tracePt t="14573" x="2317750" y="2406650"/>
          <p14:tracePt t="14607" x="2317750" y="2400300"/>
          <p14:tracePt t="14663" x="2317750" y="2393950"/>
          <p14:tracePt t="14677" x="2324100" y="2393950"/>
          <p14:tracePt t="14691" x="2324100" y="2387600"/>
          <p14:tracePt t="14706" x="2330450" y="2381250"/>
          <p14:tracePt t="14712" x="2336800" y="2374900"/>
          <p14:tracePt t="14740" x="2343150" y="2368550"/>
          <p14:tracePt t="14747" x="2355850" y="2362200"/>
          <p14:tracePt t="14761" x="2362200" y="2362200"/>
          <p14:tracePt t="14775" x="2374900" y="2349500"/>
          <p14:tracePt t="14792" x="2387600" y="2343150"/>
          <p14:tracePt t="14805" x="2400300" y="2324100"/>
          <p14:tracePt t="14822" x="2406650" y="2324100"/>
          <p14:tracePt t="14839" x="2425700" y="2305050"/>
          <p14:tracePt t="14855" x="2432050" y="2298700"/>
          <p14:tracePt t="14872" x="2438400" y="2298700"/>
          <p14:tracePt t="14888" x="2444750" y="2286000"/>
          <p14:tracePt t="14906" x="2451100" y="2286000"/>
          <p14:tracePt t="14930" x="2451100" y="2279650"/>
          <p14:tracePt t="14993" x="2457450" y="2273300"/>
          <p14:tracePt t="15063" x="2463800" y="2273300"/>
          <p14:tracePt t="15486" x="2457450" y="2273300"/>
          <p14:tracePt t="15501" x="2438400" y="2279650"/>
          <p14:tracePt t="15514" x="2413000" y="2292350"/>
          <p14:tracePt t="15522" x="2393950" y="2292350"/>
          <p14:tracePt t="15537" x="2374900" y="2298700"/>
          <p14:tracePt t="15552" x="2343150" y="2305050"/>
          <p14:tracePt t="15569" x="2317750" y="2305050"/>
          <p14:tracePt t="15586" x="2254250" y="2317750"/>
          <p14:tracePt t="15602" x="2228850" y="2317750"/>
          <p14:tracePt t="15620" x="2159000" y="2330450"/>
          <p14:tracePt t="15635" x="2127250" y="2330450"/>
          <p14:tracePt t="15652" x="2101850" y="2330450"/>
          <p14:tracePt t="15669" x="2057400" y="2343150"/>
          <p14:tracePt t="15685" x="2051050" y="2343150"/>
          <p14:tracePt t="15702" x="2044700" y="2343150"/>
          <p14:tracePt t="15719" x="2032000" y="2343150"/>
          <p14:tracePt t="15755" x="2025650" y="2343150"/>
          <p14:tracePt t="15872" x="2032000" y="2343150"/>
          <p14:tracePt t="15887" x="2038350" y="2343150"/>
          <p14:tracePt t="15900" x="2044700" y="2343150"/>
          <p14:tracePt t="15907" x="2051050" y="2336800"/>
          <p14:tracePt t="15921" x="2063750" y="2330450"/>
          <p14:tracePt t="15936" x="2089150" y="2324100"/>
          <p14:tracePt t="15951" x="2152650" y="2286000"/>
          <p14:tracePt t="15968" x="2190750" y="2273300"/>
          <p14:tracePt t="15985" x="2349500" y="2203450"/>
          <p14:tracePt t="16001" x="2393950" y="2184400"/>
          <p14:tracePt t="16018" x="2432050" y="2165350"/>
          <p14:tracePt t="16034" x="2482850" y="2152650"/>
          <p14:tracePt t="16051" x="2508250" y="2146300"/>
          <p14:tracePt t="16068" x="2514600" y="2146300"/>
          <p14:tracePt t="16084" x="2520950" y="2139950"/>
          <p14:tracePt t="16101" x="2527300" y="2139950"/>
          <p14:tracePt t="16490" x="2533650" y="2133600"/>
          <p14:tracePt t="16504" x="2533650" y="2127250"/>
          <p14:tracePt t="16518" x="2533650" y="2120900"/>
          <p14:tracePt t="16531" x="2527300" y="2139950"/>
          <p14:tracePt t="17112" x="2527300" y="2146300"/>
          <p14:tracePt t="17119" x="2520950" y="2146300"/>
          <p14:tracePt t="17133" x="2514600" y="2146300"/>
          <p14:tracePt t="17148" x="2508250" y="2159000"/>
          <p14:tracePt t="17164" x="2501900" y="2165350"/>
          <p14:tracePt t="17181" x="2495550" y="2178050"/>
          <p14:tracePt t="17197" x="2476500" y="2203450"/>
          <p14:tracePt t="17214" x="2432050" y="2260600"/>
          <p14:tracePt t="17230" x="2406650" y="2292350"/>
          <p14:tracePt t="17247" x="2343150" y="2368550"/>
          <p14:tracePt t="17263" x="2286000" y="2451100"/>
          <p14:tracePt t="17281" x="2254250" y="2482850"/>
          <p14:tracePt t="18703" x="2247900" y="2482850"/>
          <p14:tracePt t="18718" x="2235200" y="2482850"/>
          <p14:tracePt t="18732" x="2228850" y="2476500"/>
          <p14:tracePt t="18774" x="2222500" y="2476500"/>
          <p14:tracePt t="18823" x="2216150" y="2476500"/>
          <p14:tracePt t="18837" x="2209800" y="2476500"/>
          <p14:tracePt t="18844" x="2197100" y="2476500"/>
          <p14:tracePt t="18865" x="2184400" y="2476500"/>
          <p14:tracePt t="18874" x="2171700" y="2463800"/>
          <p14:tracePt t="18890" x="2146300" y="2451100"/>
          <p14:tracePt t="18908" x="2114550" y="2425700"/>
          <p14:tracePt t="18924" x="2101850" y="2413000"/>
          <p14:tracePt t="18940" x="2057400" y="2374900"/>
          <p14:tracePt t="18958" x="2032000" y="2362200"/>
          <p14:tracePt t="18974" x="2025650" y="2355850"/>
          <p14:tracePt t="18993" x="2012950" y="2349500"/>
          <p14:tracePt t="19139" x="2019300" y="2349500"/>
          <p14:tracePt t="19146" x="2025650" y="2349500"/>
          <p14:tracePt t="19157" x="2032000" y="2349500"/>
          <p14:tracePt t="19174" x="2057400" y="2349500"/>
          <p14:tracePt t="19190" x="2076450" y="2349500"/>
          <p14:tracePt t="19207" x="2108200" y="2349500"/>
          <p14:tracePt t="19224" x="2241550" y="2330450"/>
          <p14:tracePt t="19240" x="2292350" y="2324100"/>
          <p14:tracePt t="19257" x="2336800" y="2317750"/>
          <p14:tracePt t="19273" x="2419350" y="2292350"/>
          <p14:tracePt t="19290" x="2476500" y="2266950"/>
          <p14:tracePt t="19307" x="2489200" y="2260600"/>
          <p14:tracePt t="19323" x="2514600" y="2260600"/>
          <p14:tracePt t="19339" x="2533650" y="2279650"/>
          <p14:tracePt t="27749" x="2527300" y="2279650"/>
          <p14:tracePt t="27756" x="2520950" y="2273300"/>
          <p14:tracePt t="27763" x="2508250" y="2266950"/>
          <p14:tracePt t="27777" x="2501900" y="2266950"/>
          <p14:tracePt t="27793" x="2470150" y="2254250"/>
          <p14:tracePt t="27810" x="2438400" y="2241550"/>
          <p14:tracePt t="27827" x="2368550" y="2203450"/>
          <p14:tracePt t="27843" x="2317750" y="2178050"/>
          <p14:tracePt t="27860" x="2266950" y="2165350"/>
          <p14:tracePt t="27877" x="2184400" y="2152650"/>
          <p14:tracePt t="27893" x="2146300" y="2152650"/>
          <p14:tracePt t="27911" x="2101850" y="2152650"/>
          <p14:tracePt t="27927" x="2076450" y="2159000"/>
          <p14:tracePt t="27944" x="2057400" y="2159000"/>
          <p14:tracePt t="27960" x="2038350" y="2165350"/>
          <p14:tracePt t="28191" x="2038350" y="2171700"/>
          <p14:tracePt t="28233" x="2044700" y="2171700"/>
          <p14:tracePt t="28282" x="2051050" y="2171700"/>
          <p14:tracePt t="28290" x="2057400" y="2171700"/>
          <p14:tracePt t="28310" x="2063750" y="2171700"/>
          <p14:tracePt t="28326" x="2070100" y="2171700"/>
          <p14:tracePt t="28339" x="2076450" y="2171700"/>
          <p14:tracePt t="28352" x="2082800" y="2171700"/>
          <p14:tracePt t="28361" x="2089150" y="2171700"/>
          <p14:tracePt t="28375" x="2101850" y="2171700"/>
          <p14:tracePt t="28392" x="2114550" y="2171700"/>
          <p14:tracePt t="28409" x="2139950" y="2171700"/>
          <p14:tracePt t="28425" x="2165350" y="2165350"/>
          <p14:tracePt t="28441" x="2178050" y="2159000"/>
          <p14:tracePt t="28459" x="2203450" y="2152650"/>
          <p14:tracePt t="28475" x="2222500" y="2152650"/>
          <p14:tracePt t="28491" x="2228850" y="2146300"/>
          <p14:tracePt t="28508" x="2235200" y="2139950"/>
          <p14:tracePt t="28524" x="2247900" y="2139950"/>
          <p14:tracePt t="28542" x="2260600" y="2133600"/>
          <p14:tracePt t="28558" x="2266950" y="2133600"/>
          <p14:tracePt t="28575" x="2266950" y="2127250"/>
          <p14:tracePt t="28591" x="2279650" y="2127250"/>
          <p14:tracePt t="29393" x="2286000" y="2139950"/>
          <p14:tracePt t="29399" x="2292350" y="2152650"/>
          <p14:tracePt t="29407" x="2292350" y="2159000"/>
          <p14:tracePt t="29422" x="2298700" y="2184400"/>
          <p14:tracePt t="29438" x="2311400" y="2209800"/>
          <p14:tracePt t="29455" x="2324100" y="2254250"/>
          <p14:tracePt t="29471" x="2349500" y="2305050"/>
          <p14:tracePt t="29488" x="2355850" y="2336800"/>
          <p14:tracePt t="29505" x="2362200" y="2355850"/>
          <p14:tracePt t="29521" x="2381250" y="2374900"/>
          <p14:tracePt t="29538" x="2387600" y="2387600"/>
          <p14:tracePt t="29555" x="2400300" y="2400300"/>
          <p14:tracePt t="29571" x="2400300" y="2432050"/>
          <p14:tracePt t="29588" x="2400300" y="2444750"/>
          <p14:tracePt t="29605" x="2413000" y="2470150"/>
          <p14:tracePt t="29621" x="2413000" y="2489200"/>
          <p14:tracePt t="29624" x="2419350" y="2489200"/>
          <p14:tracePt t="29638" x="2419350" y="2501900"/>
          <p14:tracePt t="29654" x="2432050" y="2552700"/>
          <p14:tracePt t="29670" x="2438400" y="2584450"/>
          <p14:tracePt t="29688" x="2451100" y="2635250"/>
          <p14:tracePt t="29704" x="2470150" y="2679700"/>
          <p14:tracePt t="29721" x="2476500" y="2711450"/>
          <p14:tracePt t="29738" x="2489200" y="2768600"/>
          <p14:tracePt t="29754" x="2495550" y="2781300"/>
          <p14:tracePt t="29771" x="2501900" y="2787650"/>
          <p14:tracePt t="29787" x="2501900" y="2794000"/>
          <p14:tracePt t="29891" x="2501900" y="2800350"/>
          <p14:tracePt t="29905" x="2495550" y="2800350"/>
          <p14:tracePt t="30650" x="2501900" y="2800350"/>
          <p14:tracePt t="30665" x="2508250" y="2800350"/>
          <p14:tracePt t="30672" x="2520950" y="2806700"/>
          <p14:tracePt t="30683" x="2533650" y="2806700"/>
          <p14:tracePt t="30701" x="2578100" y="2806700"/>
          <p14:tracePt t="30717" x="2628900" y="2806700"/>
          <p14:tracePt t="30734" x="2692400" y="2806700"/>
          <p14:tracePt t="30751" x="2813050" y="2806700"/>
          <p14:tracePt t="30767" x="2901950" y="2794000"/>
          <p14:tracePt t="30784" x="2997200" y="2794000"/>
          <p14:tracePt t="30800" x="3124200" y="2800350"/>
          <p14:tracePt t="30817" x="3206750" y="2800350"/>
          <p14:tracePt t="30835" x="3289300" y="2800350"/>
          <p14:tracePt t="30850" x="3359150" y="2800350"/>
          <p14:tracePt t="30867" x="3416300" y="2806700"/>
          <p14:tracePt t="30884" x="3505200" y="2819400"/>
          <p14:tracePt t="30900" x="3543300" y="2832100"/>
          <p14:tracePt t="30916" x="3575050" y="2832100"/>
          <p14:tracePt t="30933" x="3632200" y="2838450"/>
          <p14:tracePt t="30949" x="3663950" y="2838450"/>
          <p14:tracePt t="30967" x="3702050" y="2857500"/>
          <p14:tracePt t="30983" x="3727450" y="2857500"/>
          <p14:tracePt t="30999" x="3759200" y="2857500"/>
          <p14:tracePt t="31016" x="3803650" y="2863850"/>
          <p14:tracePt t="31032" x="3835400" y="2863850"/>
          <p14:tracePt t="31048" x="3886200" y="2863850"/>
          <p14:tracePt t="31066" x="3962400" y="2870200"/>
          <p14:tracePt t="31082" x="4013200" y="2870200"/>
          <p14:tracePt t="31099" x="4051300" y="2870200"/>
          <p14:tracePt t="31115" x="4095750" y="2870200"/>
          <p14:tracePt t="31132" x="4121150" y="2876550"/>
          <p14:tracePt t="31135" x="4127500" y="2876550"/>
          <p14:tracePt t="31149" x="4140200" y="2876550"/>
          <p14:tracePt t="31165" x="4152900" y="2876550"/>
          <p14:tracePt t="31182" x="4165600" y="2876550"/>
          <p14:tracePt t="31199" x="4191000" y="2876550"/>
          <p14:tracePt t="31215" x="4203700" y="2876550"/>
          <p14:tracePt t="31232" x="4222750" y="2876550"/>
          <p14:tracePt t="31249" x="4254500" y="2895600"/>
          <p14:tracePt t="31265" x="4267200" y="2895600"/>
          <p14:tracePt t="31283" x="4298950" y="2908300"/>
          <p14:tracePt t="31298" x="4318000" y="2908300"/>
          <p14:tracePt t="31315" x="4330700" y="2908300"/>
          <p14:tracePt t="31332" x="4362450" y="2908300"/>
          <p14:tracePt t="31348" x="4375150" y="2908300"/>
          <p14:tracePt t="31365" x="4381500" y="2908300"/>
          <p14:tracePt t="31382" x="4394200" y="2908300"/>
          <p14:tracePt t="31398" x="4394200" y="2914650"/>
          <p14:tracePt t="31415" x="4400550" y="2921000"/>
          <p14:tracePt t="31431" x="4406900" y="2921000"/>
          <p14:tracePt t="31448" x="4413250" y="2921000"/>
          <p14:tracePt t="32408" x="4419600" y="2921000"/>
          <p14:tracePt t="32415" x="4425950" y="2921000"/>
          <p14:tracePt t="32429" x="4432300" y="2921000"/>
          <p14:tracePt t="32444" x="4457700" y="2921000"/>
          <p14:tracePt t="32461" x="4470400" y="2921000"/>
          <p14:tracePt t="32479" x="4514850" y="2921000"/>
          <p14:tracePt t="32494" x="4552950" y="2921000"/>
          <p14:tracePt t="32511" x="4572000" y="2921000"/>
          <p14:tracePt t="32527" x="4603750" y="2921000"/>
          <p14:tracePt t="32544" x="4616450" y="2921000"/>
          <p14:tracePt t="32561" x="4641850" y="2927350"/>
          <p14:tracePt t="32577" x="4654550" y="2927350"/>
          <p14:tracePt t="32593" x="4660900" y="2927350"/>
          <p14:tracePt t="32612" x="4667250" y="2927350"/>
          <p14:tracePt t="32627" x="4686300" y="2927350"/>
          <p14:tracePt t="32643" x="4692650" y="2927350"/>
          <p14:tracePt t="32647" x="4699000" y="2927350"/>
          <p14:tracePt t="32661" x="4711700" y="2927350"/>
          <p14:tracePt t="32677" x="4724400" y="2927350"/>
          <p14:tracePt t="32693" x="4749800" y="2927350"/>
          <p14:tracePt t="32710" x="4781550" y="2927350"/>
          <p14:tracePt t="32726" x="4826000" y="2921000"/>
          <p14:tracePt t="32743" x="4857750" y="2908300"/>
          <p14:tracePt t="32760" x="4933950" y="2882900"/>
          <p14:tracePt t="32776" x="5003800" y="2863850"/>
          <p14:tracePt t="32794" x="5073650" y="2844800"/>
          <p14:tracePt t="32810" x="5105400" y="2832100"/>
          <p14:tracePt t="32826" x="5124450" y="2825750"/>
          <p14:tracePt t="32843" x="5194300" y="2813050"/>
          <p14:tracePt t="32860" x="5207000" y="2806700"/>
          <p14:tracePt t="32876" x="5226050" y="2806700"/>
          <p14:tracePt t="32893" x="5264150" y="2794000"/>
          <p14:tracePt t="32910" x="5289550" y="2781300"/>
          <p14:tracePt t="32927" x="5308600" y="2774950"/>
          <p14:tracePt t="32997" x="5314950" y="2774950"/>
          <p14:tracePt t="37759" x="5302250" y="2774950"/>
          <p14:tracePt t="37767" x="5283200" y="2774950"/>
          <p14:tracePt t="37780" x="5257800" y="2781300"/>
          <p14:tracePt t="37793" x="5232400" y="2787650"/>
          <p14:tracePt t="37810" x="5143500" y="2813050"/>
          <p14:tracePt t="37826" x="5105400" y="2819400"/>
          <p14:tracePt t="37842" x="4984750" y="2838450"/>
          <p14:tracePt t="37859" x="4819650" y="2857500"/>
          <p14:tracePt t="37875" x="4730750" y="2870200"/>
          <p14:tracePt t="37893" x="4502150" y="2870200"/>
          <p14:tracePt t="37909" x="4273550" y="2863850"/>
          <p14:tracePt t="37925" x="4159250" y="2857500"/>
          <p14:tracePt t="37942" x="3949700" y="2813050"/>
          <p14:tracePt t="37958" x="3759200" y="2781300"/>
          <p14:tracePt t="37975" x="3670300" y="2774950"/>
          <p14:tracePt t="37992" x="3511550" y="2755900"/>
          <p14:tracePt t="38009" x="3390900" y="2724150"/>
          <p14:tracePt t="38025" x="3352800" y="2717800"/>
          <p14:tracePt t="38041" x="3295650" y="2692400"/>
          <p14:tracePt t="38058" x="3289300" y="2692400"/>
          <p14:tracePt t="38076" x="3251200" y="2692400"/>
          <p14:tracePt t="38092" x="3238500" y="2692400"/>
          <p14:tracePt t="38109" x="3225800" y="2692400"/>
          <p14:tracePt t="38124" x="3206750" y="2692400"/>
          <p14:tracePt t="38141" x="3181350" y="2692400"/>
          <p14:tracePt t="38158" x="3162300" y="2686050"/>
          <p14:tracePt t="38175" x="3105150" y="2679700"/>
          <p14:tracePt t="38191" x="3041650" y="2660650"/>
          <p14:tracePt t="38210" x="2984500" y="2635250"/>
          <p14:tracePt t="38225" x="2940050" y="2616200"/>
          <p14:tracePt t="38241" x="2870200" y="2590800"/>
          <p14:tracePt t="38258" x="2806700" y="2571750"/>
          <p14:tracePt t="38274" x="2762250" y="2552700"/>
          <p14:tracePt t="38291" x="2692400" y="2527300"/>
          <p14:tracePt t="38308" x="2628900" y="2514600"/>
          <p14:tracePt t="38324" x="2590800" y="2508250"/>
          <p14:tracePt t="38341" x="2559050" y="2495550"/>
          <p14:tracePt t="38357" x="2444750" y="2457450"/>
          <p14:tracePt t="38374" x="2413000" y="2432050"/>
          <p14:tracePt t="38391" x="2387600" y="2400300"/>
          <p14:tracePt t="38930" x="2387600" y="2419350"/>
          <p14:tracePt t="38938" x="2387600" y="2432050"/>
          <p14:tracePt t="38951" x="2387600" y="2444750"/>
          <p14:tracePt t="38958" x="2387600" y="2457450"/>
          <p14:tracePt t="38974" x="2387600" y="2470150"/>
          <p14:tracePt t="38988" x="2381250" y="2476500"/>
          <p14:tracePt t="39005" x="2381250" y="2495550"/>
          <p14:tracePt t="39022" x="2374900" y="2508250"/>
          <p14:tracePt t="39042" x="2374900" y="2514600"/>
          <p14:tracePt t="39054" x="2368550" y="2527300"/>
          <p14:tracePt t="39072" x="2362200" y="2533650"/>
          <p14:tracePt t="39088" x="2362200" y="2540000"/>
          <p14:tracePt t="39105" x="2362200" y="2546350"/>
          <p14:tracePt t="39121" x="2362200" y="2552700"/>
          <p14:tracePt t="39138" x="2362200" y="2559050"/>
          <p14:tracePt t="39155" x="2362200" y="2571750"/>
          <p14:tracePt t="39171" x="2355850" y="2578100"/>
          <p14:tracePt t="39239" x="2355850" y="2584450"/>
          <p14:tracePt t="39260" x="2355850" y="2590800"/>
          <p14:tracePt t="39281" x="2355850" y="2603500"/>
          <p14:tracePt t="39309" x="2355850" y="2609850"/>
          <p14:tracePt t="39330" x="2355850" y="2616200"/>
          <p14:tracePt t="39380" x="2355850" y="2622550"/>
          <p14:tracePt t="39414" x="2355850" y="2628900"/>
          <p14:tracePt t="39429" x="2355850" y="2635250"/>
          <p14:tracePt t="39443" x="2362200" y="2641600"/>
          <p14:tracePt t="39450" x="2368550" y="2647950"/>
          <p14:tracePt t="39471" x="2381250" y="2660650"/>
          <p14:tracePt t="39485" x="2381250" y="2667000"/>
          <p14:tracePt t="39492" x="2393950" y="2673350"/>
          <p14:tracePt t="39503" x="2406650" y="2686050"/>
          <p14:tracePt t="39520" x="2432050" y="2711450"/>
          <p14:tracePt t="39536" x="2444750" y="2724150"/>
          <p14:tracePt t="39553" x="2470150" y="2736850"/>
          <p14:tracePt t="39569" x="2508250" y="2768600"/>
          <p14:tracePt t="39586" x="2520950" y="2774950"/>
          <p14:tracePt t="39603" x="2527300" y="2794000"/>
          <p14:tracePt t="39620" x="2540000" y="2794000"/>
          <p14:tracePt t="39635" x="2546350" y="2800350"/>
          <p14:tracePt t="39674" x="2552700" y="2800350"/>
          <p14:tracePt t="39751" x="2552700" y="2806700"/>
          <p14:tracePt t="39772" x="2552700" y="2813050"/>
          <p14:tracePt t="39793" x="2552700" y="2819400"/>
          <p14:tracePt t="39800" x="2552700" y="2825750"/>
          <p14:tracePt t="39849" x="2552700" y="2832100"/>
          <p14:tracePt t="39892" x="2546350" y="2838450"/>
          <p14:tracePt t="39913" x="2546350" y="2844800"/>
          <p14:tracePt t="39920" x="2540000" y="2851150"/>
          <p14:tracePt t="39941" x="2533650" y="2851150"/>
          <p14:tracePt t="39961" x="2527300" y="2857500"/>
          <p14:tracePt t="39983" x="2520950" y="2857500"/>
          <p14:tracePt t="39990" x="2520950" y="2863850"/>
          <p14:tracePt t="40005" x="2514600" y="2863850"/>
          <p14:tracePt t="40018" x="2508250" y="2863850"/>
          <p14:tracePt t="40034" x="2501900" y="2863850"/>
          <p14:tracePt t="40051" x="2489200" y="2870200"/>
          <p14:tracePt t="40068" x="2470150" y="2876550"/>
          <p14:tracePt t="40084" x="2444750" y="2889250"/>
          <p14:tracePt t="40102" x="2425700" y="2895600"/>
          <p14:tracePt t="40117" x="2400300" y="2914650"/>
          <p14:tracePt t="40134" x="2374900" y="2927350"/>
          <p14:tracePt t="40152" x="2355850" y="2933700"/>
          <p14:tracePt t="40167" x="2349500" y="2933700"/>
          <p14:tracePt t="40184" x="2343150" y="2940050"/>
          <p14:tracePt t="40201" x="2336800" y="2946400"/>
          <p14:tracePt t="40334" x="2330450" y="2952750"/>
          <p14:tracePt t="40362" x="2324100" y="2959100"/>
          <p14:tracePt t="40376" x="2317750" y="2959100"/>
          <p14:tracePt t="40384" x="2311400" y="2965450"/>
          <p14:tracePt t="40397" x="2305050" y="2965450"/>
          <p14:tracePt t="40411" x="2298700" y="2971800"/>
          <p14:tracePt t="40446" x="2292350" y="2971800"/>
          <p14:tracePt t="40453" x="2286000" y="2971800"/>
          <p14:tracePt t="40469" x="2279650" y="2978150"/>
          <p14:tracePt t="40483" x="2273300" y="2978150"/>
          <p14:tracePt t="40500" x="2266950" y="2984500"/>
          <p14:tracePt t="40517" x="2260600" y="2984500"/>
          <p14:tracePt t="40533" x="2260600" y="2990850"/>
          <p14:tracePt t="40549" x="2254250" y="2997200"/>
          <p14:tracePt t="40567" x="2247900" y="2997200"/>
          <p14:tracePt t="40583" x="2241550" y="3003550"/>
          <p14:tracePt t="40600" x="2235200" y="3009900"/>
          <p14:tracePt t="40616" x="2228850" y="3009900"/>
          <p14:tracePt t="40678" x="2222500" y="3016250"/>
          <p14:tracePt t="40692" x="2222500" y="3022600"/>
          <p14:tracePt t="40727" x="2222500" y="3028950"/>
          <p14:tracePt t="40755" x="2235200" y="3028950"/>
          <p14:tracePt t="40761" x="2241550" y="3028950"/>
          <p14:tracePt t="40776" x="2254250" y="3028950"/>
          <p14:tracePt t="40785" x="2266950" y="3028950"/>
          <p14:tracePt t="40798" x="2292350" y="3028950"/>
          <p14:tracePt t="40816" x="2311400" y="3035300"/>
          <p14:tracePt t="40833" x="2393950" y="3041650"/>
          <p14:tracePt t="40848" x="2476500" y="3060700"/>
          <p14:tracePt t="40865" x="2527300" y="3067050"/>
          <p14:tracePt t="40882" x="2635250" y="3086100"/>
          <p14:tracePt t="40899" x="2717800" y="3092450"/>
          <p14:tracePt t="40916" x="2755900" y="3105150"/>
          <p14:tracePt t="40932" x="2800350" y="3111500"/>
          <p14:tracePt t="40949" x="2825750" y="3111500"/>
          <p14:tracePt t="40966" x="2844800" y="3111500"/>
          <p14:tracePt t="40998" x="2863850" y="3111500"/>
          <p14:tracePt t="41032" x="2876550" y="3111500"/>
          <p14:tracePt t="41048" x="2882900" y="3111500"/>
          <p14:tracePt t="41485" x="2889250" y="3111500"/>
          <p14:tracePt t="41512" x="2882900" y="3111500"/>
          <p14:tracePt t="42339" x="2889250" y="3111500"/>
          <p14:tracePt t="42346" x="2895600" y="3111500"/>
          <p14:tracePt t="42361" x="2901950" y="3111500"/>
          <p14:tracePt t="42367" x="2908300" y="3111500"/>
          <p14:tracePt t="42380" x="2914650" y="3111500"/>
          <p14:tracePt t="42393" x="2921000" y="3111500"/>
          <p14:tracePt t="42410" x="2946400" y="3111500"/>
          <p14:tracePt t="42426" x="2965450" y="3111500"/>
          <p14:tracePt t="42443" x="3009900" y="3111500"/>
          <p14:tracePt t="42459" x="3060700" y="3111500"/>
          <p14:tracePt t="42476" x="3098800" y="3105150"/>
          <p14:tracePt t="42494" x="3162300" y="3105150"/>
          <p14:tracePt t="42510" x="3219450" y="3092450"/>
          <p14:tracePt t="42526" x="3244850" y="3092450"/>
          <p14:tracePt t="42543" x="3282950" y="3079750"/>
          <p14:tracePt t="42559" x="3308350" y="3073400"/>
          <p14:tracePt t="42576" x="3314700" y="3073400"/>
          <p14:tracePt t="42593" x="3327400" y="3067050"/>
          <p14:tracePt t="42609" x="3333750" y="3067050"/>
          <p14:tracePt t="42642" x="3333750" y="3060700"/>
          <p14:tracePt t="42963" x="3321050" y="3054350"/>
          <p14:tracePt t="43460" x="3327400" y="3054350"/>
          <p14:tracePt t="43474" x="3333750" y="3054350"/>
          <p14:tracePt t="43481" x="3340100" y="3054350"/>
          <p14:tracePt t="43495" x="3346450" y="3060700"/>
          <p14:tracePt t="43505" x="3359150" y="3060700"/>
          <p14:tracePt t="43523" x="3371850" y="3067050"/>
          <p14:tracePt t="43539" x="3384550" y="3067050"/>
          <p14:tracePt t="43556" x="3390900" y="3073400"/>
          <p14:tracePt t="43573" x="3409950" y="3073400"/>
          <p14:tracePt t="43589" x="3422650" y="3073400"/>
          <p14:tracePt t="43606" x="3435350" y="3073400"/>
          <p14:tracePt t="43623" x="3473450" y="3073400"/>
          <p14:tracePt t="43639" x="3486150" y="3079750"/>
          <p14:tracePt t="43656" x="3524250" y="3079750"/>
          <p14:tracePt t="43672" x="3575050" y="3086100"/>
          <p14:tracePt t="43689" x="3594100" y="3092450"/>
          <p14:tracePt t="43706" x="3644900" y="3098800"/>
          <p14:tracePt t="43722" x="3676650" y="3111500"/>
          <p14:tracePt t="43739" x="3689350" y="3117850"/>
          <p14:tracePt t="43755" x="3714750" y="3136900"/>
          <p14:tracePt t="43788" x="3727450" y="3143250"/>
          <p14:tracePt t="43805" x="3733800" y="3143250"/>
          <p14:tracePt t="43902" x="3733800" y="3149600"/>
          <p14:tracePt t="44252" x="3746500" y="3149600"/>
          <p14:tracePt t="44266" x="3759200" y="3149600"/>
          <p14:tracePt t="44273" x="3771900" y="3149600"/>
          <p14:tracePt t="44286" x="3790950" y="3149600"/>
          <p14:tracePt t="44303" x="3860800" y="3143250"/>
          <p14:tracePt t="44320" x="3898900" y="3143250"/>
          <p14:tracePt t="44337" x="3994150" y="3130550"/>
          <p14:tracePt t="44353" x="4089400" y="3117850"/>
          <p14:tracePt t="44369" x="4127500" y="3105150"/>
          <p14:tracePt t="44387" x="4210050" y="3098800"/>
          <p14:tracePt t="44403" x="4235450" y="3098800"/>
          <p14:tracePt t="44420" x="4292600" y="3098800"/>
          <p14:tracePt t="44436" x="4330700" y="3098800"/>
          <p14:tracePt t="44453" x="4349750" y="3098800"/>
          <p14:tracePt t="44469" x="4381500" y="3105150"/>
          <p14:tracePt t="44486" x="4413250" y="3117850"/>
          <p14:tracePt t="44502" x="4425950" y="3117850"/>
          <p14:tracePt t="44520" x="4445000" y="3117850"/>
          <p14:tracePt t="44536" x="4464050" y="3117850"/>
          <p14:tracePt t="44552" x="4464050" y="3124200"/>
          <p14:tracePt t="44625" x="4464050" y="3130550"/>
          <p14:tracePt t="44835" x="4470400" y="3130550"/>
          <p14:tracePt t="44842" x="4476750" y="3130550"/>
          <p14:tracePt t="44856" x="4489450" y="3130550"/>
          <p14:tracePt t="44868" x="4495800" y="3130550"/>
          <p14:tracePt t="44885" x="4527550" y="3130550"/>
          <p14:tracePt t="44901" x="4552950" y="3130550"/>
          <p14:tracePt t="44918" x="4648200" y="3136900"/>
          <p14:tracePt t="44935" x="4787900" y="3136900"/>
          <p14:tracePt t="44951" x="4864100" y="3136900"/>
          <p14:tracePt t="44969" x="5029200" y="3136900"/>
          <p14:tracePt t="44984" x="5105400" y="3136900"/>
          <p14:tracePt t="45001" x="5251450" y="3149600"/>
          <p14:tracePt t="45018" x="5359400" y="3168650"/>
          <p14:tracePt t="45034" x="5397500" y="3175000"/>
          <p14:tracePt t="45051" x="5454650" y="3187700"/>
          <p14:tracePt t="45069" x="5492750" y="3194050"/>
          <p14:tracePt t="45084" x="5505450" y="3194050"/>
          <p14:tracePt t="45100" x="5537200" y="3200400"/>
          <p14:tracePt t="45117" x="5549900" y="3200400"/>
          <p14:tracePt t="45134" x="5556250" y="3200400"/>
          <p14:tracePt t="45151" x="5562600" y="3206750"/>
          <p14:tracePt t="45390" x="5556250" y="3206750"/>
          <p14:tracePt t="45404" x="5543550" y="3206750"/>
          <p14:tracePt t="45418" x="5537200" y="3206750"/>
          <p14:tracePt t="45425" x="5524500" y="3206750"/>
          <p14:tracePt t="45439" x="5505450" y="3206750"/>
          <p14:tracePt t="45449" x="5486400" y="3206750"/>
          <p14:tracePt t="45466" x="5448300" y="3206750"/>
          <p14:tracePt t="45482" x="5353050" y="3206750"/>
          <p14:tracePt t="45499" x="5213350" y="3219450"/>
          <p14:tracePt t="45516" x="5073650" y="3225800"/>
          <p14:tracePt t="45532" x="5003800" y="3238500"/>
          <p14:tracePt t="45548" x="4889500" y="3251200"/>
          <p14:tracePt t="45566" x="4813300" y="3276600"/>
          <p14:tracePt t="45582" x="4787900" y="3282950"/>
          <p14:tracePt t="45599" x="4762500" y="3295650"/>
          <p14:tracePt t="45615" x="4724400" y="3314700"/>
          <p14:tracePt t="45633" x="4718050" y="3314700"/>
          <p14:tracePt t="45648" x="4711700" y="3321050"/>
          <p14:tracePt t="51144" x="4718050" y="3321050"/>
          <p14:tracePt t="51151" x="4737100" y="3321050"/>
          <p14:tracePt t="51163" x="4749800" y="3321050"/>
          <p14:tracePt t="51180" x="4813300" y="3321050"/>
          <p14:tracePt t="51196" x="4870450" y="3321050"/>
          <p14:tracePt t="51213" x="4927600" y="3321050"/>
          <p14:tracePt t="51229" x="5010150" y="3321050"/>
          <p14:tracePt t="51246" x="5054600" y="3327400"/>
          <p14:tracePt t="51263" x="5099050" y="3327400"/>
          <p14:tracePt t="51279" x="5118100" y="3327400"/>
          <p14:tracePt t="51296" x="5130800" y="3327400"/>
          <p14:tracePt t="51313" x="5156200" y="3327400"/>
          <p14:tracePt t="51330" x="5162550" y="3327400"/>
          <p14:tracePt t="51346" x="5168900" y="3327400"/>
          <p14:tracePt t="51362" x="5187950" y="3327400"/>
          <p14:tracePt t="51379" x="5200650" y="3327400"/>
          <p14:tracePt t="51396" x="5213350" y="3327400"/>
          <p14:tracePt t="51412" x="5232400" y="3321050"/>
          <p14:tracePt t="51429" x="5251450" y="3314700"/>
          <p14:tracePt t="51432" x="5264150" y="3314700"/>
          <p14:tracePt t="51446" x="5283200" y="3308350"/>
          <p14:tracePt t="51462" x="5308600" y="3302000"/>
          <p14:tracePt t="51478" x="5314950" y="3295650"/>
          <p14:tracePt t="51495" x="5334000" y="3295650"/>
          <p14:tracePt t="51512" x="5346700" y="3289300"/>
          <p14:tracePt t="51600" x="5353050" y="3289300"/>
          <p14:tracePt t="51712" x="5359400" y="3289300"/>
          <p14:tracePt t="51803" x="5365750" y="3289300"/>
          <p14:tracePt t="51811" x="5372100" y="3289300"/>
          <p14:tracePt t="51824" x="5378450" y="3289300"/>
          <p14:tracePt t="51831" x="5384800" y="3289300"/>
          <p14:tracePt t="51847" x="5391150" y="3289300"/>
          <p14:tracePt t="51861" x="5403850" y="3289300"/>
          <p14:tracePt t="51877" x="5429250" y="3295650"/>
          <p14:tracePt t="51894" x="5467350" y="3302000"/>
          <p14:tracePt t="51910" x="5499100" y="3302000"/>
          <p14:tracePt t="51927" x="5524500" y="3308350"/>
          <p14:tracePt t="51944" x="5562600" y="3314700"/>
          <p14:tracePt t="51960" x="5575300" y="3321050"/>
          <p14:tracePt t="51978" x="5613400" y="3333750"/>
          <p14:tracePt t="51994" x="5645150" y="3352800"/>
          <p14:tracePt t="52010" x="5657850" y="3359150"/>
          <p14:tracePt t="52026" x="5676900" y="3371850"/>
          <p14:tracePt t="52043" x="5689600" y="3371850"/>
          <p14:tracePt t="52060" x="5695950" y="3371850"/>
          <p14:tracePt t="52161" x="5695950" y="3378200"/>
          <p14:tracePt t="52189" x="5695950" y="3384550"/>
          <p14:tracePt t="59800" x="5702300" y="3384550"/>
          <p14:tracePt t="59807" x="5708650" y="3384550"/>
          <p14:tracePt t="59817" x="5715000" y="3378200"/>
          <p14:tracePt t="59833" x="5727700" y="3378200"/>
          <p14:tracePt t="59865" x="5734050" y="3371850"/>
          <p14:tracePt t="59883" x="5740400" y="3371850"/>
          <p14:tracePt t="59899" x="5746750" y="3365500"/>
          <p14:tracePt t="59934" x="5746750" y="3359150"/>
          <p14:tracePt t="59940" x="5746750" y="3352800"/>
          <p14:tracePt t="59954" x="5746750" y="3346450"/>
          <p14:tracePt t="59965" x="5746750" y="3340100"/>
          <p14:tracePt t="59989" x="5746750" y="3333750"/>
          <p14:tracePt t="60003" x="5740400" y="3327400"/>
          <p14:tracePt t="60015" x="5740400" y="3321050"/>
          <p14:tracePt t="60033" x="5740400" y="3314700"/>
          <p14:tracePt t="60049" x="5740400" y="3308350"/>
          <p14:tracePt t="60067" x="5734050" y="3289300"/>
          <p14:tracePt t="60081" x="5734050" y="3263900"/>
          <p14:tracePt t="60098" x="5727700" y="3232150"/>
          <p14:tracePt t="60116" x="5702300" y="3168650"/>
          <p14:tracePt t="60132" x="5695950" y="3136900"/>
          <p14:tracePt t="60149" x="5689600" y="3098800"/>
          <p14:tracePt t="60165" x="5683250" y="3073400"/>
          <p14:tracePt t="60182" x="5683250" y="3060700"/>
          <p14:tracePt t="60199" x="5683250" y="3054350"/>
          <p14:tracePt t="60232" x="5683250" y="3048000"/>
          <p14:tracePt t="60354" x="5683250" y="3054350"/>
          <p14:tracePt t="60382" x="5683250" y="3067050"/>
          <p14:tracePt t="60403" x="5683250" y="3073400"/>
          <p14:tracePt t="60410" x="5683250" y="3079750"/>
          <p14:tracePt t="60424" x="5683250" y="3092450"/>
          <p14:tracePt t="60434" x="5676900" y="3098800"/>
          <p14:tracePt t="60447" x="5670550" y="3124200"/>
          <p14:tracePt t="60464" x="5664200" y="3149600"/>
          <p14:tracePt t="60481" x="5651500" y="3200400"/>
          <p14:tracePt t="60497" x="5638800" y="3238500"/>
          <p14:tracePt t="60514" x="5626100" y="3270250"/>
          <p14:tracePt t="60530" x="5607050" y="3327400"/>
          <p14:tracePt t="60547" x="5594350" y="3359150"/>
          <p14:tracePt t="60565" x="5581650" y="3378200"/>
          <p14:tracePt t="60580" x="5575300" y="3397250"/>
          <p14:tracePt t="60635" x="5568950" y="3397250"/>
          <p14:tracePt t="60733" x="5575300" y="3397250"/>
          <p14:tracePt t="60740" x="5575300" y="3390900"/>
          <p14:tracePt t="60754" x="5581650" y="3384550"/>
          <p14:tracePt t="60763" x="5581650" y="3378200"/>
          <p14:tracePt t="60780" x="5588000" y="3359150"/>
          <p14:tracePt t="60797" x="5600700" y="3302000"/>
          <p14:tracePt t="60813" x="5613400" y="3232150"/>
          <p14:tracePt t="60831" x="5619750" y="3149600"/>
          <p14:tracePt t="60846" x="5632450" y="3022600"/>
          <p14:tracePt t="60863" x="5638800" y="2927350"/>
          <p14:tracePt t="60879" x="5645150" y="2857500"/>
          <p14:tracePt t="60896" x="5657850" y="2787650"/>
          <p14:tracePt t="60912" x="5657850" y="2755900"/>
          <p14:tracePt t="60930" x="5664200" y="2724150"/>
          <p14:tracePt t="60946" x="5664200" y="2711450"/>
          <p14:tracePt t="60962" x="5670550" y="2698750"/>
          <p14:tracePt t="60979" x="5670550" y="2679700"/>
          <p14:tracePt t="60995" x="5670550" y="2673350"/>
          <p14:tracePt t="61012" x="5670550" y="2667000"/>
          <p14:tracePt t="61029" x="5664200" y="2647950"/>
          <p14:tracePt t="61045" x="5664200" y="2641600"/>
          <p14:tracePt t="61065" x="5657850" y="2635250"/>
          <p14:tracePt t="61078" x="5657850" y="2628900"/>
          <p14:tracePt t="61095" x="5651500" y="2622550"/>
          <p14:tracePt t="61114" x="5645150" y="2616200"/>
          <p14:tracePt t="61147" x="5645150" y="2609850"/>
          <p14:tracePt t="61217" x="5645150" y="2603500"/>
          <p14:tracePt t="61294" x="5645150" y="2609850"/>
          <p14:tracePt t="61322" x="5645150" y="2616200"/>
          <p14:tracePt t="61343" x="5645150" y="2622550"/>
          <p14:tracePt t="61358" x="5638800" y="2628900"/>
          <p14:tracePt t="61365" x="5638800" y="2635250"/>
          <p14:tracePt t="61379" x="5632450" y="2635250"/>
          <p14:tracePt t="61394" x="5600700" y="2654300"/>
          <p14:tracePt t="61411" x="5568950" y="2673350"/>
          <p14:tracePt t="61428" x="5486400" y="2711450"/>
          <p14:tracePt t="61444" x="5422900" y="2736850"/>
          <p14:tracePt t="61461" x="5353050" y="2762250"/>
          <p14:tracePt t="61478" x="5232400" y="2768600"/>
          <p14:tracePt t="61494" x="5149850" y="2762250"/>
          <p14:tracePt t="61510" x="5099050" y="2736850"/>
          <p14:tracePt t="61527" x="5029200" y="2679700"/>
          <p14:tracePt t="61543" x="4991100" y="2622550"/>
          <p14:tracePt t="61547" x="4984750" y="2597150"/>
          <p14:tracePt t="61561" x="4972050" y="2546350"/>
          <p14:tracePt t="61576" x="4965700" y="2489200"/>
          <p14:tracePt t="61593" x="4965700" y="2400300"/>
          <p14:tracePt t="61611" x="4997450" y="2324100"/>
          <p14:tracePt t="61627" x="5016500" y="2286000"/>
          <p14:tracePt t="61643" x="5035550" y="2247900"/>
          <p14:tracePt t="61660" x="5054600" y="2216150"/>
          <p14:tracePt t="61677" x="5073650" y="2203450"/>
          <p14:tracePt t="61693" x="5086350" y="2197100"/>
          <p14:tracePt t="61710" x="5105400" y="2171700"/>
          <p14:tracePt t="61726" x="5124450" y="2165350"/>
          <p14:tracePt t="61745" x="5149850" y="2152650"/>
          <p14:tracePt t="61760" x="5168900" y="2152650"/>
          <p14:tracePt t="61776" x="5181600" y="2152650"/>
          <p14:tracePt t="61793" x="5200650" y="2152650"/>
          <p14:tracePt t="61810" x="5213350" y="2152650"/>
          <p14:tracePt t="61826" x="5232400" y="2152650"/>
          <p14:tracePt t="61843" x="5245100" y="2159000"/>
          <p14:tracePt t="61860" x="5251450" y="2159000"/>
          <p14:tracePt t="61876" x="5264150" y="2171700"/>
          <p14:tracePt t="61893" x="5283200" y="2184400"/>
          <p14:tracePt t="61909" x="5314950" y="2209800"/>
          <p14:tracePt t="61926" x="5334000" y="2235200"/>
          <p14:tracePt t="61943" x="5365750" y="2273300"/>
          <p14:tracePt t="61959" x="5378450" y="2292350"/>
          <p14:tracePt t="61976" x="5391150" y="2305050"/>
          <p14:tracePt t="61992" x="5397500" y="2305050"/>
          <p14:tracePt t="62109" x="5391150" y="2298700"/>
          <p14:tracePt t="62115" x="5391150" y="2292350"/>
          <p14:tracePt t="62137" x="5391150" y="2286000"/>
          <p14:tracePt t="62151" x="5391150" y="2279650"/>
          <p14:tracePt t="62159" x="5391150" y="2266950"/>
          <p14:tracePt t="62175" x="5391150" y="2260600"/>
          <p14:tracePt t="62191" x="5391150" y="2235200"/>
          <p14:tracePt t="62208" x="5391150" y="2190750"/>
          <p14:tracePt t="62224" x="5397500" y="2146300"/>
          <p14:tracePt t="62243" x="5403850" y="2076450"/>
          <p14:tracePt t="62258" x="5422900" y="2032000"/>
          <p14:tracePt t="62275" x="5441950" y="1974850"/>
          <p14:tracePt t="62291" x="5480050" y="1911350"/>
          <p14:tracePt t="62308" x="5505450" y="1879600"/>
          <p14:tracePt t="62325" x="5537200" y="1841500"/>
          <p14:tracePt t="62342" x="5588000" y="1809750"/>
          <p14:tracePt t="62358" x="5632450" y="1790700"/>
          <p14:tracePt t="62375" x="5664200" y="1778000"/>
          <p14:tracePt t="62391" x="5721350" y="1771650"/>
          <p14:tracePt t="62408" x="5753100" y="1771650"/>
          <p14:tracePt t="62425" x="5803900" y="1771650"/>
          <p14:tracePt t="62441" x="5848350" y="1784350"/>
          <p14:tracePt t="62458" x="5886450" y="1790700"/>
          <p14:tracePt t="62475" x="5937250" y="1816100"/>
          <p14:tracePt t="62491" x="5969000" y="1835150"/>
          <p14:tracePt t="62506" x="5994400" y="1847850"/>
          <p14:tracePt t="62523" x="6026150" y="1866900"/>
          <p14:tracePt t="62540" x="6038850" y="1885950"/>
          <p14:tracePt t="62557" x="6045200" y="1898650"/>
          <p14:tracePt t="62573" x="6045200" y="1911350"/>
          <p14:tracePt t="62590" x="6045200" y="1930400"/>
          <p14:tracePt t="62607" x="6045200" y="1955800"/>
          <p14:tracePt t="62623" x="6045200" y="1974850"/>
          <p14:tracePt t="62640" x="6032500" y="2000250"/>
          <p14:tracePt t="62656" x="6019800" y="2025650"/>
          <p14:tracePt t="62673" x="6000750" y="2044700"/>
          <p14:tracePt t="62690" x="5981700" y="2063750"/>
          <p14:tracePt t="62707" x="5930900" y="2082800"/>
          <p14:tracePt t="62723" x="5911850" y="2089150"/>
          <p14:tracePt t="62740" x="5867400" y="2101850"/>
          <p14:tracePt t="62756" x="5842000" y="2101850"/>
          <p14:tracePt t="62773" x="5829300" y="2101850"/>
          <p14:tracePt t="62790" x="5797550" y="2101850"/>
          <p14:tracePt t="62806" x="5791200" y="2101850"/>
          <p14:tracePt t="62823" x="5784850" y="2101850"/>
          <p14:tracePt t="62840" x="5778500" y="2101850"/>
          <p14:tracePt t="62929" x="5772150" y="2101850"/>
          <p14:tracePt t="62985" x="5778500" y="2108200"/>
          <p14:tracePt t="62999" x="5784850" y="2114550"/>
          <p14:tracePt t="63008" x="5791200" y="2114550"/>
          <p14:tracePt t="63022" x="5797550" y="2114550"/>
          <p14:tracePt t="63039" x="5829300" y="2127250"/>
          <p14:tracePt t="63056" x="5886450" y="2152650"/>
          <p14:tracePt t="63071" x="6013450" y="2197100"/>
          <p14:tracePt t="63088" x="6070600" y="2228850"/>
          <p14:tracePt t="63105" x="6191250" y="2286000"/>
          <p14:tracePt t="63122" x="6280150" y="2330450"/>
          <p14:tracePt t="63138" x="6299200" y="2343150"/>
          <p14:tracePt t="63155" x="6343650" y="2362200"/>
          <p14:tracePt t="63171" x="6369050" y="2400300"/>
          <p14:tracePt t="63188" x="6381750" y="2419350"/>
          <p14:tracePt t="63204" x="6394450" y="2476500"/>
          <p14:tracePt t="63221" x="6400800" y="2527300"/>
          <p14:tracePt t="63239" x="6400800" y="2565400"/>
          <p14:tracePt t="63254" x="6400800" y="2590800"/>
          <p14:tracePt t="63271" x="6394450" y="2622550"/>
          <p14:tracePt t="63288" x="6369050" y="2647950"/>
          <p14:tracePt t="63304" x="6362700" y="2654300"/>
          <p14:tracePt t="63321" x="6350000" y="2667000"/>
          <p14:tracePt t="63338" x="6292850" y="2679700"/>
          <p14:tracePt t="63354" x="6273800" y="2679700"/>
          <p14:tracePt t="63372" x="6210300" y="2679700"/>
          <p14:tracePt t="63388" x="6165850" y="2667000"/>
          <p14:tracePt t="63404" x="6076950" y="2641600"/>
          <p14:tracePt t="63421" x="5956300" y="2578100"/>
          <p14:tracePt t="63437" x="5886450" y="2540000"/>
          <p14:tracePt t="63454" x="5759450" y="2438400"/>
          <p14:tracePt t="63471" x="5664200" y="2355850"/>
          <p14:tracePt t="63487" x="5632450" y="2330450"/>
          <p14:tracePt t="63504" x="5594350" y="2311400"/>
          <p14:tracePt t="63520" x="5594350" y="2298700"/>
          <p14:tracePt t="63652" x="5594350" y="2305050"/>
          <p14:tracePt t="63659" x="5594350" y="2311400"/>
          <p14:tracePt t="63687" x="5594350" y="2317750"/>
          <p14:tracePt t="63708" x="5594350" y="2324100"/>
          <p14:tracePt t="63722" x="5594350" y="2330450"/>
          <p14:tracePt t="63743" x="5594350" y="2336800"/>
          <p14:tracePt t="63749" x="5594350" y="2349500"/>
          <p14:tracePt t="63756" x="5594350" y="2355850"/>
          <p14:tracePt t="63772" x="5594350" y="2362200"/>
          <p14:tracePt t="63786" x="5594350" y="2387600"/>
          <p14:tracePt t="63802" x="5607050" y="2451100"/>
          <p14:tracePt t="63819" x="5613400" y="2520950"/>
          <p14:tracePt t="63836" x="5632450" y="2647950"/>
          <p14:tracePt t="63852" x="5664200" y="2794000"/>
          <p14:tracePt t="63870" x="5689600" y="2914650"/>
          <p14:tracePt t="63886" x="5695950" y="2952750"/>
          <p14:tracePt t="63903" x="5721350" y="3009900"/>
          <p14:tracePt t="63919" x="5734050" y="3035300"/>
          <p14:tracePt t="63936" x="5734050" y="3041650"/>
          <p14:tracePt t="63953" x="5740400" y="3048000"/>
          <p14:tracePt t="63969" x="5746750" y="3048000"/>
          <p14:tracePt t="64003" x="5753100" y="3048000"/>
          <p14:tracePt t="64019" x="5759450" y="3048000"/>
          <p14:tracePt t="64035" x="5765800" y="3041650"/>
          <p14:tracePt t="64059" x="5772150" y="3041650"/>
          <p14:tracePt t="64080" x="5784850" y="3041650"/>
          <p14:tracePt t="64108" x="5791200" y="3041650"/>
          <p14:tracePt t="64143" x="5797550" y="3041650"/>
          <p14:tracePt t="64241" x="5784850" y="3035300"/>
          <p14:tracePt t="64262" x="5778500" y="3028950"/>
          <p14:tracePt t="64269" x="5759450" y="3028950"/>
          <p14:tracePt t="64283" x="5734050" y="3016250"/>
          <p14:tracePt t="64290" x="5715000" y="3009900"/>
          <p14:tracePt t="64305" x="5676900" y="2990850"/>
          <p14:tracePt t="64317" x="5619750" y="2984500"/>
          <p14:tracePt t="64334" x="5524500" y="2965450"/>
          <p14:tracePt t="64351" x="5486400" y="2965450"/>
          <p14:tracePt t="64368" x="5410200" y="2959100"/>
          <p14:tracePt t="64383" x="5359400" y="2959100"/>
          <p14:tracePt t="64401" x="5340350" y="2959100"/>
          <p14:tracePt t="64418" x="5321300" y="2952750"/>
          <p14:tracePt t="64434" x="5308600" y="2952750"/>
          <p14:tracePt t="64450" x="5302250" y="2952750"/>
          <p14:tracePt t="64484" x="5302250" y="2946400"/>
          <p14:tracePt t="64501" x="5289550" y="2946400"/>
          <p14:tracePt t="64534" x="5289550" y="2933700"/>
          <p14:tracePt t="64551" x="5289550" y="2927350"/>
          <p14:tracePt t="64584" x="5289550" y="2921000"/>
          <p14:tracePt t="64613" x="5289550" y="2908300"/>
          <p14:tracePt t="64620" x="5289550" y="2901950"/>
          <p14:tracePt t="64636" x="5289550" y="2895600"/>
          <p14:tracePt t="64649" x="5295900" y="2876550"/>
          <p14:tracePt t="64666" x="5327650" y="2825750"/>
          <p14:tracePt t="64684" x="5365750" y="2749550"/>
          <p14:tracePt t="64699" x="5378450" y="2705100"/>
          <p14:tracePt t="64716" x="5435600" y="2584450"/>
          <p14:tracePt t="64733" x="5486400" y="2470150"/>
          <p14:tracePt t="64749" x="5492750" y="2432050"/>
          <p14:tracePt t="64767" x="5518150" y="2355850"/>
          <p14:tracePt t="64782" x="5524500" y="2317750"/>
          <p14:tracePt t="64799" x="5524500" y="2298700"/>
          <p14:tracePt t="64816" x="5524500" y="2286000"/>
          <p14:tracePt t="64915" x="5524500" y="2292350"/>
          <p14:tracePt t="65407" x="5537200" y="2286000"/>
          <p14:tracePt t="65415" x="5543550" y="2266950"/>
          <p14:tracePt t="65421" x="5562600" y="2247900"/>
          <p14:tracePt t="65435" x="5575300" y="2235200"/>
          <p14:tracePt t="65447" x="5600700" y="2216150"/>
          <p14:tracePt t="65464" x="5645150" y="2171700"/>
          <p14:tracePt t="65480" x="5664200" y="2146300"/>
          <p14:tracePt t="65497" x="5702300" y="2114550"/>
          <p14:tracePt t="65514" x="5746750" y="2076450"/>
          <p14:tracePt t="65530" x="5759450" y="2063750"/>
          <p14:tracePt t="65547" x="5784850" y="2025650"/>
          <p14:tracePt t="65564" x="5797550" y="2000250"/>
          <p14:tracePt t="65580" x="5803900" y="1993900"/>
          <p14:tracePt t="65597" x="5810250" y="1993900"/>
          <p14:tracePt t="65613" x="5810250" y="1987550"/>
          <p14:tracePt t="65722" x="5803900" y="1987550"/>
          <p14:tracePt t="65743" x="5797550" y="1993900"/>
          <p14:tracePt t="65757" x="5797550" y="2000250"/>
          <p14:tracePt t="65771" x="5791200" y="2012950"/>
          <p14:tracePt t="65781" x="5784850" y="2019300"/>
          <p14:tracePt t="65796" x="5772150" y="2032000"/>
          <p14:tracePt t="65813" x="5715000" y="2089150"/>
          <p14:tracePt t="65829" x="5632450" y="2178050"/>
          <p14:tracePt t="65845" x="5524500" y="2311400"/>
          <p14:tracePt t="65863" x="5461000" y="2368550"/>
          <p14:tracePt t="65879" x="5365750" y="2508250"/>
          <p14:tracePt t="65896" x="5302250" y="2565400"/>
          <p14:tracePt t="65913" x="5194300" y="2717800"/>
          <p14:tracePt t="65929" x="5168900" y="2736850"/>
          <p14:tracePt t="65946" x="5156200" y="2749550"/>
          <p14:tracePt t="65962" x="5137150" y="2781300"/>
          <p14:tracePt t="65979" x="5130800" y="2787650"/>
          <p14:tracePt t="66012" x="5130800" y="2794000"/>
          <p14:tracePt t="66029" x="5137150" y="2800350"/>
          <p14:tracePt t="66045" x="5137150" y="2806700"/>
          <p14:tracePt t="66062" x="5149850" y="2819400"/>
          <p14:tracePt t="66079" x="5175250" y="2844800"/>
          <p14:tracePt t="66095" x="5207000" y="2876550"/>
          <p14:tracePt t="66112" x="5321300" y="2997200"/>
          <p14:tracePt t="66128" x="5403850" y="3067050"/>
          <p14:tracePt t="66145" x="5619750" y="3257550"/>
          <p14:tracePt t="66161" x="5734050" y="3359150"/>
          <p14:tracePt t="66179" x="5829300" y="3448050"/>
          <p14:tracePt t="66195" x="5975350" y="3556000"/>
          <p14:tracePt t="66211" x="6019800" y="3581400"/>
          <p14:tracePt t="66228" x="6051550" y="3606800"/>
          <p14:tracePt t="66244" x="6064250" y="3613150"/>
          <p14:tracePt t="66261" x="6070600" y="3613150"/>
          <p14:tracePt t="66278" x="6096000" y="3613150"/>
          <p14:tracePt t="66294" x="6108700" y="3606800"/>
          <p14:tracePt t="66310" x="6127750" y="3587750"/>
          <p14:tracePt t="66327" x="6178550" y="3562350"/>
          <p14:tracePt t="66344" x="6216650" y="3524250"/>
          <p14:tracePt t="66362" x="6292850" y="3454400"/>
          <p14:tracePt t="66377" x="6343650" y="3409950"/>
          <p14:tracePt t="66394" x="6419850" y="3302000"/>
          <p14:tracePt t="66411" x="6496050" y="3187700"/>
          <p14:tracePt t="66427" x="6553200" y="3079750"/>
          <p14:tracePt t="66444" x="6565900" y="3022600"/>
          <p14:tracePt t="66460" x="6604000" y="2933700"/>
          <p14:tracePt t="66477" x="6616700" y="2876550"/>
          <p14:tracePt t="66495" x="6623050" y="2851150"/>
          <p14:tracePt t="66510" x="6642100" y="2813050"/>
          <p14:tracePt t="66526" x="6642100" y="2800350"/>
          <p14:tracePt t="66544" x="6642100" y="2781300"/>
          <p14:tracePt t="66560" x="6648450" y="2755900"/>
          <p14:tracePt t="66576" x="6648450" y="2743200"/>
          <p14:tracePt t="66580" x="6654800" y="2730500"/>
          <p14:tracePt t="66594" x="6654800" y="2717800"/>
          <p14:tracePt t="66610" x="6654800" y="2705100"/>
          <p14:tracePt t="66627" x="6654800" y="2698750"/>
          <p14:tracePt t="66643" x="6661150" y="2686050"/>
          <p14:tracePt t="66660" x="6661150" y="2679700"/>
          <p14:tracePt t="66753" x="6654800" y="2679700"/>
          <p14:tracePt t="66767" x="6648450" y="2679700"/>
          <p14:tracePt t="66776" x="6642100" y="2679700"/>
          <p14:tracePt t="66788" x="6629400" y="2673350"/>
          <p14:tracePt t="66796" x="6616700" y="2667000"/>
          <p14:tracePt t="66812" x="6584950" y="2654300"/>
          <p14:tracePt t="66825" x="6464300" y="2597150"/>
          <p14:tracePt t="66842" x="6381750" y="2546350"/>
          <p14:tracePt t="66859" x="6273800" y="2489200"/>
          <p14:tracePt t="66875" x="6064250" y="2343150"/>
          <p14:tracePt t="66892" x="5956300" y="2266950"/>
          <p14:tracePt t="66909" x="5778500" y="2133600"/>
          <p14:tracePt t="66925" x="5715000" y="2070100"/>
          <p14:tracePt t="66941" x="5651500" y="2012950"/>
          <p14:tracePt t="66958" x="5638800" y="2000250"/>
          <p14:tracePt t="66975" x="5607050" y="1987550"/>
          <p14:tracePt t="67010" x="5607050" y="1981200"/>
          <p14:tracePt t="67120" x="5607050" y="1987550"/>
          <p14:tracePt t="67429" x="5607050" y="2006600"/>
          <p14:tracePt t="67442" x="5607050" y="2025650"/>
          <p14:tracePt t="67450" x="5607050" y="2057400"/>
          <p14:tracePt t="67459" x="5613400" y="2070100"/>
          <p14:tracePt t="67473" x="5613400" y="2089150"/>
          <p14:tracePt t="67489" x="5626100" y="2120900"/>
          <p14:tracePt t="67506" x="5638800" y="2171700"/>
          <p14:tracePt t="67523" x="5664200" y="2241550"/>
          <p14:tracePt t="67540" x="5670550" y="2273300"/>
          <p14:tracePt t="67556" x="5708650" y="2362200"/>
          <p14:tracePt t="67573" x="5721350" y="2444750"/>
          <p14:tracePt t="67590" x="5765800" y="2540000"/>
          <p14:tracePt t="67606" x="5784850" y="2584450"/>
          <p14:tracePt t="67623" x="5829300" y="2686050"/>
          <p14:tracePt t="67640" x="5842000" y="2724150"/>
          <p14:tracePt t="67656" x="5848350" y="2736850"/>
          <p14:tracePt t="67673" x="5854700" y="2743200"/>
          <p14:tracePt t="67705" x="5854700" y="2749550"/>
          <p14:tracePt t="67751" x="5861050" y="2749550"/>
          <p14:tracePt t="67780" x="5861050" y="2743200"/>
          <p14:tracePt t="67829" x="5867400" y="2736850"/>
          <p14:tracePt t="67850" x="5873750" y="2730500"/>
          <p14:tracePt t="67864" x="5880100" y="2724150"/>
          <p14:tracePt t="67871" x="5880100" y="2717800"/>
          <p14:tracePt t="67898" x="5886450" y="2711450"/>
          <p14:tracePt t="67934" x="5886450" y="2705100"/>
          <p14:tracePt t="68053" x="5886450" y="2717800"/>
          <p14:tracePt t="68060" x="5886450" y="2724150"/>
          <p14:tracePt t="68074" x="5880100" y="2736850"/>
          <p14:tracePt t="68088" x="5867400" y="2749550"/>
          <p14:tracePt t="68104" x="5861050" y="2762250"/>
          <p14:tracePt t="68121" x="5835650" y="2794000"/>
          <p14:tracePt t="68138" x="5784850" y="2851150"/>
          <p14:tracePt t="68154" x="5740400" y="2876550"/>
          <p14:tracePt t="68171" x="5645150" y="2933700"/>
          <p14:tracePt t="68188" x="5524500" y="2952750"/>
          <p14:tracePt t="68204" x="5461000" y="2952750"/>
          <p14:tracePt t="68221" x="5327650" y="2908300"/>
          <p14:tracePt t="68237" x="5207000" y="2819400"/>
          <p14:tracePt t="68254" x="5124450" y="2730500"/>
          <p14:tracePt t="68272" x="5073650" y="2641600"/>
          <p14:tracePt t="68287" x="5067300" y="2597150"/>
          <p14:tracePt t="68304" x="5048250" y="2527300"/>
          <p14:tracePt t="68321" x="5048250" y="2489200"/>
          <p14:tracePt t="68337" x="5048250" y="2393950"/>
          <p14:tracePt t="68354" x="5060950" y="2355850"/>
          <p14:tracePt t="68370" x="5073650" y="2241550"/>
          <p14:tracePt t="68387" x="5080000" y="2222500"/>
          <p14:tracePt t="68403" x="5099050" y="2203450"/>
          <p14:tracePt t="68420" x="5111750" y="2171700"/>
          <p14:tracePt t="68436" x="5137150" y="2159000"/>
          <p14:tracePt t="68454" x="5168900" y="2146300"/>
          <p14:tracePt t="68470" x="5181600" y="2139950"/>
          <p14:tracePt t="68486" x="5226050" y="2133600"/>
          <p14:tracePt t="68504" x="5270500" y="2127250"/>
          <p14:tracePt t="68519" x="5295900" y="2127250"/>
          <p14:tracePt t="68536" x="5353050" y="2127250"/>
          <p14:tracePt t="68554" x="5410200" y="2127250"/>
          <p14:tracePt t="68570" x="5435600" y="2127250"/>
          <p14:tracePt t="68573" x="5454650" y="2127250"/>
          <p14:tracePt t="68586" x="5486400" y="2127250"/>
          <p14:tracePt t="68602" x="5524500" y="2120900"/>
          <p14:tracePt t="68619" x="5537200" y="2114550"/>
          <p14:tracePt t="68636" x="5575300" y="2095500"/>
          <p14:tracePt t="68653" x="5588000" y="2082800"/>
          <p14:tracePt t="68669" x="5613400" y="2044700"/>
          <p14:tracePt t="68686" x="5645150" y="1993900"/>
          <p14:tracePt t="68702" x="5657850" y="1974850"/>
          <p14:tracePt t="68719" x="5689600" y="1911350"/>
          <p14:tracePt t="68736" x="5721350" y="1847850"/>
          <p14:tracePt t="68753" x="5727700" y="1809750"/>
          <p14:tracePt t="68770" x="5753100" y="1758950"/>
          <p14:tracePt t="68785" x="5759450" y="1708150"/>
          <p14:tracePt t="68802" x="5759450" y="1689100"/>
          <p14:tracePt t="68819" x="5765800" y="1651000"/>
          <p14:tracePt t="68835" x="5765800" y="1619250"/>
          <p14:tracePt t="68852" x="5765800" y="1606550"/>
          <p14:tracePt t="68869" x="5765800" y="1581150"/>
          <p14:tracePt t="68886" x="5759450" y="1555750"/>
          <p14:tracePt t="68902" x="5759450" y="1543050"/>
          <p14:tracePt t="68918" x="5759450" y="1530350"/>
          <p14:tracePt t="68935" x="5759450" y="1511300"/>
          <p14:tracePt t="68952" x="5759450" y="1504950"/>
          <p14:tracePt t="68968" x="5759450" y="1498600"/>
          <p14:tracePt t="68984" x="5759450" y="1492250"/>
          <p14:tracePt t="69065" x="5759450" y="1498600"/>
          <p14:tracePt t="69072" x="5759450" y="1504950"/>
          <p14:tracePt t="69093" x="5759450" y="1511300"/>
          <p14:tracePt t="69107" x="5759450" y="1517650"/>
          <p14:tracePt t="69117" x="5759450" y="1524000"/>
          <p14:tracePt t="69136" x="5759450" y="1536700"/>
          <p14:tracePt t="69150" x="5759450" y="1549400"/>
          <p14:tracePt t="69167" x="5778500" y="1619250"/>
          <p14:tracePt t="69185" x="5803900" y="1708150"/>
          <p14:tracePt t="69201" x="5822950" y="1771650"/>
          <p14:tracePt t="69217" x="5873750" y="1911350"/>
          <p14:tracePt t="69234" x="5924550" y="2044700"/>
          <p14:tracePt t="69251" x="5949950" y="2114550"/>
          <p14:tracePt t="69268" x="5975350" y="2159000"/>
          <p14:tracePt t="69284" x="6038850" y="2311400"/>
          <p14:tracePt t="69301" x="6070600" y="2355850"/>
          <p14:tracePt t="69318" x="6102350" y="2419350"/>
          <p14:tracePt t="69334" x="6121400" y="2438400"/>
          <p14:tracePt t="69350" x="6140450" y="2476500"/>
          <p14:tracePt t="69368" x="6172200" y="2495550"/>
          <p14:tracePt t="69384" x="6172200" y="2501900"/>
          <p14:tracePt t="69401" x="6191250" y="2520950"/>
          <p14:tracePt t="69417" x="6210300" y="2540000"/>
          <p14:tracePt t="69433" x="6235700" y="2546350"/>
          <p14:tracePt t="69450" x="6267450" y="2565400"/>
          <p14:tracePt t="69466" x="6311900" y="2590800"/>
          <p14:tracePt t="69483" x="6330950" y="2609850"/>
          <p14:tracePt t="69500" x="6394450" y="2641600"/>
          <p14:tracePt t="69516" x="6457950" y="2673350"/>
          <p14:tracePt t="69533" x="6477000" y="2692400"/>
          <p14:tracePt t="69550" x="6534150" y="2730500"/>
          <p14:tracePt t="69566" x="6559550" y="2762250"/>
          <p14:tracePt t="69582" x="6572250" y="2787650"/>
          <p14:tracePt t="69599" x="6597650" y="2825750"/>
          <p14:tracePt t="69616" x="6597650" y="2851150"/>
          <p14:tracePt t="69632" x="6597650" y="2889250"/>
          <p14:tracePt t="69649" x="6591300" y="2921000"/>
          <p14:tracePt t="69665" x="6578600" y="2927350"/>
          <p14:tracePt t="69683" x="6546850" y="2952750"/>
          <p14:tracePt t="69698" x="6508750" y="2965450"/>
          <p14:tracePt t="69715" x="6470650" y="2971800"/>
          <p14:tracePt t="69732" x="6350000" y="2971800"/>
          <p14:tracePt t="69748" x="6184900" y="2940050"/>
          <p14:tracePt t="69765" x="6102350" y="2908300"/>
          <p14:tracePt t="69782" x="5892800" y="2825750"/>
          <p14:tracePt t="69799" x="5715000" y="2724150"/>
          <p14:tracePt t="69816" x="5645150" y="2679700"/>
          <p14:tracePt t="69833" x="5537200" y="2616200"/>
          <p14:tracePt t="69848" x="5499100" y="2590800"/>
          <p14:tracePt t="69866" x="5492750" y="2578100"/>
          <p14:tracePt t="69882" x="5492750" y="2571750"/>
          <p14:tracePt t="69898" x="5492750" y="2565400"/>
          <p14:tracePt t="69915" x="5492750" y="2559050"/>
          <p14:tracePt t="69948" x="5499100" y="2559050"/>
          <p14:tracePt t="69965" x="5499100" y="2552700"/>
          <p14:tracePt t="70006" x="5505450" y="2552700"/>
          <p14:tracePt t="70055" x="5505450" y="2559050"/>
          <p14:tracePt t="70076" x="5505450" y="2565400"/>
          <p14:tracePt t="70097" x="5505450" y="2571750"/>
          <p14:tracePt t="70118" x="5505450" y="2578100"/>
          <p14:tracePt t="70125" x="5505450" y="2584450"/>
          <p14:tracePt t="70147" x="5505450" y="2597150"/>
          <p14:tracePt t="70160" x="5511800" y="2622550"/>
          <p14:tracePt t="70175" x="5511800" y="2647950"/>
          <p14:tracePt t="70188" x="5524500" y="2698750"/>
          <p14:tracePt t="70197" x="5537200" y="2762250"/>
          <p14:tracePt t="70213" x="5575300" y="2946400"/>
          <p14:tracePt t="70231" x="5607050" y="3136900"/>
          <p14:tracePt t="70247" x="5619750" y="3232150"/>
          <p14:tracePt t="70263" x="5638800" y="3359150"/>
          <p14:tracePt t="70280" x="5645150" y="3429000"/>
          <p14:tracePt t="70296" x="5645150" y="3448050"/>
          <p14:tracePt t="70314" x="5651500" y="3467100"/>
          <p14:tracePt t="70330" x="5651500" y="3473450"/>
          <p14:tracePt t="70371" x="5657850" y="3473450"/>
          <p14:tracePt t="70406" x="5657850" y="3460750"/>
          <p14:tracePt t="70420" x="5651500" y="3454400"/>
          <p14:tracePt t="70427" x="5651500" y="3441700"/>
          <p14:tracePt t="70434" x="5651500" y="3429000"/>
          <p14:tracePt t="70450" x="5651500" y="3409950"/>
          <p14:tracePt t="70872" x="5657850" y="3390900"/>
          <p14:tracePt t="70879" x="5683250" y="3359150"/>
          <p14:tracePt t="70892" x="5708650" y="3321050"/>
          <p14:tracePt t="70900" x="5721350" y="3289300"/>
          <p14:tracePt t="70915" x="5759450" y="3270250"/>
          <p14:tracePt t="70929" x="5797550" y="3200400"/>
          <p14:tracePt t="70945" x="5810250" y="3168650"/>
          <p14:tracePt t="70961" x="5829300" y="3149600"/>
          <p14:tracePt t="70978" x="5848350" y="3079750"/>
          <p14:tracePt t="70995" x="5861050" y="2997200"/>
          <p14:tracePt t="71012" x="5867400" y="2921000"/>
          <p14:tracePt t="71027" x="5867400" y="2889250"/>
          <p14:tracePt t="71044" x="5867400" y="2832100"/>
          <p14:tracePt t="71062" x="5867400" y="2800350"/>
          <p14:tracePt t="71077" x="5867400" y="2787650"/>
          <p14:tracePt t="71094" x="5867400" y="2762250"/>
          <p14:tracePt t="71111" x="5867400" y="2749550"/>
          <p14:tracePt t="71113" x="5867400" y="2743200"/>
          <p14:tracePt t="71127" x="5873750" y="2730500"/>
          <p14:tracePt t="71144" x="5880100" y="2711450"/>
          <p14:tracePt t="71160" x="5886450" y="2692400"/>
          <p14:tracePt t="71177" x="5892800" y="2679700"/>
          <p14:tracePt t="71193" x="5892800" y="2667000"/>
          <p14:tracePt t="71210" x="5899150" y="2647950"/>
          <p14:tracePt t="71230" x="5899150" y="2641600"/>
          <p14:tracePt t="71251" x="5899150" y="2635250"/>
          <p14:tracePt t="71314" x="5905500" y="2635250"/>
          <p14:tracePt t="71391" x="5911850" y="2628900"/>
          <p14:tracePt t="71441" x="5911850" y="2616200"/>
          <p14:tracePt t="71455" x="5911850" y="2609850"/>
          <p14:tracePt t="71462" x="5911850" y="2597150"/>
          <p14:tracePt t="71483" x="5911850" y="2584450"/>
          <p14:tracePt t="71493" x="5905500" y="2571750"/>
          <p14:tracePt t="71509" x="5905500" y="2552700"/>
          <p14:tracePt t="71526" x="5892800" y="2508250"/>
          <p14:tracePt t="71543" x="5880100" y="2489200"/>
          <p14:tracePt t="71561" x="5854700" y="2444750"/>
          <p14:tracePt t="71576" x="5842000" y="2432050"/>
          <p14:tracePt t="71592" x="5829300" y="2425700"/>
          <p14:tracePt t="71609" x="5778500" y="2413000"/>
          <p14:tracePt t="71625" x="5708650" y="2387600"/>
          <p14:tracePt t="71642" x="5657850" y="2381250"/>
          <p14:tracePt t="71659" x="5588000" y="2374900"/>
          <p14:tracePt t="71675" x="5505450" y="2374900"/>
          <p14:tracePt t="71692" x="5473700" y="2374900"/>
          <p14:tracePt t="71708" x="5403850" y="2381250"/>
          <p14:tracePt t="71725" x="5353050" y="2406650"/>
          <p14:tracePt t="71742" x="5334000" y="2413000"/>
          <p14:tracePt t="71758" x="5302250" y="2444750"/>
          <p14:tracePt t="71775" x="5270500" y="2476500"/>
          <p14:tracePt t="71793" x="5245100" y="2514600"/>
          <p14:tracePt t="71808" x="5238750" y="2540000"/>
          <p14:tracePt t="71824" x="5238750" y="2559050"/>
          <p14:tracePt t="71841" x="5226050" y="2641600"/>
          <p14:tracePt t="71858" x="5232400" y="2686050"/>
          <p14:tracePt t="71875" x="5245100" y="2717800"/>
          <p14:tracePt t="71892" x="5276850" y="2774950"/>
          <p14:tracePt t="71908" x="5321300" y="2844800"/>
          <p14:tracePt t="71926" x="5365750" y="2908300"/>
          <p14:tracePt t="71941" x="5384800" y="2921000"/>
          <p14:tracePt t="71958" x="5441950" y="2971800"/>
          <p14:tracePt t="71975" x="5511800" y="3016250"/>
          <p14:tracePt t="71991" x="5537200" y="3035300"/>
          <p14:tracePt t="72008" x="5607050" y="3073400"/>
          <p14:tracePt t="72024" x="5670550" y="3117850"/>
          <p14:tracePt t="72041" x="5708650" y="3143250"/>
          <p14:tracePt t="72057" x="5784850" y="3181350"/>
          <p14:tracePt t="72074" x="5873750" y="3238500"/>
          <p14:tracePt t="72091" x="5930900" y="3263900"/>
          <p14:tracePt t="72108" x="6000750" y="3314700"/>
          <p14:tracePt t="72124" x="6051550" y="3359150"/>
          <p14:tracePt t="72140" x="6070600" y="3384550"/>
          <p14:tracePt t="72157" x="6102350" y="3429000"/>
          <p14:tracePt t="72173" x="6108700" y="3441700"/>
          <p14:tracePt t="72191" x="6121400" y="3467100"/>
          <p14:tracePt t="72207" x="6121400" y="3479800"/>
          <p14:tracePt t="72223" x="6127750" y="3486150"/>
          <p14:tracePt t="72256" x="6127750" y="3498850"/>
          <p14:tracePt t="72389" x="6127750" y="3492500"/>
          <p14:tracePt t="72417" x="6134100" y="3479800"/>
          <p14:tracePt t="72424" x="6140450" y="3467100"/>
          <p14:tracePt t="72438" x="6153150" y="3441700"/>
          <p14:tracePt t="72445" x="6172200" y="3416300"/>
          <p14:tracePt t="72459" x="6197600" y="3371850"/>
          <p14:tracePt t="72473" x="6261100" y="3257550"/>
          <p14:tracePt t="72489" x="6299200" y="3200400"/>
          <p14:tracePt t="72506" x="6337300" y="3143250"/>
          <p14:tracePt t="72523" x="6419850" y="3016250"/>
          <p14:tracePt t="72540" x="6483350" y="2921000"/>
          <p14:tracePt t="72556" x="6508750" y="2889250"/>
          <p14:tracePt t="72573" x="6553200" y="2825750"/>
          <p14:tracePt t="72589" x="6610350" y="2781300"/>
          <p14:tracePt t="72607" x="6635750" y="2755900"/>
          <p14:tracePt t="72622" x="6667500" y="2711450"/>
          <p14:tracePt t="72639" x="6699250" y="2667000"/>
          <p14:tracePt t="72656" x="6718300" y="2635250"/>
          <p14:tracePt t="72672" x="6718300" y="2609850"/>
          <p14:tracePt t="72688" x="6718300" y="2590800"/>
          <p14:tracePt t="72705" x="6718300" y="2565400"/>
          <p14:tracePt t="72721" x="6718300" y="2546350"/>
          <p14:tracePt t="72739" x="6705600" y="2527300"/>
          <p14:tracePt t="72755" x="6642100" y="2451100"/>
          <p14:tracePt t="72771" x="6610350" y="2419350"/>
          <p14:tracePt t="72788" x="6578600" y="2393950"/>
          <p14:tracePt t="72804" x="6508750" y="2336800"/>
          <p14:tracePt t="72821" x="6432550" y="2305050"/>
          <p14:tracePt t="72838" x="6400800" y="2286000"/>
          <p14:tracePt t="72854" x="6381750" y="2279650"/>
          <p14:tracePt t="72871" x="6356350" y="2279650"/>
          <p14:tracePt t="72888" x="6343650" y="2279650"/>
          <p14:tracePt t="72904" x="6330950" y="2279650"/>
          <p14:tracePt t="72921" x="6324600" y="2279650"/>
          <p14:tracePt t="72938" x="6305550" y="2286000"/>
          <p14:tracePt t="72954" x="6299200" y="2286000"/>
          <p14:tracePt t="72971" x="6286500" y="2298700"/>
          <p14:tracePt t="72987" x="6280150" y="2305050"/>
          <p14:tracePt t="73004" x="6273800" y="2305050"/>
          <p14:tracePt t="73021" x="6267450" y="2317750"/>
          <p14:tracePt t="73037" x="6248400" y="2336800"/>
          <p14:tracePt t="73054" x="6242050" y="2355850"/>
          <p14:tracePt t="73071" x="6223000" y="2387600"/>
          <p14:tracePt t="73088" x="6210300" y="2413000"/>
          <p14:tracePt t="73104" x="6184900" y="2482850"/>
          <p14:tracePt t="73121" x="6153150" y="2559050"/>
          <p14:tracePt t="73137" x="6140450" y="2597150"/>
          <p14:tracePt t="73155" x="6121400" y="2673350"/>
          <p14:tracePt t="73170" x="6096000" y="2724150"/>
          <p14:tracePt t="73187" x="6089650" y="2743200"/>
          <p14:tracePt t="73204" x="6089650" y="2762250"/>
          <p14:tracePt t="73220" x="6083300" y="2768600"/>
          <p14:tracePt t="73253" x="6076950" y="2768600"/>
          <p14:tracePt t="73793" x="6076950" y="2781300"/>
          <p14:tracePt t="73799" x="6076950" y="2806700"/>
          <p14:tracePt t="73814" x="6070600" y="2825750"/>
          <p14:tracePt t="73821" x="6064250" y="2844800"/>
          <p14:tracePt t="73835" x="6057900" y="2857500"/>
          <p14:tracePt t="73851" x="6038850" y="2901950"/>
          <p14:tracePt t="73867" x="6026150" y="2921000"/>
          <p14:tracePt t="73885" x="5981700" y="2959100"/>
          <p14:tracePt t="73901" x="5943600" y="3003550"/>
          <p14:tracePt t="73917" x="5911850" y="3016250"/>
          <p14:tracePt t="73934" x="5861050" y="3048000"/>
          <p14:tracePt t="73951" x="5842000" y="3054350"/>
          <p14:tracePt t="73968" x="5765800" y="3086100"/>
          <p14:tracePt t="73984" x="5740400" y="3092450"/>
          <p14:tracePt t="74001" x="5721350" y="3098800"/>
          <p14:tracePt t="74018" x="5676900" y="3105150"/>
          <p14:tracePt t="74033" x="5638800" y="3111500"/>
          <p14:tracePt t="74051" x="5619750" y="3117850"/>
          <p14:tracePt t="74067" x="5588000" y="3117850"/>
          <p14:tracePt t="74084" x="5581650" y="3117850"/>
          <p14:tracePt t="74101" x="5575300" y="3124200"/>
          <p14:tracePt t="74117" x="5562600" y="3124200"/>
          <p14:tracePt t="74134" x="5549900" y="3124200"/>
          <p14:tracePt t="74151" x="5549900" y="3130550"/>
          <p14:tracePt t="74183" x="5543550" y="3130550"/>
          <p14:tracePt t="74202" x="5537200" y="3130550"/>
          <p14:tracePt t="74221" x="5530850" y="3130550"/>
          <p14:tracePt t="74242" x="5530850" y="3136900"/>
          <p14:tracePt t="74284" x="5537200" y="3143250"/>
          <p14:tracePt t="74291" x="5543550" y="3143250"/>
          <p14:tracePt t="74312" x="5549900" y="3143250"/>
          <p14:tracePt t="74319" x="5556250" y="3143250"/>
          <p14:tracePt t="74340" x="5568950" y="3149600"/>
          <p14:tracePt t="74354" x="5575300" y="3149600"/>
          <p14:tracePt t="74366" x="5588000" y="3149600"/>
          <p14:tracePt t="74383" x="5619750" y="3155950"/>
          <p14:tracePt t="74399" x="5645150" y="3155950"/>
          <p14:tracePt t="74415" x="5702300" y="3155950"/>
          <p14:tracePt t="74432" x="5753100" y="3162300"/>
          <p14:tracePt t="74449" x="5772150" y="3162300"/>
          <p14:tracePt t="74466" x="5803900" y="3162300"/>
          <p14:tracePt t="74482" x="5822950" y="3162300"/>
          <p14:tracePt t="74499" x="5829300" y="3162300"/>
          <p14:tracePt t="74551" x="5829300" y="3168650"/>
          <p14:tracePt t="74566" x="5822950" y="3168650"/>
          <p14:tracePt t="74586" x="5816600" y="3168650"/>
          <p14:tracePt t="74593" x="5810250" y="3168650"/>
          <p14:tracePt t="74601" x="5797550" y="3168650"/>
          <p14:tracePt t="74616" x="5784850" y="3168650"/>
          <p14:tracePt t="74632" x="5765800" y="3168650"/>
          <p14:tracePt t="74649" x="5708650" y="3168650"/>
          <p14:tracePt t="74665" x="5651500" y="3168650"/>
          <p14:tracePt t="74682" x="5613400" y="3168650"/>
          <p14:tracePt t="74685" x="5575300" y="3168650"/>
          <p14:tracePt t="74699" x="5543550" y="3175000"/>
          <p14:tracePt t="74715" x="5492750" y="3175000"/>
          <p14:tracePt t="74732" x="5473700" y="3181350"/>
          <p14:tracePt t="74749" x="5454650" y="3194050"/>
          <p14:tracePt t="74764" x="5441950" y="3194050"/>
          <p14:tracePt t="74798" x="5441950" y="3200400"/>
          <p14:tracePt t="74814" x="5441950" y="3213100"/>
          <p14:tracePt t="74833" x="5461000" y="3219450"/>
          <p14:tracePt t="74847" x="5473700" y="3219450"/>
          <p14:tracePt t="74864" x="5486400" y="3225800"/>
          <p14:tracePt t="74881" x="5556250" y="3232150"/>
          <p14:tracePt t="74897" x="5581650" y="3232150"/>
          <p14:tracePt t="74914" x="5613400" y="3238500"/>
          <p14:tracePt t="74931" x="5657850" y="3244850"/>
          <p14:tracePt t="74947" x="5670550" y="3244850"/>
          <p14:tracePt t="74964" x="5676900" y="3244850"/>
          <p14:tracePt t="74981" x="5683250" y="3244850"/>
          <p14:tracePt t="74997" x="5689600" y="3257550"/>
          <p14:tracePt t="77183" x="5657850" y="3257550"/>
          <p14:tracePt t="77191" x="5619750" y="3251200"/>
          <p14:tracePt t="77203" x="5575300" y="3238500"/>
          <p14:tracePt t="77210" x="5524500" y="3232150"/>
          <p14:tracePt t="77226" x="5473700" y="3225800"/>
          <p14:tracePt t="77240" x="5340350" y="3213100"/>
          <p14:tracePt t="77257" x="5238750" y="3200400"/>
          <p14:tracePt t="77273" x="5149850" y="3181350"/>
          <p14:tracePt t="77289" x="4965700" y="3143250"/>
          <p14:tracePt t="77306" x="4800600" y="3130550"/>
          <p14:tracePt t="77323" x="4711700" y="3130550"/>
          <p14:tracePt t="77339" x="4584700" y="3130550"/>
          <p14:tracePt t="77356" x="4489450" y="3130550"/>
          <p14:tracePt t="77372" x="4445000" y="3130550"/>
          <p14:tracePt t="77389" x="4432300" y="3130550"/>
          <p14:tracePt t="77406" x="4425950" y="3130550"/>
          <p14:tracePt t="77646" x="4438650" y="3136900"/>
          <p14:tracePt t="77660" x="4451350" y="3143250"/>
          <p14:tracePt t="77674" x="4464050" y="3149600"/>
          <p14:tracePt t="77681" x="4476750" y="3149600"/>
          <p14:tracePt t="77695" x="4489450" y="3155950"/>
          <p14:tracePt t="77704" x="4521200" y="3162300"/>
          <p14:tracePt t="77721" x="4540250" y="3175000"/>
          <p14:tracePt t="77738" x="4584700" y="3181350"/>
          <p14:tracePt t="77754" x="4610100" y="3187700"/>
          <p14:tracePt t="77771" x="4622800" y="3187700"/>
          <p14:tracePt t="77788" x="4622800" y="3194050"/>
          <p14:tracePt t="77804" x="4629150" y="3194050"/>
          <p14:tracePt t="77822" x="4635500" y="3194050"/>
          <p14:tracePt t="77872" x="4641850" y="3194050"/>
          <p14:tracePt t="77934" x="4648200" y="3194050"/>
          <p14:tracePt t="77976" x="4654550" y="3194050"/>
          <p14:tracePt t="77983" x="4660900" y="3187700"/>
          <p14:tracePt t="78011" x="4673600" y="3181350"/>
          <p14:tracePt t="78025" x="4679950" y="3181350"/>
          <p14:tracePt t="78032" x="4699000" y="3175000"/>
          <p14:tracePt t="78046" x="4730750" y="3175000"/>
          <p14:tracePt t="78055" x="4768850" y="3168650"/>
          <p14:tracePt t="78070" x="4806950" y="3155950"/>
          <p14:tracePt t="78086" x="4940300" y="3136900"/>
          <p14:tracePt t="78103" x="5067300" y="3117850"/>
          <p14:tracePt t="78120" x="5137150" y="3098800"/>
          <p14:tracePt t="78136" x="5187950" y="3098800"/>
          <p14:tracePt t="78152" x="5346700" y="3073400"/>
          <p14:tracePt t="78169" x="5391150" y="3067050"/>
          <p14:tracePt t="78187" x="5473700" y="3048000"/>
          <p14:tracePt t="78202" x="5511800" y="3048000"/>
          <p14:tracePt t="78219" x="5562600" y="3041650"/>
          <p14:tracePt t="78237" x="5600700" y="3041650"/>
          <p14:tracePt t="78253" x="5613400" y="3041650"/>
          <p14:tracePt t="78269" x="5619750" y="3035300"/>
          <p14:tracePt t="78302" x="5626100" y="3035300"/>
          <p14:tracePt t="78573" x="5626100" y="3041650"/>
          <p14:tracePt t="79630" x="5626100" y="3048000"/>
          <p14:tracePt t="79637" x="5626100" y="3054350"/>
          <p14:tracePt t="79659" x="5626100" y="3060700"/>
          <p14:tracePt t="79680" x="5626100" y="3067050"/>
          <p14:tracePt t="79708" x="5626100" y="3079750"/>
          <p14:tracePt t="79729" x="5626100" y="3086100"/>
          <p14:tracePt t="79750" x="5626100" y="3092450"/>
          <p14:tracePt t="79778" x="5626100" y="3098800"/>
          <p14:tracePt t="79841" x="5626100" y="3105150"/>
          <p14:tracePt t="79918" x="5619750" y="3105150"/>
          <p14:tracePt t="80002" x="5619750" y="3111500"/>
          <p14:tracePt t="80038" x="5619750" y="3117850"/>
          <p14:tracePt t="80101" x="5619750" y="3124200"/>
          <p14:tracePt t="80143" x="5626100" y="3130550"/>
          <p14:tracePt t="80150" x="5632450" y="3130550"/>
          <p14:tracePt t="80165" x="5651500" y="3136900"/>
          <p14:tracePt t="80179" x="5689600" y="3149600"/>
          <p14:tracePt t="80196" x="5734050" y="3155950"/>
          <p14:tracePt t="80213" x="5772150" y="3175000"/>
          <p14:tracePt t="80229" x="5867400" y="3194050"/>
          <p14:tracePt t="80245" x="5962650" y="3206750"/>
          <p14:tracePt t="80248" x="6007100" y="3219450"/>
          <p14:tracePt t="80265" x="6045200" y="3219450"/>
          <p14:tracePt t="80278" x="6083300" y="3225800"/>
          <p14:tracePt t="80295" x="6153150" y="3225800"/>
          <p14:tracePt t="80312" x="6223000" y="3232150"/>
          <p14:tracePt t="80329" x="6248400" y="3232150"/>
          <p14:tracePt t="80345" x="6305550" y="3232150"/>
          <p14:tracePt t="80362" x="6388100" y="3232150"/>
          <p14:tracePt t="80378" x="6413500" y="3225800"/>
          <p14:tracePt t="80396" x="6483350" y="3225800"/>
          <p14:tracePt t="80412" x="6534150" y="3219450"/>
          <p14:tracePt t="80428" x="6553200" y="3219450"/>
          <p14:tracePt t="80445" x="6572250" y="3213100"/>
          <p14:tracePt t="80461" x="6604000" y="3206750"/>
          <p14:tracePt t="80479" x="6610350" y="3206750"/>
          <p14:tracePt t="80495" x="6616700" y="3206750"/>
          <p14:tracePt t="80512" x="6616700" y="3200400"/>
          <p14:tracePt t="80733" x="6623050" y="3194050"/>
          <p14:tracePt t="80782" x="6629400" y="3194050"/>
          <p14:tracePt t="83523" x="6642100" y="3194050"/>
          <p14:tracePt t="83530" x="6654800" y="3187700"/>
          <p14:tracePt t="83544" x="6667500" y="3181350"/>
          <p14:tracePt t="83553" x="6686550" y="3175000"/>
          <p14:tracePt t="83567" x="6711950" y="3168650"/>
          <p14:tracePt t="83584" x="6769100" y="3162300"/>
          <p14:tracePt t="83601" x="6832600" y="3149600"/>
          <p14:tracePt t="83617" x="6877050" y="3136900"/>
          <p14:tracePt t="83635" x="6921500" y="3124200"/>
          <p14:tracePt t="83650" x="7023100" y="3086100"/>
          <p14:tracePt t="83667" x="7054850" y="3079750"/>
          <p14:tracePt t="83684" x="7080250" y="3073400"/>
          <p14:tracePt t="83701" x="7124700" y="3073400"/>
          <p14:tracePt t="83717" x="7162800" y="3054350"/>
          <p14:tracePt t="83734" x="7213600" y="3048000"/>
          <p14:tracePt t="83750" x="7232650" y="3041650"/>
          <p14:tracePt t="83767" x="7302500" y="3028950"/>
          <p14:tracePt t="83784" x="7372350" y="3003550"/>
          <p14:tracePt t="83800" x="7416800" y="2984500"/>
          <p14:tracePt t="83817" x="7486650" y="2971800"/>
          <p14:tracePt t="83834" x="7537450" y="2946400"/>
          <p14:tracePt t="83850" x="7556500" y="2946400"/>
          <p14:tracePt t="83867" x="7594600" y="2940050"/>
          <p14:tracePt t="83883" x="7620000" y="2933700"/>
          <p14:tracePt t="83899" x="7632700" y="2933700"/>
          <p14:tracePt t="83917" x="7645400" y="2933700"/>
          <p14:tracePt t="83933" x="7664450" y="2933700"/>
          <p14:tracePt t="83950" x="7670800" y="2940050"/>
          <p14:tracePt t="83966" x="7689850" y="2946400"/>
          <p14:tracePt t="83983" x="7689850" y="2952750"/>
          <p14:tracePt t="84000" x="7727950" y="2971800"/>
          <p14:tracePt t="84016" x="7740650" y="2978150"/>
          <p14:tracePt t="84032" x="7759700" y="2990850"/>
          <p14:tracePt t="84050" x="7785100" y="3003550"/>
          <p14:tracePt t="84066" x="7791450" y="3009900"/>
          <p14:tracePt t="84100" x="7797800" y="3016250"/>
          <p14:tracePt t="84141" x="7804150" y="3022600"/>
          <p14:tracePt t="84162" x="7797800" y="3022600"/>
          <p14:tracePt t="84184" x="7785100" y="3022600"/>
          <p14:tracePt t="84204" x="7778750" y="3022600"/>
          <p14:tracePt t="84210" x="7766050" y="3022600"/>
          <p14:tracePt t="84225" x="7753350" y="3022600"/>
          <p14:tracePt t="84235" x="7734300" y="3022600"/>
          <p14:tracePt t="84249" x="7702550" y="3035300"/>
          <p14:tracePt t="84265" x="7664450" y="3041650"/>
          <p14:tracePt t="84282" x="7524750" y="3067050"/>
          <p14:tracePt t="84299" x="7473950" y="3073400"/>
          <p14:tracePt t="84302" x="7416800" y="3086100"/>
          <p14:tracePt t="84318" x="7378700" y="3092450"/>
          <p14:tracePt t="84332" x="7340600" y="3092450"/>
          <p14:tracePt t="84348" x="7264400" y="3111500"/>
          <p14:tracePt t="84366" x="7226300" y="3117850"/>
          <p14:tracePt t="84381" x="7213600" y="3124200"/>
          <p14:tracePt t="84398" x="7200900" y="3124200"/>
          <p14:tracePt t="84415" x="7194550" y="3124200"/>
          <p14:tracePt t="84653" x="7200900" y="3124200"/>
          <p14:tracePt t="84668" x="7232650" y="3105150"/>
          <p14:tracePt t="84674" x="7277100" y="3086100"/>
          <p14:tracePt t="84689" x="7334250" y="3073400"/>
          <p14:tracePt t="84697" x="7397750" y="3041650"/>
          <p14:tracePt t="84713" x="7467600" y="3022600"/>
          <p14:tracePt t="84731" x="7588250" y="2984500"/>
          <p14:tracePt t="84747" x="7670800" y="2959100"/>
          <p14:tracePt t="84764" x="7696200" y="2946400"/>
          <p14:tracePt t="84781" x="7727950" y="2940050"/>
          <p14:tracePt t="84797" x="7747000" y="2933700"/>
          <p14:tracePt t="84816" x="7753350" y="2933700"/>
          <p14:tracePt t="84878" x="7753350" y="2927350"/>
          <p14:tracePt t="84906" x="7740650" y="2927350"/>
          <p14:tracePt t="84914" x="7734300" y="2927350"/>
          <p14:tracePt t="84927" x="7727950" y="2927350"/>
          <p14:tracePt t="84934" x="7721600" y="2927350"/>
          <p14:tracePt t="84949" x="7708900" y="2927350"/>
          <p14:tracePt t="84963" x="7683500" y="2933700"/>
          <p14:tracePt t="84979" x="7645400" y="2940050"/>
          <p14:tracePt t="84995" x="7613650" y="2940050"/>
          <p14:tracePt t="85012" x="7524750" y="2940050"/>
          <p14:tracePt t="85029" x="7435850" y="2946400"/>
          <p14:tracePt t="85046" x="7378700" y="2959100"/>
          <p14:tracePt t="85062" x="7277100" y="2965450"/>
          <p14:tracePt t="85079" x="7194550" y="2984500"/>
          <p14:tracePt t="85096" x="7105650" y="3009900"/>
          <p14:tracePt t="85112" x="7080250" y="3016250"/>
          <p14:tracePt t="85129" x="7035800" y="3048000"/>
          <p14:tracePt t="85146" x="6997700" y="3086100"/>
          <p14:tracePt t="85162" x="6978650" y="3086100"/>
          <p14:tracePt t="92218" x="6991350" y="3086100"/>
          <p14:tracePt t="92225" x="7004050" y="3086100"/>
          <p14:tracePt t="92240" x="7010400" y="3086100"/>
          <p14:tracePt t="92254" x="7029450" y="3086100"/>
          <p14:tracePt t="92271" x="7042150" y="3086100"/>
          <p14:tracePt t="92288" x="7054850" y="3086100"/>
          <p14:tracePt t="92304" x="7067550" y="3086100"/>
          <p14:tracePt t="92321" x="7080250" y="3079750"/>
          <p14:tracePt t="92338" x="7092950" y="3079750"/>
          <p14:tracePt t="92354" x="7105650" y="3073400"/>
          <p14:tracePt t="92371" x="7124700" y="3073400"/>
          <p14:tracePt t="92387" x="7156450" y="3060700"/>
          <p14:tracePt t="92404" x="7194550" y="3054350"/>
          <p14:tracePt t="92421" x="7251700" y="3035300"/>
          <p14:tracePt t="92437" x="7302500" y="3028950"/>
          <p14:tracePt t="92453" x="7346950" y="3022600"/>
          <p14:tracePt t="92471" x="7416800" y="3022600"/>
          <p14:tracePt t="92486" x="7448550" y="3016250"/>
          <p14:tracePt t="92503" x="7480300" y="3009900"/>
          <p14:tracePt t="92520" x="7499350" y="3003550"/>
          <p14:tracePt t="92536" x="7537450" y="2997200"/>
          <p14:tracePt t="92553" x="7569200" y="2990850"/>
          <p14:tracePt t="92570" x="7594600" y="2978150"/>
          <p14:tracePt t="92586" x="7632700" y="2971800"/>
          <p14:tracePt t="92605" x="7658100" y="2959100"/>
          <p14:tracePt t="92619" x="7683500" y="2959100"/>
          <p14:tracePt t="92636" x="7715250" y="2959100"/>
          <p14:tracePt t="92653" x="7753350" y="2965450"/>
          <p14:tracePt t="92669" x="7791450" y="2978150"/>
          <p14:tracePt t="92686" x="7804150" y="2984500"/>
          <p14:tracePt t="92702" x="7829550" y="3003550"/>
          <p14:tracePt t="92786" x="7823200" y="3003550"/>
          <p14:tracePt t="92801" x="7810500" y="3003550"/>
          <p14:tracePt t="92807" x="7797800" y="3003550"/>
          <p14:tracePt t="92822" x="7778750" y="3003550"/>
          <p14:tracePt t="92836" x="7759700" y="3003550"/>
          <p14:tracePt t="92852" x="7689850" y="3003550"/>
          <p14:tracePt t="92869" x="7651750" y="3003550"/>
          <p14:tracePt t="92886" x="7524750" y="3003550"/>
          <p14:tracePt t="92902" x="7391400" y="3003550"/>
          <p14:tracePt t="92919" x="7315200" y="3003550"/>
          <p14:tracePt t="92935" x="7175500" y="3003550"/>
          <p14:tracePt t="92952" x="7061200" y="2990850"/>
          <p14:tracePt t="92969" x="6991350" y="2990850"/>
          <p14:tracePt t="92985" x="6972300" y="2990850"/>
          <p14:tracePt t="93002" x="6953250" y="2990850"/>
          <p14:tracePt t="93019" x="6940550" y="2990850"/>
          <p14:tracePt t="93061" x="6934200" y="2990850"/>
          <p14:tracePt t="93082" x="6927850" y="2997200"/>
          <p14:tracePt t="93088" x="6921500" y="3003550"/>
          <p14:tracePt t="93104" x="6915150" y="3003550"/>
          <p14:tracePt t="93118" x="6908800" y="3009900"/>
          <p14:tracePt t="93135" x="6896100" y="3016250"/>
          <p14:tracePt t="93159" x="6896100" y="3022600"/>
          <p14:tracePt t="93180" x="6889750" y="3022600"/>
          <p14:tracePt t="93208" x="6883400" y="3022600"/>
          <p14:tracePt t="93229" x="6883400" y="3028950"/>
          <p14:tracePt t="93236" x="6883400" y="3035300"/>
          <p14:tracePt t="95119" x="6921500" y="3022600"/>
          <p14:tracePt t="95125" x="6991350" y="2990850"/>
          <p14:tracePt t="95140" x="7042150" y="2965450"/>
          <p14:tracePt t="95147" x="7112000" y="2946400"/>
          <p14:tracePt t="95161" x="7169150" y="2914650"/>
          <p14:tracePt t="95177" x="7245350" y="2882900"/>
          <p14:tracePt t="95194" x="7264400" y="2882900"/>
          <p14:tracePt t="95211" x="7315200" y="2876550"/>
          <p14:tracePt t="95227" x="7359650" y="2876550"/>
          <p14:tracePt t="95244" x="7391400" y="2882900"/>
          <p14:tracePt t="95260" x="7448550" y="2889250"/>
          <p14:tracePt t="95277" x="7473950" y="2889250"/>
          <p14:tracePt t="95294" x="7575550" y="2908300"/>
          <p14:tracePt t="95310" x="7600950" y="2908300"/>
          <p14:tracePt t="95327" x="7620000" y="2908300"/>
          <p14:tracePt t="95344" x="7670800" y="2914650"/>
          <p14:tracePt t="95360" x="7702550" y="2914650"/>
          <p14:tracePt t="95377" x="7715250" y="2914650"/>
          <p14:tracePt t="95393" x="7727950" y="2914650"/>
          <p14:tracePt t="95410" x="7740650" y="2914650"/>
          <p14:tracePt t="95449" x="7740650" y="2921000"/>
          <p14:tracePt t="95540" x="7734300" y="2921000"/>
          <p14:tracePt t="95574" x="7727950" y="2921000"/>
          <p14:tracePt t="95589" x="7721600" y="2921000"/>
          <p14:tracePt t="95610" x="7708900" y="2921000"/>
          <p14:tracePt t="95616" x="7696200" y="2921000"/>
          <p14:tracePt t="95631" x="7677150" y="2921000"/>
          <p14:tracePt t="95642" x="7645400" y="2921000"/>
          <p14:tracePt t="95659" x="7543800" y="2921000"/>
          <p14:tracePt t="95675" x="7480300" y="2921000"/>
          <p14:tracePt t="95692" x="7327900" y="2921000"/>
          <p14:tracePt t="95709" x="7200900" y="2927350"/>
          <p14:tracePt t="95725" x="7143750" y="2933700"/>
          <p14:tracePt t="95742" x="7054850" y="2933700"/>
          <p14:tracePt t="95758" x="6985000" y="2946400"/>
          <p14:tracePt t="95776" x="6946900" y="2952750"/>
          <p14:tracePt t="95794" x="6902450" y="2952750"/>
          <p14:tracePt t="95808" x="6864350" y="2959100"/>
          <p14:tracePt t="95825" x="6851650" y="2965450"/>
          <p14:tracePt t="95842" x="6826250" y="2978150"/>
          <p14:tracePt t="95858" x="6807200" y="2984500"/>
          <p14:tracePt t="95875" x="6794500" y="2990850"/>
          <p14:tracePt t="95892" x="6781800" y="2997200"/>
          <p14:tracePt t="95925" x="6775450" y="3003550"/>
          <p14:tracePt t="95968" x="6769100" y="3003550"/>
          <p14:tracePt t="95996" x="6762750" y="3003550"/>
          <p14:tracePt t="96017" x="6762750" y="3009900"/>
          <p14:tracePt t="96052" x="6775450" y="3009900"/>
          <p14:tracePt t="96073" x="6788150" y="3009900"/>
          <p14:tracePt t="96094" x="6807200" y="3009900"/>
          <p14:tracePt t="96101" x="6826250" y="3009900"/>
          <p14:tracePt t="96111" x="6851650" y="3009900"/>
          <p14:tracePt t="96124" x="6889750" y="3009900"/>
          <p14:tracePt t="96141" x="6978650" y="3009900"/>
          <p14:tracePt t="96158" x="7054850" y="3009900"/>
          <p14:tracePt t="96174" x="7099300" y="3009900"/>
          <p14:tracePt t="96190" x="7124700" y="3009900"/>
          <p14:tracePt t="96207" x="7188200" y="3016250"/>
          <p14:tracePt t="96223" x="7200900" y="3016250"/>
          <p14:tracePt t="96240" x="7207250" y="3016250"/>
          <p14:tracePt t="96319" x="7207250" y="3009900"/>
          <p14:tracePt t="96360" x="7200900" y="3009900"/>
          <p14:tracePt t="96367" x="7194550" y="3009900"/>
          <p14:tracePt t="96382" x="7188200" y="3009900"/>
          <p14:tracePt t="96390" x="7181850" y="3009900"/>
          <p14:tracePt t="96406" x="7169150" y="3016250"/>
          <p14:tracePt t="96424" x="7124700" y="3016250"/>
          <p14:tracePt t="96440" x="7042150" y="3022600"/>
          <p14:tracePt t="96456" x="7004050" y="3028950"/>
          <p14:tracePt t="96459" x="6959600" y="3041650"/>
          <p14:tracePt t="96476" x="6908800" y="3041650"/>
          <p14:tracePt t="96490" x="6838950" y="3048000"/>
          <p14:tracePt t="96506" x="6800850" y="3048000"/>
          <p14:tracePt t="96523" x="6756400" y="3054350"/>
          <p14:tracePt t="96540" x="6737350" y="3060700"/>
          <p14:tracePt t="96556" x="6718300" y="3067050"/>
          <p14:tracePt t="96573" x="6705600" y="3073400"/>
          <p14:tracePt t="96613" x="6705600" y="3079750"/>
          <p14:tracePt t="96620" x="6718300" y="3079750"/>
          <p14:tracePt t="96627" x="6731000" y="3079750"/>
          <p14:tracePt t="96643" x="6743700" y="3079750"/>
          <p14:tracePt t="96658" x="6756400" y="3073400"/>
          <p14:tracePt t="96672" x="6788150" y="3073400"/>
          <p14:tracePt t="96689" x="6832600" y="3067050"/>
          <p14:tracePt t="96705" x="6915150" y="3067050"/>
          <p14:tracePt t="96722" x="6972300" y="3067050"/>
          <p14:tracePt t="96739" x="6997700" y="3067050"/>
          <p14:tracePt t="96755" x="7029450" y="3060700"/>
          <p14:tracePt t="96772" x="7048500" y="3060700"/>
          <p14:tracePt t="96789" x="7054850" y="3054350"/>
          <p14:tracePt t="96824" x="7054850" y="3060700"/>
          <p14:tracePt t="96841" x="7061200" y="3067050"/>
          <p14:tracePt t="96855" x="7067550" y="3073400"/>
          <p14:tracePt t="98838" x="7010400" y="3073400"/>
          <p14:tracePt t="98844" x="6908800" y="3079750"/>
          <p14:tracePt t="98859" x="6819900" y="3079750"/>
          <p14:tracePt t="98867" x="6718300" y="3079750"/>
          <p14:tracePt t="98881" x="6642100" y="3098800"/>
          <p14:tracePt t="98898" x="6483350" y="3124200"/>
          <p14:tracePt t="98915" x="6337300" y="3155950"/>
          <p14:tracePt t="98931" x="6248400" y="3187700"/>
          <p14:tracePt t="98947" x="6070600" y="3257550"/>
          <p14:tracePt t="98964" x="5899150" y="3327400"/>
          <p14:tracePt t="98980" x="5810250" y="3371850"/>
          <p14:tracePt t="98997" x="5715000" y="3409950"/>
          <p14:tracePt t="99014" x="5429250" y="3460750"/>
          <p14:tracePt t="99031" x="5327650" y="3492500"/>
          <p14:tracePt t="99048" x="5219700" y="3511550"/>
          <p14:tracePt t="99064" x="5029200" y="3543300"/>
          <p14:tracePt t="99080" x="4857750" y="3575050"/>
          <p14:tracePt t="99098" x="4641850" y="3562350"/>
          <p14:tracePt t="99113" x="4552950" y="3562350"/>
          <p14:tracePt t="99130" x="4387850" y="3562350"/>
          <p14:tracePt t="99147" x="4267200" y="3549650"/>
          <p14:tracePt t="99163" x="4203700" y="3543300"/>
          <p14:tracePt t="99180" x="4064000" y="3524250"/>
          <p14:tracePt t="99197" x="3917950" y="3505200"/>
          <p14:tracePt t="99214" x="3841750" y="3505200"/>
          <p14:tracePt t="99231" x="3695700" y="3473450"/>
          <p14:tracePt t="99247" x="3524250" y="3435350"/>
          <p14:tracePt t="99264" x="3409950" y="3422650"/>
          <p14:tracePt t="99280" x="3232150" y="3384550"/>
          <p14:tracePt t="99297" x="3048000" y="3352800"/>
          <p14:tracePt t="99314" x="2959100" y="3321050"/>
          <p14:tracePt t="99330" x="2774950" y="3295650"/>
          <p14:tracePt t="99346" x="2698750" y="3270250"/>
          <p14:tracePt t="99364" x="2520950" y="3238500"/>
          <p14:tracePt t="99379" x="2489200" y="3219450"/>
          <p14:tracePt t="99396" x="2470150" y="3206750"/>
          <p14:tracePt t="99413" x="2457450" y="3175000"/>
          <p14:tracePt t="99941" x="2457450" y="3181350"/>
          <p14:tracePt t="99970" x="2457450" y="3194050"/>
          <p14:tracePt t="99977" x="2457450" y="3200400"/>
          <p14:tracePt t="99991" x="2457450" y="3213100"/>
          <p14:tracePt t="100004" x="2463800" y="3219450"/>
          <p14:tracePt t="100018" x="2482850" y="3225800"/>
          <p14:tracePt t="100028" x="2501900" y="3232150"/>
          <p14:tracePt t="100045" x="2533650" y="3244850"/>
          <p14:tracePt t="100061" x="2616200" y="3257550"/>
          <p14:tracePt t="100077" x="2667000" y="3257550"/>
          <p14:tracePt t="100093" x="2717800" y="3257550"/>
          <p14:tracePt t="100111" x="2851150" y="3251200"/>
          <p14:tracePt t="100127" x="2927350" y="3244850"/>
          <p14:tracePt t="100143" x="3028950" y="3232150"/>
          <p14:tracePt t="100160" x="3232150" y="3200400"/>
          <p14:tracePt t="100177" x="3333750" y="3200400"/>
          <p14:tracePt t="100194" x="3492500" y="3181350"/>
          <p14:tracePt t="100210" x="3568700" y="3175000"/>
          <p14:tracePt t="100227" x="3619500" y="3162300"/>
          <p14:tracePt t="100244" x="3727450" y="3143250"/>
          <p14:tracePt t="100260" x="3771900" y="3136900"/>
          <p14:tracePt t="100277" x="3790950" y="3136900"/>
          <p14:tracePt t="100294" x="3841750" y="3136900"/>
          <p14:tracePt t="100310" x="3860800" y="3136900"/>
          <p14:tracePt t="100327" x="3886200" y="3136900"/>
          <p14:tracePt t="100343" x="3962400" y="3136900"/>
          <p14:tracePt t="100360" x="4019550" y="3136900"/>
          <p14:tracePt t="100377" x="4095750" y="3136900"/>
          <p14:tracePt t="100393" x="4171950" y="3143250"/>
          <p14:tracePt t="100409" x="4286250" y="3149600"/>
          <p14:tracePt t="100426" x="4578350" y="3187700"/>
          <p14:tracePt t="100442" x="4832350" y="3232150"/>
          <p14:tracePt t="100459" x="5080000" y="3270250"/>
          <p14:tracePt t="100476" x="5581650" y="3359150"/>
          <p14:tracePt t="100492" x="5784850" y="3403600"/>
          <p14:tracePt t="100509" x="6191250" y="3498850"/>
          <p14:tracePt t="100525" x="6527800" y="3600450"/>
          <p14:tracePt t="100542" x="6661150" y="3632200"/>
          <p14:tracePt t="100559" x="6921500" y="3683000"/>
          <p14:tracePt t="100575" x="6946900" y="3689350"/>
          <p14:tracePt t="100592" x="6997700" y="3689350"/>
          <p14:tracePt t="100609" x="7010400" y="3683000"/>
          <p14:tracePt t="100625" x="7016750" y="3676650"/>
          <p14:tracePt t="100642" x="7016750" y="3670300"/>
          <p14:tracePt t="100658" x="7016750" y="3663950"/>
          <p14:tracePt t="100694" x="7010400" y="3663950"/>
          <p14:tracePt t="100728" x="7004050" y="3663950"/>
          <p14:tracePt t="100748" x="6997700" y="3663950"/>
          <p14:tracePt t="100765" x="6991350" y="3663950"/>
          <p14:tracePt t="100770" x="6978650" y="3657600"/>
          <p14:tracePt t="100784" x="6965950" y="3651250"/>
          <p14:tracePt t="100792" x="6953250" y="3651250"/>
          <p14:tracePt t="100808" x="6940550" y="3644900"/>
          <p14:tracePt t="100825" x="6902450" y="3632200"/>
          <p14:tracePt t="100841" x="6877050" y="3619500"/>
          <p14:tracePt t="100858" x="6819900" y="3594100"/>
          <p14:tracePt t="100875" x="6775450" y="3587750"/>
          <p14:tracePt t="100891" x="6667500" y="3562350"/>
          <p14:tracePt t="100908" x="6604000" y="3543300"/>
          <p14:tracePt t="100925" x="6508750" y="3517900"/>
          <p14:tracePt t="100942" x="6318250" y="3492500"/>
          <p14:tracePt t="100958" x="6216650" y="3479800"/>
          <p14:tracePt t="100974" x="6013450" y="3467100"/>
          <p14:tracePt t="100990" x="5937250" y="3467100"/>
          <p14:tracePt t="101007" x="5873750" y="3467100"/>
          <p14:tracePt t="101023" x="5765800" y="3473450"/>
          <p14:tracePt t="101040" x="5727700" y="3479800"/>
          <p14:tracePt t="101058" x="5657850" y="3486150"/>
          <p14:tracePt t="101073" x="5626100" y="3486150"/>
          <p14:tracePt t="101090" x="5581650" y="3492500"/>
          <p14:tracePt t="101107" x="5556250" y="3492500"/>
          <p14:tracePt t="101123" x="5537200" y="3492500"/>
          <p14:tracePt t="101140" x="5524500" y="3492500"/>
          <p14:tracePt t="101156" x="5511800" y="3492500"/>
          <p14:tracePt t="101173" x="5499100" y="3492500"/>
          <p14:tracePt t="101191" x="5486400" y="3492500"/>
          <p14:tracePt t="101206" x="5473700" y="3492500"/>
          <p14:tracePt t="101223" x="5454650" y="3492500"/>
          <p14:tracePt t="101240" x="5397500" y="3492500"/>
          <p14:tracePt t="101256" x="5372100" y="3492500"/>
          <p14:tracePt t="101273" x="5340350" y="3492500"/>
          <p14:tracePt t="101290" x="5238750" y="3486150"/>
          <p14:tracePt t="101306" x="5187950" y="3486150"/>
          <p14:tracePt t="101324" x="5143500" y="3486150"/>
          <p14:tracePt t="101340" x="5080000" y="3486150"/>
          <p14:tracePt t="101356" x="5022850" y="3486150"/>
          <p14:tracePt t="101374" x="4978400" y="3479800"/>
          <p14:tracePt t="101389" x="4965700" y="3479800"/>
          <p14:tracePt t="101406" x="4953000" y="3473450"/>
          <p14:tracePt t="101423" x="4946650" y="3467100"/>
          <p14:tracePt t="101464" x="4940300" y="3467100"/>
          <p14:tracePt t="101563" x="4940300" y="3460750"/>
          <p14:tracePt t="101591" x="4940300" y="3454400"/>
          <p14:tracePt t="101598" x="4946650" y="3454400"/>
          <p14:tracePt t="101612" x="4953000" y="3454400"/>
          <p14:tracePt t="101626" x="4959350" y="3448050"/>
          <p14:tracePt t="101641" x="4972050" y="3435350"/>
          <p14:tracePt t="101655" x="4991100" y="3422650"/>
          <p14:tracePt t="101671" x="5022850" y="3403600"/>
          <p14:tracePt t="101688" x="5067300" y="3378200"/>
          <p14:tracePt t="101704" x="5111750" y="3359150"/>
          <p14:tracePt t="101721" x="5168900" y="3340100"/>
          <p14:tracePt t="101738" x="5302250" y="3295650"/>
          <p14:tracePt t="101754" x="5365750" y="3276600"/>
          <p14:tracePt t="101771" x="5486400" y="3244850"/>
          <p14:tracePt t="101788" x="5524500" y="3244850"/>
          <p14:tracePt t="101804" x="5581650" y="3238500"/>
          <p14:tracePt t="101821" x="5651500" y="3238500"/>
          <p14:tracePt t="101837" x="5676900" y="3238500"/>
          <p14:tracePt t="101854" x="5695950" y="3238500"/>
          <p14:tracePt t="101871" x="5753100" y="3238500"/>
          <p14:tracePt t="101888" x="5791200" y="3238500"/>
          <p14:tracePt t="101904" x="5854700" y="3238500"/>
          <p14:tracePt t="101921" x="5892800" y="3238500"/>
          <p14:tracePt t="101938" x="5930900" y="3238500"/>
          <p14:tracePt t="101954" x="6026150" y="3257550"/>
          <p14:tracePt t="101971" x="6076950" y="3263900"/>
          <p14:tracePt t="101988" x="6210300" y="3276600"/>
          <p14:tracePt t="102005" x="6273800" y="3282950"/>
          <p14:tracePt t="102020" x="6350000" y="3282950"/>
          <p14:tracePt t="102037" x="6477000" y="3282950"/>
          <p14:tracePt t="102054" x="6540500" y="3282950"/>
          <p14:tracePt t="102070" x="6635750" y="3282950"/>
          <p14:tracePt t="102087" x="6673850" y="3282950"/>
          <p14:tracePt t="102103" x="6711950" y="3282950"/>
          <p14:tracePt t="102120" x="6775450" y="3295650"/>
          <p14:tracePt t="102136" x="6788150" y="3295650"/>
          <p14:tracePt t="102153" x="6800850" y="3295650"/>
          <p14:tracePt t="102169" x="6813550" y="3302000"/>
          <p14:tracePt t="102265" x="6813550" y="3295650"/>
          <p14:tracePt t="102293" x="6800850" y="3295650"/>
          <p14:tracePt t="102299" x="6781800" y="3295650"/>
          <p14:tracePt t="102313" x="6750050" y="3295650"/>
          <p14:tracePt t="102328" x="6705600" y="3295650"/>
          <p14:tracePt t="102337" x="6642100" y="3295650"/>
          <p14:tracePt t="102353" x="6553200" y="3295650"/>
          <p14:tracePt t="102370" x="6451600" y="3295650"/>
          <p14:tracePt t="102386" x="6223000" y="3308350"/>
          <p14:tracePt t="102403" x="6096000" y="3321050"/>
          <p14:tracePt t="102420" x="5949950" y="3340100"/>
          <p14:tracePt t="102436" x="5695950" y="3352800"/>
          <p14:tracePt t="102453" x="5581650" y="3371850"/>
          <p14:tracePt t="102470" x="5467350" y="3371850"/>
          <p14:tracePt t="102486" x="5365750" y="3390900"/>
          <p14:tracePt t="102505" x="5162550" y="3403600"/>
          <p14:tracePt t="102519" x="5086350" y="3416300"/>
          <p14:tracePt t="102535" x="5010150" y="3416300"/>
          <p14:tracePt t="102553" x="4889500" y="3435350"/>
          <p14:tracePt t="102568" x="4845050" y="3441700"/>
          <p14:tracePt t="102585" x="4819650" y="3448050"/>
          <p14:tracePt t="102603" x="4768850" y="3448050"/>
          <p14:tracePt t="102618" x="4749800" y="3448050"/>
          <p14:tracePt t="102635" x="4730750" y="3448050"/>
          <p14:tracePt t="102652" x="4679950" y="3448050"/>
          <p14:tracePt t="102668" x="4660900" y="3448050"/>
          <p14:tracePt t="102684" x="4635500" y="3448050"/>
          <p14:tracePt t="102701" x="4603750" y="3448050"/>
          <p14:tracePt t="102718" x="4591050" y="3448050"/>
          <p14:tracePt t="102735" x="4552950" y="3441700"/>
          <p14:tracePt t="102750" x="4533900" y="3441700"/>
          <p14:tracePt t="102767" x="4514850" y="3441700"/>
          <p14:tracePt t="102785" x="4470400" y="3435350"/>
          <p14:tracePt t="102801" x="4451350" y="3435350"/>
          <p14:tracePt t="102818" x="4432300" y="3435350"/>
          <p14:tracePt t="102834" x="4394200" y="3429000"/>
          <p14:tracePt t="102850" x="4381500" y="3429000"/>
          <p14:tracePt t="102867" x="4381500" y="3422650"/>
          <p14:tracePt t="102884" x="4362450" y="3422650"/>
          <p14:tracePt t="102901" x="4356100" y="3422650"/>
          <p14:tracePt t="102918" x="4349750" y="3422650"/>
          <p14:tracePt t="102934" x="4343400" y="3422650"/>
          <p14:tracePt t="102968" x="4343400" y="3416300"/>
          <p14:tracePt t="102974" x="4349750" y="3416300"/>
          <p14:tracePt t="103699" x="4311650" y="3416300"/>
          <p14:tracePt t="103706" x="4286250" y="3416300"/>
          <p14:tracePt t="103721" x="4248150" y="3416300"/>
          <p14:tracePt t="103731" x="4210050" y="3416300"/>
          <p14:tracePt t="103748" x="4159250" y="3416300"/>
          <p14:tracePt t="103764" x="4064000" y="3416300"/>
          <p14:tracePt t="103781" x="3937000" y="3416300"/>
          <p14:tracePt t="103798" x="3746500" y="3429000"/>
          <p14:tracePt t="103814" x="3644900" y="3429000"/>
          <p14:tracePt t="103831" x="3441700" y="3441700"/>
          <p14:tracePt t="103847" x="3225800" y="3473450"/>
          <p14:tracePt t="103864" x="3117850" y="3492500"/>
          <p14:tracePt t="103881" x="3016250" y="3505200"/>
          <p14:tracePt t="103897" x="2755900" y="3562350"/>
          <p14:tracePt t="103913" x="2692400" y="3581400"/>
          <p14:tracePt t="103931" x="2603500" y="3613150"/>
          <p14:tracePt t="103947" x="2571750" y="3625850"/>
          <p14:tracePt t="103964" x="2514600" y="3638550"/>
          <p14:tracePt t="103981" x="2501900" y="3644900"/>
          <p14:tracePt t="103997" x="2470150" y="3657600"/>
          <p14:tracePt t="104014" x="2451100" y="3663950"/>
          <p14:tracePt t="104030" x="2438400" y="3663950"/>
          <p14:tracePt t="104047" x="2425700" y="3663950"/>
          <p14:tracePt t="104080" x="2413000" y="3663950"/>
          <p14:tracePt t="104097" x="2406650" y="3663950"/>
          <p14:tracePt t="104114" x="2387600" y="3670300"/>
          <p14:tracePt t="104130" x="2374900" y="3676650"/>
          <p14:tracePt t="104147" x="2355850" y="3676650"/>
          <p14:tracePt t="104164" x="2336800" y="3676650"/>
          <p14:tracePt t="104179" x="2311400" y="3683000"/>
          <p14:tracePt t="104196" x="2305050" y="3689350"/>
          <p14:tracePt t="104213" x="2279650" y="3695700"/>
          <p14:tracePt t="104229" x="2266950" y="3702050"/>
          <p14:tracePt t="104246" x="2247900" y="3702050"/>
          <p14:tracePt t="104263" x="2209800" y="3714750"/>
          <p14:tracePt t="104279" x="2197100" y="3714750"/>
          <p14:tracePt t="104296" x="2171700" y="3721100"/>
          <p14:tracePt t="104312" x="2165350" y="3721100"/>
          <p14:tracePt t="104329" x="2159000" y="3721100"/>
          <p14:tracePt t="104345" x="2146300" y="3727450"/>
          <p14:tracePt t="104362" x="2133600" y="3727450"/>
          <p14:tracePt t="104395" x="2120900" y="3727450"/>
          <p14:tracePt t="104412" x="2108200" y="3727450"/>
          <p14:tracePt t="104430" x="2095500" y="3727450"/>
          <p14:tracePt t="104445" x="2089150" y="3727450"/>
          <p14:tracePt t="104462" x="2076450" y="3727450"/>
          <p14:tracePt t="104479" x="2070100" y="3727450"/>
          <p14:tracePt t="104495" x="2057400" y="3727450"/>
          <p14:tracePt t="104512" x="2051050" y="3727450"/>
          <p14:tracePt t="104529" x="2019300" y="3727450"/>
          <p14:tracePt t="104545" x="2006600" y="3727450"/>
          <p14:tracePt t="104562" x="1993900" y="3727450"/>
          <p14:tracePt t="104578" x="1968500" y="3714750"/>
          <p14:tracePt t="104595" x="1943100" y="3689350"/>
          <p14:tracePt t="104612" x="1917700" y="3670300"/>
          <p14:tracePt t="104628" x="1898650" y="3651250"/>
          <p14:tracePt t="104645" x="1866900" y="3613150"/>
          <p14:tracePt t="104662" x="1841500" y="3581400"/>
          <p14:tracePt t="104678" x="1828800" y="3568700"/>
          <p14:tracePt t="104695" x="1809750" y="3536950"/>
          <p14:tracePt t="104711" x="1790700" y="3524250"/>
          <p14:tracePt t="104727" x="1784350" y="3517900"/>
          <p14:tracePt t="104745" x="1765300" y="3505200"/>
          <p14:tracePt t="104760" x="1746250" y="3492500"/>
          <p14:tracePt t="104777" x="1746250" y="3486150"/>
          <p14:tracePt t="104795" x="1727200" y="3479800"/>
          <p14:tracePt t="104810" x="1720850" y="3467100"/>
          <p14:tracePt t="104827" x="1714500" y="3467100"/>
          <p14:tracePt t="104844" x="1708150" y="3454400"/>
          <p14:tracePt t="104860" x="1701800" y="3454400"/>
          <p14:tracePt t="104877" x="1701800" y="3448050"/>
          <p14:tracePt t="104893" x="1695450" y="3441700"/>
          <p14:tracePt t="104910" x="1695450" y="3435350"/>
          <p14:tracePt t="105195" x="1695450" y="3441700"/>
          <p14:tracePt t="105230" x="1695450" y="3448050"/>
          <p14:tracePt t="105251" x="1695450" y="3454400"/>
          <p14:tracePt t="105272" x="1695450" y="3460750"/>
          <p14:tracePt t="105300" x="1695450" y="3467100"/>
          <p14:tracePt t="105335" x="1695450" y="3473450"/>
          <p14:tracePt t="105343" x="1695450" y="3486150"/>
          <p14:tracePt t="105356" x="1695450" y="3492500"/>
          <p14:tracePt t="105363" x="1695450" y="3505200"/>
          <p14:tracePt t="105375" x="1689100" y="3517900"/>
          <p14:tracePt t="105392" x="1676400" y="3549650"/>
          <p14:tracePt t="105408" x="1670050" y="3568700"/>
          <p14:tracePt t="105426" x="1663700" y="3613150"/>
          <p14:tracePt t="105442" x="1651000" y="3651250"/>
          <p14:tracePt t="105458" x="1644650" y="3663950"/>
          <p14:tracePt t="105476" x="1638300" y="3708400"/>
          <p14:tracePt t="105492" x="1638300" y="3714750"/>
          <p14:tracePt t="105508" x="1631950" y="3727450"/>
          <p14:tracePt t="105525" x="1625600" y="3740150"/>
          <p14:tracePt t="105558" x="1625600" y="3746500"/>
          <p14:tracePt t="105595" x="1625600" y="3752850"/>
          <p14:tracePt t="105672" x="1619250" y="3752850"/>
          <p14:tracePt t="105742" x="1612900" y="3746500"/>
          <p14:tracePt t="105763" x="1612900" y="3740150"/>
          <p14:tracePt t="105777" x="1612900" y="3733800"/>
          <p14:tracePt t="105792" x="1612900" y="3721100"/>
          <p14:tracePt t="105805" x="1612900" y="3714750"/>
          <p14:tracePt t="105812" x="1612900" y="3702050"/>
          <p14:tracePt t="105827" x="1612900" y="3676650"/>
          <p14:tracePt t="105841" x="1612900" y="3651250"/>
          <p14:tracePt t="105857" x="1606550" y="3606800"/>
          <p14:tracePt t="105873" x="1600200" y="3575050"/>
          <p14:tracePt t="105890" x="1593850" y="3517900"/>
          <p14:tracePt t="105907" x="1593850" y="3498850"/>
          <p14:tracePt t="105924" x="1593850" y="3479800"/>
          <p14:tracePt t="105940" x="1587500" y="3454400"/>
          <p14:tracePt t="105956" x="1587500" y="3441700"/>
          <p14:tracePt t="105974" x="1587500" y="3429000"/>
          <p14:tracePt t="105990" x="1581150" y="3422650"/>
          <p14:tracePt t="106007" x="1581150" y="3416300"/>
          <p14:tracePt t="106072" x="1581150" y="3409950"/>
          <p14:tracePt t="106317" x="1574800" y="3416300"/>
          <p14:tracePt t="106325" x="1574800" y="3422650"/>
          <p14:tracePt t="106341" x="1574800" y="3429000"/>
          <p14:tracePt t="106356" x="1574800" y="3435350"/>
          <p14:tracePt t="106389" x="1568450" y="3435350"/>
          <p14:tracePt t="106395" x="1568450" y="3441700"/>
          <p14:tracePt t="106409" x="1568450" y="3448050"/>
          <p14:tracePt t="106422" x="1568450" y="3454400"/>
          <p14:tracePt t="106438" x="1568450" y="3467100"/>
          <p14:tracePt t="106455" x="1568450" y="3479800"/>
          <p14:tracePt t="106472" x="1568450" y="3492500"/>
          <p14:tracePt t="106488" x="1562100" y="3511550"/>
          <p14:tracePt t="106504" x="1562100" y="3517900"/>
          <p14:tracePt t="106522" x="1555750" y="3524250"/>
          <p14:tracePt t="106538" x="1555750" y="3536950"/>
          <p14:tracePt t="106555" x="1555750" y="3543300"/>
          <p14:tracePt t="106572" x="1555750" y="3549650"/>
          <p14:tracePt t="106627" x="1555750" y="3556000"/>
          <p14:tracePt t="106633" x="1555750" y="3562350"/>
          <p14:tracePt t="106676" x="1555750" y="3568700"/>
          <p14:tracePt t="106690" x="1555750" y="3575050"/>
          <p14:tracePt t="106705" x="1555750" y="3581400"/>
          <p14:tracePt t="106725" x="1555750" y="3587750"/>
          <p14:tracePt t="106746" x="1555750" y="3594100"/>
          <p14:tracePt t="106774" x="1555750" y="3600450"/>
          <p14:tracePt t="106795" x="1549400" y="3600450"/>
          <p14:tracePt t="106837" x="1549400" y="3606800"/>
          <p14:tracePt t="106865" x="1549400" y="3613150"/>
          <p14:tracePt t="106879" x="1549400" y="3619500"/>
          <p14:tracePt t="106887" x="1549400" y="3625850"/>
          <p14:tracePt t="106949" x="1549400" y="3632200"/>
          <p14:tracePt t="107020" x="1543050" y="3638550"/>
          <p14:tracePt t="107026" x="1536700" y="3638550"/>
          <p14:tracePt t="107040" x="1530350" y="3638550"/>
          <p14:tracePt t="107070" x="1524000" y="3638550"/>
          <p14:tracePt t="107097" x="1517650" y="3638550"/>
          <p14:tracePt t="107117" x="1511300" y="3638550"/>
          <p14:tracePt t="107146" x="1504950" y="3638550"/>
          <p14:tracePt t="107180" x="1498600" y="3638550"/>
          <p14:tracePt t="107216" x="1492250" y="3638550"/>
          <p14:tracePt t="107258" x="1485900" y="3638550"/>
          <p14:tracePt t="107286" x="1479550" y="3638550"/>
          <p14:tracePt t="107321" x="1473200" y="3638550"/>
          <p14:tracePt t="107356" x="1466850" y="3638550"/>
          <p14:tracePt t="107447" x="1460500" y="3638550"/>
          <p14:tracePt t="107686" x="1466850" y="3638550"/>
          <p14:tracePt t="107721" x="1473200" y="3638550"/>
          <p14:tracePt t="107756" x="1479550" y="3638550"/>
          <p14:tracePt t="107798" x="1485900" y="3638550"/>
          <p14:tracePt t="107848" x="1492250" y="3638550"/>
          <p14:tracePt t="107862" x="1498600" y="3638550"/>
          <p14:tracePt t="107870" x="1504950" y="3638550"/>
          <p14:tracePt t="107884" x="1511300" y="3638550"/>
          <p14:tracePt t="107899" x="1530350" y="3638550"/>
          <p14:tracePt t="107933" x="1562100" y="3638550"/>
          <p14:tracePt t="107950" x="1593850" y="3638550"/>
          <p14:tracePt t="107967" x="1663700" y="3632200"/>
          <p14:tracePt t="107983" x="1701800" y="3632200"/>
          <p14:tracePt t="107999" x="1727200" y="3632200"/>
          <p14:tracePt t="108017" x="1784350" y="3638550"/>
          <p14:tracePt t="108033" x="1854200" y="3638550"/>
          <p14:tracePt t="108049" x="1885950" y="3644900"/>
          <p14:tracePt t="108066" x="1930400" y="3657600"/>
          <p14:tracePt t="108083" x="1968500" y="3663950"/>
          <p14:tracePt t="108099" x="1981200" y="3670300"/>
          <p14:tracePt t="108116" x="1993900" y="3676650"/>
          <p14:tracePt t="108132" x="2000250" y="3676650"/>
          <p14:tracePt t="108151" x="2012950" y="3676650"/>
          <p14:tracePt t="108165" x="2019300" y="3676650"/>
          <p14:tracePt t="108182" x="2038350" y="3683000"/>
          <p14:tracePt t="110805" x="2057400" y="3683000"/>
          <p14:tracePt t="110820" x="2070100" y="3683000"/>
          <p14:tracePt t="110826" x="2082800" y="3683000"/>
          <p14:tracePt t="110842" x="2095500" y="3683000"/>
          <p14:tracePt t="110856" x="2127250" y="3683000"/>
          <p14:tracePt t="110873" x="2139950" y="3683000"/>
          <p14:tracePt t="110890" x="2165350" y="3676650"/>
          <p14:tracePt t="110906" x="2178050" y="3670300"/>
          <p14:tracePt t="110923" x="2209800" y="3663950"/>
          <p14:tracePt t="110940" x="2228850" y="3657600"/>
          <p14:tracePt t="110956" x="2241550" y="3657600"/>
          <p14:tracePt t="110973" x="2247900" y="3657600"/>
          <p14:tracePt t="110989" x="2260600" y="3657600"/>
          <p14:tracePt t="111006" x="2273300" y="3651250"/>
          <p14:tracePt t="111024" x="2286000" y="3651250"/>
          <p14:tracePt t="111039" x="2292350" y="3651250"/>
          <p14:tracePt t="111075" x="2298700" y="3644900"/>
          <p14:tracePt t="111093" x="2305050" y="3644900"/>
          <p14:tracePt t="111177" x="2311400" y="3644900"/>
          <p14:tracePt t="111220" x="2317750" y="3644900"/>
          <p14:tracePt t="111444" x="2324100" y="3644900"/>
          <p14:tracePt t="111480" x="2330450" y="3644900"/>
          <p14:tracePt t="111493" x="2343150" y="3644900"/>
          <p14:tracePt t="111507" x="2349500" y="3644900"/>
          <p14:tracePt t="111522" x="2355850" y="3644900"/>
          <p14:tracePt t="111528" x="2368550" y="3638550"/>
          <p14:tracePt t="111542" x="2381250" y="3638550"/>
          <p14:tracePt t="111557" x="2413000" y="3638550"/>
          <p14:tracePt t="111571" x="2432050" y="3638550"/>
          <p14:tracePt t="111588" x="2470150" y="3638550"/>
          <p14:tracePt t="111604" x="2520950" y="3638550"/>
          <p14:tracePt t="111621" x="2616200" y="3632200"/>
          <p14:tracePt t="111637" x="2679700" y="3632200"/>
          <p14:tracePt t="111654" x="2787650" y="3613150"/>
          <p14:tracePt t="111670" x="2838450" y="3600450"/>
          <p14:tracePt t="111687" x="2895600" y="3594100"/>
          <p14:tracePt t="111704" x="2984500" y="3587750"/>
          <p14:tracePt t="111720" x="3028950" y="3575050"/>
          <p14:tracePt t="111737" x="3054350" y="3575050"/>
          <p14:tracePt t="111753" x="3098800" y="3575050"/>
          <p14:tracePt t="111770" x="3111500" y="3568700"/>
          <p14:tracePt t="111786" x="3124200" y="3568700"/>
          <p14:tracePt t="111804" x="3130550" y="3568700"/>
          <p14:tracePt t="111837" x="3136900" y="3568700"/>
          <p14:tracePt t="111900" x="3130550" y="3568700"/>
          <p14:tracePt t="111921" x="3124200" y="3568700"/>
          <p14:tracePt t="111949" x="3117850" y="3562350"/>
          <p14:tracePt t="112682" x="3124200" y="3568700"/>
          <p14:tracePt t="112731" x="3130550" y="3568700"/>
          <p14:tracePt t="112823" x="3136900" y="3575050"/>
          <p14:tracePt t="112886" x="3136900" y="3581400"/>
          <p14:tracePt t="112920" x="3143250" y="3581400"/>
          <p14:tracePt t="112955" x="3149600" y="3581400"/>
          <p14:tracePt t="112962" x="3155950" y="3581400"/>
          <p14:tracePt t="112991" x="3162300" y="3581400"/>
          <p14:tracePt t="113005" x="3168650" y="3581400"/>
          <p14:tracePt t="113012" x="3181350" y="3581400"/>
          <p14:tracePt t="113025" x="3194050" y="3581400"/>
          <p14:tracePt t="113035" x="3206750" y="3581400"/>
          <p14:tracePt t="113049" x="3225800" y="3581400"/>
          <p14:tracePt t="113066" x="3276600" y="3581400"/>
          <p14:tracePt t="113083" x="3333750" y="3587750"/>
          <p14:tracePt t="113099" x="3352800" y="3587750"/>
          <p14:tracePt t="113116" x="3422650" y="3594100"/>
          <p14:tracePt t="113132" x="3492500" y="3594100"/>
          <p14:tracePt t="113149" x="3530600" y="3594100"/>
          <p14:tracePt t="113167" x="3568700" y="3594100"/>
          <p14:tracePt t="113182" x="3676650" y="3600450"/>
          <p14:tracePt t="113198" x="3714750" y="3600450"/>
          <p14:tracePt t="113216" x="3797300" y="3594100"/>
          <p14:tracePt t="113232" x="3822700" y="3594100"/>
          <p14:tracePt t="113248" x="3917950" y="3594100"/>
          <p14:tracePt t="113265" x="3994150" y="3594100"/>
          <p14:tracePt t="113281" x="4032250" y="3594100"/>
          <p14:tracePt t="113298" x="4114800" y="3594100"/>
          <p14:tracePt t="113314" x="4184650" y="3594100"/>
          <p14:tracePt t="113331" x="4210050" y="3594100"/>
          <p14:tracePt t="113348" x="4286250" y="3594100"/>
          <p14:tracePt t="113364" x="4381500" y="3575050"/>
          <p14:tracePt t="113381" x="4425950" y="3575050"/>
          <p14:tracePt t="113398" x="4527550" y="3562350"/>
          <p14:tracePt t="113414" x="4610100" y="3549650"/>
          <p14:tracePt t="113431" x="4641850" y="3543300"/>
          <p14:tracePt t="113448" x="4679950" y="3543300"/>
          <p14:tracePt t="113464" x="4705350" y="3536950"/>
          <p14:tracePt t="113481" x="4718050" y="3536950"/>
          <p14:tracePt t="113497" x="4737100" y="3536950"/>
          <p14:tracePt t="113514" x="4743450" y="3536950"/>
          <p14:tracePt t="113531" x="4756150" y="3536950"/>
          <p14:tracePt t="113547" x="4762500" y="3536950"/>
          <p14:tracePt t="113564" x="4768850" y="3536950"/>
          <p14:tracePt t="113581" x="4781550" y="3536950"/>
          <p14:tracePt t="113597" x="4787900" y="3536950"/>
          <p14:tracePt t="113614" x="4800600" y="3536950"/>
          <p14:tracePt t="113631" x="4813300" y="3536950"/>
          <p14:tracePt t="113647" x="4832350" y="3536950"/>
          <p14:tracePt t="113664" x="4851400" y="3536950"/>
          <p14:tracePt t="113680" x="4864100" y="3536950"/>
          <p14:tracePt t="113697" x="4889500" y="3536950"/>
          <p14:tracePt t="113714" x="4908550" y="3536950"/>
          <p14:tracePt t="113730" x="4940300" y="3536950"/>
          <p14:tracePt t="113747" x="4965700" y="3530600"/>
          <p14:tracePt t="113764" x="4991100" y="3530600"/>
          <p14:tracePt t="113780" x="5003800" y="3530600"/>
          <p14:tracePt t="113796" x="5016500" y="3530600"/>
          <p14:tracePt t="113813" x="5054600" y="3530600"/>
          <p14:tracePt t="113829" x="5067300" y="3530600"/>
          <p14:tracePt t="113848" x="5092700" y="3530600"/>
          <p14:tracePt t="113862" x="5105400" y="3530600"/>
          <p14:tracePt t="113879" x="5118100" y="3536950"/>
          <p14:tracePt t="113896" x="5130800" y="3536950"/>
          <p14:tracePt t="113912" x="5137150" y="3536950"/>
          <p14:tracePt t="113929" x="5149850" y="3536950"/>
          <p14:tracePt t="113946" x="5156200" y="3536950"/>
          <p14:tracePt t="113962" x="5162550" y="3536950"/>
          <p14:tracePt t="113979" x="5175250" y="3536950"/>
          <p14:tracePt t="113995" x="5187950" y="3536950"/>
          <p14:tracePt t="114012" x="5194300" y="3536950"/>
          <p14:tracePt t="114029" x="5200650" y="3536950"/>
          <p14:tracePt t="114045" x="5219700" y="3536950"/>
          <p14:tracePt t="114062" x="5232400" y="3536950"/>
          <p14:tracePt t="114079" x="5251450" y="3536950"/>
          <p14:tracePt t="114095" x="5264150" y="3536950"/>
          <p14:tracePt t="114112" x="5276850" y="3536950"/>
          <p14:tracePt t="114129" x="5289550" y="3543300"/>
          <p14:tracePt t="114145" x="5295900" y="3543300"/>
          <p14:tracePt t="114162" x="5302250" y="3543300"/>
          <p14:tracePt t="114178" x="5314950" y="3543300"/>
          <p14:tracePt t="114212" x="5321300" y="3543300"/>
          <p14:tracePt t="114228" x="5327650" y="3543300"/>
          <p14:tracePt t="114254" x="5334000" y="3549650"/>
          <p14:tracePt t="114275" x="5340350" y="3549650"/>
          <p14:tracePt t="114324" x="5346700" y="3549650"/>
          <p14:tracePt t="114366" x="5353050" y="3549650"/>
          <p14:tracePt t="114408" x="5359400" y="3549650"/>
          <p14:tracePt t="114415" x="5365750" y="3549650"/>
          <p14:tracePt t="114436" x="5372100" y="3549650"/>
          <p14:tracePt t="114446" x="5378450" y="3549650"/>
          <p14:tracePt t="114464" x="5384800" y="3556000"/>
          <p14:tracePt t="114480" x="5397500" y="3562350"/>
          <p14:tracePt t="114494" x="5410200" y="3568700"/>
          <p14:tracePt t="114510" x="5461000" y="3594100"/>
          <p14:tracePt t="114528" x="5492750" y="3600450"/>
          <p14:tracePt t="114544" x="5543550" y="3613150"/>
          <p14:tracePt t="114560" x="5600700" y="3638550"/>
          <p14:tracePt t="114577" x="5645150" y="3651250"/>
          <p14:tracePt t="114593" x="5657850" y="3651250"/>
          <p14:tracePt t="114610" x="5683250" y="3657600"/>
          <p14:tracePt t="114627" x="5695950" y="3663950"/>
          <p14:tracePt t="114710" x="5695950" y="3670300"/>
          <p14:tracePt t="114759" x="5695950" y="3676650"/>
          <p14:tracePt t="114808" x="5695950" y="3683000"/>
          <p14:tracePt t="114815" x="5695950" y="3689350"/>
          <p14:tracePt t="114829" x="5695950" y="3695700"/>
          <p14:tracePt t="114843" x="5695950" y="3702050"/>
          <p14:tracePt t="114859" x="5689600" y="3721100"/>
          <p14:tracePt t="114876" x="5683250" y="3733800"/>
          <p14:tracePt t="114893" x="5670550" y="3759200"/>
          <p14:tracePt t="114908" x="5657850" y="3784600"/>
          <p14:tracePt t="114926" x="5651500" y="3797300"/>
          <p14:tracePt t="114943" x="5638800" y="3822700"/>
          <p14:tracePt t="114959" x="5632450" y="3835400"/>
          <p14:tracePt t="114975" x="5626100" y="3835400"/>
          <p14:tracePt t="115096" x="5632450" y="3835400"/>
          <p14:tracePt t="115117" x="5638800" y="3835400"/>
          <p14:tracePt t="115138" x="5645150" y="3829050"/>
          <p14:tracePt t="115160" x="5657850" y="3822700"/>
          <p14:tracePt t="115166" x="5664200" y="3816350"/>
          <p14:tracePt t="115180" x="5676900" y="3803650"/>
          <p14:tracePt t="115191" x="5695950" y="3790950"/>
          <p14:tracePt t="115209" x="5734050" y="3771900"/>
          <p14:tracePt t="115225" x="5753100" y="3752850"/>
          <p14:tracePt t="115242" x="5791200" y="3727450"/>
          <p14:tracePt t="115258" x="5816600" y="3708400"/>
          <p14:tracePt t="115275" x="5829300" y="3702050"/>
          <p14:tracePt t="115292" x="5848350" y="3689350"/>
          <p14:tracePt t="115309" x="5848350" y="3683000"/>
          <p14:tracePt t="115342" x="5854700" y="3683000"/>
          <p14:tracePt t="115370" x="5861050" y="3683000"/>
          <p14:tracePt t="115489" x="5867400" y="3683000"/>
          <p14:tracePt t="115496" x="5873750" y="3683000"/>
          <p14:tracePt t="115517" x="5880100" y="3683000"/>
          <p14:tracePt t="115552" x="5886450" y="3683000"/>
          <p14:tracePt t="115559" x="5899150" y="3683000"/>
          <p14:tracePt t="115566" x="5905500" y="3683000"/>
          <p14:tracePt t="115580" x="5911850" y="3683000"/>
          <p14:tracePt t="115589" x="5924550" y="3683000"/>
          <p14:tracePt t="115606" x="5943600" y="3683000"/>
          <p14:tracePt t="115623" x="5981700" y="3683000"/>
          <p14:tracePt t="115640" x="6026150" y="3689350"/>
          <p14:tracePt t="115658" x="6064250" y="3689350"/>
          <p14:tracePt t="115672" x="6076950" y="3689350"/>
          <p14:tracePt t="115690" x="6089650" y="3689350"/>
          <p14:tracePt t="115707" x="6121400" y="3689350"/>
          <p14:tracePt t="115749" x="6127750" y="3695700"/>
          <p14:tracePt t="116891" x="6108700" y="3695700"/>
          <p14:tracePt t="116906" x="6076950" y="3689350"/>
          <p14:tracePt t="116912" x="6051550" y="3683000"/>
          <p14:tracePt t="116921" x="6019800" y="3670300"/>
          <p14:tracePt t="116936" x="5988050" y="3657600"/>
          <p14:tracePt t="116952" x="5943600" y="3644900"/>
          <p14:tracePt t="116969" x="5822950" y="3613150"/>
          <p14:tracePt t="116985" x="5689600" y="3587750"/>
          <p14:tracePt t="117002" x="5613400" y="3575050"/>
          <p14:tracePt t="117018" x="5473700" y="3575050"/>
          <p14:tracePt t="117035" x="5372100" y="3575050"/>
          <p14:tracePt t="117052" x="5321300" y="3575050"/>
          <p14:tracePt t="117068" x="5213350" y="3568700"/>
          <p14:tracePt t="117085" x="5111750" y="3556000"/>
          <p14:tracePt t="117103" x="5029200" y="3556000"/>
          <p14:tracePt t="117118" x="4978400" y="3562350"/>
          <p14:tracePt t="117135" x="4883150" y="3568700"/>
          <p14:tracePt t="117152" x="4813300" y="3575050"/>
          <p14:tracePt t="117168" x="4775200" y="3575050"/>
          <p14:tracePt t="117184" x="4756150" y="3581400"/>
          <p14:tracePt t="117201" x="4660900" y="3581400"/>
          <p14:tracePt t="117218" x="4629150" y="3581400"/>
          <p14:tracePt t="117234" x="4591050" y="3581400"/>
          <p14:tracePt t="117251" x="4533900" y="3594100"/>
          <p14:tracePt t="117267" x="4476750" y="3600450"/>
          <p14:tracePt t="117285" x="4425950" y="3619500"/>
          <p14:tracePt t="117301" x="4406900" y="3619500"/>
          <p14:tracePt t="117318" x="4381500" y="3632200"/>
          <p14:tracePt t="117335" x="4362450" y="3638550"/>
          <p14:tracePt t="117351" x="4349750" y="3644900"/>
          <p14:tracePt t="117367" x="4337050" y="3657600"/>
          <p14:tracePt t="117384" x="4330700" y="3663950"/>
          <p14:tracePt t="117418" x="4324350" y="3670300"/>
          <p14:tracePt t="117468" x="4318000" y="3670300"/>
          <p14:tracePt t="117948" x="4298950" y="3670300"/>
          <p14:tracePt t="117955" x="4267200" y="3670300"/>
          <p14:tracePt t="117969" x="4229100" y="3670300"/>
          <p14:tracePt t="117984" x="4140200" y="3670300"/>
          <p14:tracePt t="117999" x="4095750" y="3663950"/>
          <p14:tracePt t="118015" x="4032250" y="3663950"/>
          <p14:tracePt t="118032" x="3917950" y="3663950"/>
          <p14:tracePt t="118048" x="3778250" y="3651250"/>
          <p14:tracePt t="118065" x="3708400" y="3644900"/>
          <p14:tracePt t="118081" x="3581400" y="3632200"/>
          <p14:tracePt t="118098" x="3486150" y="3638550"/>
          <p14:tracePt t="118115" x="3422650" y="3644900"/>
          <p14:tracePt t="118131" x="3340100" y="3651250"/>
          <p14:tracePt t="118148" x="3263900" y="3651250"/>
          <p14:tracePt t="118165" x="3206750" y="3663950"/>
          <p14:tracePt t="118180" x="3187700" y="3663950"/>
          <p14:tracePt t="118197" x="3162300" y="3663950"/>
          <p14:tracePt t="118214" x="3149600" y="3663950"/>
          <p14:tracePt t="118231" x="3143250" y="3663950"/>
          <p14:tracePt t="118277" x="3155950" y="3663950"/>
          <p14:tracePt t="118299" x="3168650" y="3663950"/>
          <p14:tracePt t="118305" x="3181350" y="3663950"/>
          <p14:tracePt t="118319" x="3194050" y="3663950"/>
          <p14:tracePt t="118330" x="3206750" y="3663950"/>
          <p14:tracePt t="118348" x="3238500" y="3663950"/>
          <p14:tracePt t="118363" x="3270250" y="3663950"/>
          <p14:tracePt t="118381" x="3327400" y="3663950"/>
          <p14:tracePt t="118397" x="3403600" y="3657600"/>
          <p14:tracePt t="118415" x="3460750" y="3638550"/>
          <p14:tracePt t="118431" x="3568700" y="3619500"/>
          <p14:tracePt t="118447" x="3702050" y="3581400"/>
          <p14:tracePt t="118464" x="3752850" y="3575050"/>
          <p14:tracePt t="118481" x="3848100" y="3549650"/>
          <p14:tracePt t="118497" x="3892550" y="3530600"/>
          <p14:tracePt t="118514" x="3898900" y="3530600"/>
          <p14:tracePt t="118530" x="3905250" y="3524250"/>
          <p14:tracePt t="118547" x="3905250" y="3517900"/>
          <p14:tracePt t="118566" x="3905250" y="3511550"/>
          <p14:tracePt t="118586" x="3905250" y="3498850"/>
          <p14:tracePt t="118600" x="3898900" y="3492500"/>
          <p14:tracePt t="118615" x="3892550" y="3479800"/>
          <p14:tracePt t="118630" x="3879850" y="3467100"/>
          <p14:tracePt t="118646" x="3867150" y="3448050"/>
          <p14:tracePt t="118664" x="3822700" y="3397250"/>
          <p14:tracePt t="118679" x="3771900" y="3340100"/>
          <p14:tracePt t="118696" x="3740150" y="3308350"/>
          <p14:tracePt t="118713" x="3695700" y="3263900"/>
          <p14:tracePt t="118729" x="3657600" y="3232150"/>
          <p14:tracePt t="118746" x="3644900" y="3219450"/>
          <p14:tracePt t="118763" x="3619500" y="3200400"/>
          <p14:tracePt t="118779" x="3600450" y="3187700"/>
          <p14:tracePt t="118796" x="3581400" y="3181350"/>
          <p14:tracePt t="118812" x="3556000" y="3175000"/>
          <p14:tracePt t="118829" x="3530600" y="3162300"/>
          <p14:tracePt t="118846" x="3498850" y="3143250"/>
          <p14:tracePt t="118863" x="3486150" y="3143250"/>
          <p14:tracePt t="118878" x="3473450" y="3130550"/>
          <p14:tracePt t="118896" x="3397250" y="3098800"/>
          <p14:tracePt t="118912" x="3378200" y="3098800"/>
          <p14:tracePt t="118929" x="3346450" y="3092450"/>
          <p14:tracePt t="118946" x="3302000" y="3079750"/>
          <p14:tracePt t="118963" x="3263900" y="3067050"/>
          <p14:tracePt t="118979" x="3238500" y="3060700"/>
          <p14:tracePt t="118995" x="3219450" y="3060700"/>
          <p14:tracePt t="119012" x="3200400" y="3054350"/>
          <p14:tracePt t="119029" x="3187700" y="3054350"/>
          <p14:tracePt t="119064" x="3175000" y="3054350"/>
          <p14:tracePt t="119099" x="3175000" y="3048000"/>
          <p14:tracePt t="119212" x="3181350" y="3048000"/>
          <p14:tracePt t="119232" x="3194050" y="3048000"/>
          <p14:tracePt t="119239" x="3200400" y="3041650"/>
          <p14:tracePt t="119247" x="3213100" y="3041650"/>
          <p14:tracePt t="119261" x="3232150" y="3035300"/>
          <p14:tracePt t="119277" x="3263900" y="3028950"/>
          <p14:tracePt t="119294" x="3346450" y="2997200"/>
          <p14:tracePt t="119310" x="3403600" y="2978150"/>
          <p14:tracePt t="119327" x="3524250" y="2927350"/>
          <p14:tracePt t="119344" x="3594100" y="2908300"/>
          <p14:tracePt t="119360" x="3663950" y="2889250"/>
          <p14:tracePt t="119377" x="3829050" y="2857500"/>
          <p14:tracePt t="119394" x="3905250" y="2851150"/>
          <p14:tracePt t="119410" x="4095750" y="2851150"/>
          <p14:tracePt t="119427" x="4171950" y="2851150"/>
          <p14:tracePt t="119443" x="4235450" y="2851150"/>
          <p14:tracePt t="119460" x="4343400" y="2851150"/>
          <p14:tracePt t="119477" x="4368800" y="2851150"/>
          <p14:tracePt t="119494" x="4381500" y="2851150"/>
          <p14:tracePt t="119510" x="4400550" y="2851150"/>
          <p14:tracePt t="119527" x="4406900" y="2851150"/>
          <p14:tracePt t="119543" x="4413250" y="2851150"/>
          <p14:tracePt t="119577" x="4419600" y="2851150"/>
          <p14:tracePt t="119898" x="4413250" y="2851150"/>
          <p14:tracePt t="119941" x="4406900" y="2857500"/>
          <p14:tracePt t="119962" x="4406900" y="2870200"/>
          <p14:tracePt t="119969" x="4400550" y="2876550"/>
          <p14:tracePt t="119983" x="4400550" y="2889250"/>
          <p14:tracePt t="119992" x="4400550" y="2908300"/>
          <p14:tracePt t="120008" x="4394200" y="2927350"/>
          <p14:tracePt t="120025" x="4387850" y="2997200"/>
          <p14:tracePt t="120042" x="4368800" y="3117850"/>
          <p14:tracePt t="120058" x="4362450" y="3181350"/>
          <p14:tracePt t="120075" x="4343400" y="3333750"/>
          <p14:tracePt t="120091" x="4324350" y="3467100"/>
          <p14:tracePt t="120108" x="4311650" y="3530600"/>
          <p14:tracePt t="120125" x="4292600" y="3638550"/>
          <p14:tracePt t="120141" x="4292600" y="3676650"/>
          <p14:tracePt t="120159" x="4273550" y="3752850"/>
          <p14:tracePt t="120174" x="4273550" y="3759200"/>
          <p14:tracePt t="120191" x="4273550" y="3765550"/>
          <p14:tracePt t="120208" x="4267200" y="3765550"/>
          <p14:tracePt t="120355" x="4273550" y="3765550"/>
          <p14:tracePt t="120432" x="4279900" y="3765550"/>
          <p14:tracePt t="120453" x="4286250" y="3765550"/>
          <p14:tracePt t="120460" x="4292600" y="3765550"/>
          <p14:tracePt t="120476" x="4298950" y="3765550"/>
          <p14:tracePt t="120489" x="4305300" y="3765550"/>
          <p14:tracePt t="120507" x="4330700" y="3759200"/>
          <p14:tracePt t="120524" x="4375150" y="3752850"/>
          <p14:tracePt t="120540" x="4406900" y="3740150"/>
          <p14:tracePt t="120557" x="4489450" y="3714750"/>
          <p14:tracePt t="120573" x="4572000" y="3702050"/>
          <p14:tracePt t="120590" x="4641850" y="3689350"/>
          <p14:tracePt t="120606" x="4743450" y="3676650"/>
          <p14:tracePt t="120623" x="4851400" y="3663950"/>
          <p14:tracePt t="120640" x="4902200" y="3663950"/>
          <p14:tracePt t="120657" x="4997450" y="3657600"/>
          <p14:tracePt t="120672" x="5060950" y="3657600"/>
          <p14:tracePt t="120689" x="5092700" y="3657600"/>
          <p14:tracePt t="120706" x="5149850" y="3651250"/>
          <p14:tracePt t="120722" x="5200650" y="3632200"/>
          <p14:tracePt t="120738" x="5219700" y="3625850"/>
          <p14:tracePt t="120755" x="5270500" y="3613150"/>
          <p14:tracePt t="120772" x="5289550" y="3606800"/>
          <p14:tracePt t="120789" x="5334000" y="3594100"/>
          <p14:tracePt t="120805" x="5378450" y="3587750"/>
          <p14:tracePt t="120822" x="5397500" y="3587750"/>
          <p14:tracePt t="120839" x="5435600" y="3575050"/>
          <p14:tracePt t="120855" x="5467350" y="3575050"/>
          <p14:tracePt t="120872" x="5480050" y="3575050"/>
          <p14:tracePt t="120889" x="5492750" y="3575050"/>
          <p14:tracePt t="120905" x="5505450" y="3575050"/>
          <p14:tracePt t="120921" x="5511800" y="3575050"/>
          <p14:tracePt t="120954" x="5518150" y="3575050"/>
          <p14:tracePt t="120987" x="5524500" y="3575050"/>
          <p14:tracePt t="121022" x="5530850" y="3575050"/>
          <p14:tracePt t="121043" x="5543550" y="3575050"/>
          <p14:tracePt t="121057" x="5549900" y="3575050"/>
          <p14:tracePt t="121064" x="5556250" y="3575050"/>
          <p14:tracePt t="121085" x="5562600" y="3575050"/>
          <p14:tracePt t="121092" x="5575300" y="3575050"/>
          <p14:tracePt t="121107" x="5588000" y="3575050"/>
          <p14:tracePt t="121121" x="5607050" y="3581400"/>
          <p14:tracePt t="121138" x="5651500" y="3581400"/>
          <p14:tracePt t="121155" x="5708650" y="3587750"/>
          <p14:tracePt t="121171" x="5734050" y="3600450"/>
          <p14:tracePt t="121187" x="5803900" y="3606800"/>
          <p14:tracePt t="121205" x="5854700" y="3606800"/>
          <p14:tracePt t="121221" x="5880100" y="3613150"/>
          <p14:tracePt t="121237" x="5924550" y="3613150"/>
          <p14:tracePt t="121254" x="5949950" y="3613150"/>
          <p14:tracePt t="121270" x="5962650" y="3613150"/>
          <p14:tracePt t="121287" x="5969000" y="3613150"/>
          <p14:tracePt t="121304" x="5975350" y="3613150"/>
          <p14:tracePt t="121337" x="5981700" y="3613150"/>
          <p14:tracePt t="121365" x="5988050" y="3613150"/>
          <p14:tracePt t="121478" x="5988050" y="3619500"/>
          <p14:tracePt t="121485" x="5988050" y="3625850"/>
          <p14:tracePt t="122559" x="6000750" y="3625850"/>
          <p14:tracePt t="122567" x="6013450" y="3625850"/>
          <p14:tracePt t="122580" x="6026150" y="3632200"/>
          <p14:tracePt t="122586" x="6038850" y="3632200"/>
          <p14:tracePt t="122602" x="6045200" y="3632200"/>
          <p14:tracePt t="122616" x="6083300" y="3644900"/>
          <p14:tracePt t="122632" x="6102350" y="3644900"/>
          <p14:tracePt t="122650" x="6127750" y="3644900"/>
          <p14:tracePt t="122666" x="6197600" y="3644900"/>
          <p14:tracePt t="122683" x="6261100" y="3644900"/>
          <p14:tracePt t="122700" x="6318250" y="3644900"/>
          <p14:tracePt t="122716" x="6350000" y="3644900"/>
          <p14:tracePt t="122732" x="6407150" y="3644900"/>
          <p14:tracePt t="122749" x="6457950" y="3638550"/>
          <p14:tracePt t="122766" x="6470650" y="3638550"/>
          <p14:tracePt t="122782" x="6496050" y="3638550"/>
          <p14:tracePt t="122798" x="6508750" y="3638550"/>
          <p14:tracePt t="122815" x="6515100" y="3638550"/>
          <p14:tracePt t="122832" x="6527800" y="3638550"/>
          <p14:tracePt t="122848" x="6540500" y="3638550"/>
          <p14:tracePt t="122865" x="6546850" y="3638550"/>
          <p14:tracePt t="122898" x="6572250" y="3638550"/>
          <p14:tracePt t="122915" x="6578600" y="3638550"/>
          <p14:tracePt t="122931" x="6591300" y="3638550"/>
          <p14:tracePt t="122965" x="6610350" y="3644900"/>
          <p14:tracePt t="122981" x="6629400" y="3644900"/>
          <p14:tracePt t="122998" x="6635750" y="3644900"/>
          <p14:tracePt t="123015" x="6642100" y="3651250"/>
          <p14:tracePt t="123031" x="6654800" y="3651250"/>
          <p14:tracePt t="123065" x="6661150" y="3651250"/>
          <p14:tracePt t="123106" x="6667500" y="3651250"/>
          <p14:tracePt t="123127" x="6673850" y="3651250"/>
          <p14:tracePt t="123148" x="6673850" y="3657600"/>
          <p14:tracePt t="123155" x="6680200" y="3657600"/>
          <p14:tracePt t="123169" x="6686550" y="3657600"/>
          <p14:tracePt t="123180" x="6692900" y="3663950"/>
          <p14:tracePt t="123198" x="6699250" y="3670300"/>
          <p14:tracePt t="123214" x="6718300" y="3676650"/>
          <p14:tracePt t="123231" x="6718300" y="3683000"/>
          <p14:tracePt t="123247" x="6756400" y="3689350"/>
          <p14:tracePt t="123264" x="6769100" y="3702050"/>
          <p14:tracePt t="123281" x="6775450" y="3702050"/>
          <p14:tracePt t="123297" x="6788150" y="3708400"/>
          <p14:tracePt t="123314" x="6794500" y="3708400"/>
          <p14:tracePt t="123380" x="6794500" y="3714750"/>
          <p14:tracePt t="123450" x="6794500" y="3721100"/>
          <p14:tracePt t="123464" x="6800850" y="3721100"/>
          <p14:tracePt t="124933" x="6807200" y="3721100"/>
          <p14:tracePt t="124954" x="6813550" y="3721100"/>
          <p14:tracePt t="124961" x="6819900" y="3721100"/>
          <p14:tracePt t="124977" x="6826250" y="3721100"/>
          <p14:tracePt t="125003" x="6838950" y="3714750"/>
          <p14:tracePt t="125025" x="6845300" y="3714750"/>
          <p14:tracePt t="125031" x="6845300" y="3708400"/>
          <p14:tracePt t="125052" x="6851650" y="3708400"/>
          <p14:tracePt t="125066" x="6858000" y="3708400"/>
          <p14:tracePt t="125094" x="6864350" y="3708400"/>
          <p14:tracePt t="125101" x="6870700" y="3702050"/>
          <p14:tracePt t="125123" x="6877050" y="3702050"/>
          <p14:tracePt t="125143" x="6883400" y="3702050"/>
          <p14:tracePt t="125172" x="6889750" y="3702050"/>
          <p14:tracePt t="125186" x="6896100" y="3702050"/>
          <p14:tracePt t="125193" x="6902450" y="3702050"/>
          <p14:tracePt t="125214" x="6908800" y="3702050"/>
          <p14:tracePt t="125228" x="6915150" y="3702050"/>
          <p14:tracePt t="125240" x="6921500" y="3702050"/>
          <p14:tracePt t="125257" x="6927850" y="3702050"/>
          <p14:tracePt t="125277" x="6934200" y="3702050"/>
          <p14:tracePt t="125289" x="6940550" y="3702050"/>
          <p14:tracePt t="125306" x="6953250" y="3702050"/>
          <p14:tracePt t="125323" x="6959600" y="3702050"/>
          <p14:tracePt t="125340" x="6978650" y="3702050"/>
          <p14:tracePt t="125356" x="7010400" y="3689350"/>
          <p14:tracePt t="125373" x="7035800" y="3689350"/>
          <p14:tracePt t="125390" x="7092950" y="3689350"/>
          <p14:tracePt t="125406" x="7150100" y="3689350"/>
          <p14:tracePt t="125423" x="7169150" y="3689350"/>
          <p14:tracePt t="125440" x="7219950" y="3689350"/>
          <p14:tracePt t="125456" x="7239000" y="3689350"/>
          <p14:tracePt t="125473" x="7264400" y="3689350"/>
          <p14:tracePt t="125489" x="7277100" y="3689350"/>
          <p14:tracePt t="125506" x="7283450" y="3689350"/>
          <p14:tracePt t="125539" x="7302500" y="3689350"/>
          <p14:tracePt t="125556" x="7315200" y="3689350"/>
          <p14:tracePt t="125572" x="7340600" y="3676650"/>
          <p14:tracePt t="125589" x="7391400" y="3670300"/>
          <p14:tracePt t="125605" x="7423150" y="3657600"/>
          <p14:tracePt t="125621" x="7499350" y="3651250"/>
          <p14:tracePt t="125638" x="7581900" y="3632200"/>
          <p14:tracePt t="125656" x="7651750" y="3613150"/>
          <p14:tracePt t="125672" x="7677150" y="3613150"/>
          <p14:tracePt t="125688" x="7721600" y="3613150"/>
          <p14:tracePt t="125706" x="7759700" y="3606800"/>
          <p14:tracePt t="125722" x="7772400" y="3606800"/>
          <p14:tracePt t="125738" x="7816850" y="3600450"/>
          <p14:tracePt t="125755" x="7880350" y="3600450"/>
          <p14:tracePt t="125771" x="7905750" y="3613150"/>
          <p14:tracePt t="125789" x="7950200" y="3613150"/>
          <p14:tracePt t="125805" x="8058150" y="3625850"/>
          <p14:tracePt t="125821" x="8083550" y="3625850"/>
          <p14:tracePt t="125838" x="8115300" y="3625850"/>
          <p14:tracePt t="125854" x="8147050" y="3625850"/>
          <p14:tracePt t="125871" x="8166100" y="3625850"/>
          <p14:tracePt t="125888" x="8178800" y="3625850"/>
          <p14:tracePt t="126540" x="8172450" y="3625850"/>
          <p14:tracePt t="126589" x="8166100" y="3625850"/>
          <p14:tracePt t="126660" x="8159750" y="3625850"/>
          <p14:tracePt t="126736" x="8153400" y="3625850"/>
          <p14:tracePt t="126751" x="8147050" y="3625850"/>
          <p14:tracePt t="126758" x="8140700" y="3625850"/>
          <p14:tracePt t="126772" x="8128000" y="3625850"/>
          <p14:tracePt t="126786" x="8070850" y="3625850"/>
          <p14:tracePt t="126802" x="8032750" y="3625850"/>
          <p14:tracePt t="126818" x="7975600" y="3625850"/>
          <p14:tracePt t="126835" x="7835900" y="3625850"/>
          <p14:tracePt t="126851" x="7645400" y="3625850"/>
          <p14:tracePt t="126867" x="7531100" y="3632200"/>
          <p14:tracePt t="126885" x="7340600" y="3651250"/>
          <p14:tracePt t="126901" x="7175500" y="3670300"/>
          <p14:tracePt t="126917" x="7092950" y="3683000"/>
          <p14:tracePt t="126934" x="6978650" y="3683000"/>
          <p14:tracePt t="126951" x="6896100" y="3676650"/>
          <p14:tracePt t="126967" x="6870700" y="3670300"/>
          <p14:tracePt t="126984" x="6838950" y="3670300"/>
          <p14:tracePt t="127001" x="6819900" y="3670300"/>
          <p14:tracePt t="127018" x="6813550" y="3670300"/>
          <p14:tracePt t="127081" x="6807200" y="3676650"/>
          <p14:tracePt t="127088" x="6807200" y="3683000"/>
          <p14:tracePt t="127101" x="6800850" y="3689350"/>
          <p14:tracePt t="127480" x="6769100" y="3689350"/>
          <p14:tracePt t="127494" x="6731000" y="3683000"/>
          <p14:tracePt t="127502" x="6673850" y="3676650"/>
          <p14:tracePt t="127516" x="6597650" y="3676650"/>
          <p14:tracePt t="127532" x="6445250" y="3657600"/>
          <p14:tracePt t="127549" x="6343650" y="3644900"/>
          <p14:tracePt t="127565" x="6121400" y="3625850"/>
          <p14:tracePt t="127582" x="5867400" y="3581400"/>
          <p14:tracePt t="127599" x="5588000" y="3562350"/>
          <p14:tracePt t="127615" x="5448300" y="3549650"/>
          <p14:tracePt t="127632" x="5334000" y="3530600"/>
          <p14:tracePt t="127649" x="4959350" y="3441700"/>
          <p14:tracePt t="127665" x="4857750" y="3435350"/>
          <p14:tracePt t="127682" x="4743450" y="3416300"/>
          <p14:tracePt t="127698" x="4603750" y="3416300"/>
          <p14:tracePt t="127714" x="4483100" y="3384550"/>
          <p14:tracePt t="127731" x="4438650" y="3378200"/>
          <p14:tracePt t="127748" x="4343400" y="3359150"/>
          <p14:tracePt t="127764" x="4273550" y="3352800"/>
          <p14:tracePt t="127782" x="4184650" y="3352800"/>
          <p14:tracePt t="127798" x="4146550" y="3352800"/>
          <p14:tracePt t="127814" x="4064000" y="3371850"/>
          <p14:tracePt t="127832" x="3981450" y="3390900"/>
          <p14:tracePt t="127847" x="3911600" y="3390900"/>
          <p14:tracePt t="127865" x="3771900" y="3397250"/>
          <p14:tracePt t="127881" x="3606800" y="3397250"/>
          <p14:tracePt t="127897" x="3505200" y="3409950"/>
          <p14:tracePt t="127914" x="3429000" y="3429000"/>
          <p14:tracePt t="127930" x="3219450" y="3454400"/>
          <p14:tracePt t="127947" x="3168650" y="3454400"/>
          <p14:tracePt t="127965" x="3060700" y="3467100"/>
          <p14:tracePt t="127980" x="3016250" y="3473450"/>
          <p14:tracePt t="127997" x="2959100" y="3486150"/>
          <p14:tracePt t="128014" x="2914650" y="3498850"/>
          <p14:tracePt t="128030" x="2901950" y="3511550"/>
          <p14:tracePt t="128048" x="2870200" y="3524250"/>
          <p14:tracePt t="128064" x="2844800" y="3536950"/>
          <p14:tracePt t="128080" x="2832100" y="3536950"/>
          <p14:tracePt t="128097" x="2794000" y="3543300"/>
          <p14:tracePt t="128114" x="2774950" y="3543300"/>
          <p14:tracePt t="128130" x="2762250" y="3543300"/>
          <p14:tracePt t="128147" x="2743200" y="3543300"/>
          <p14:tracePt t="128163" x="2717800" y="3543300"/>
          <p14:tracePt t="128180" x="2705100" y="3536950"/>
          <p14:tracePt t="128197" x="2673350" y="3530600"/>
          <p14:tracePt t="128213" x="2647950" y="3530600"/>
          <p14:tracePt t="128229" x="2635250" y="3530600"/>
          <p14:tracePt t="128246" x="2603500" y="3530600"/>
          <p14:tracePt t="128263" x="2584450" y="3530600"/>
          <p14:tracePt t="128281" x="2514600" y="3530600"/>
          <p14:tracePt t="128296" x="2489200" y="3530600"/>
          <p14:tracePt t="128313" x="2470150" y="3530600"/>
          <p14:tracePt t="128316" x="2451100" y="3530600"/>
          <p14:tracePt t="128330" x="2432050" y="3530600"/>
          <p14:tracePt t="128346" x="2400300" y="3530600"/>
          <p14:tracePt t="128363" x="2374900" y="3530600"/>
          <p14:tracePt t="128379" x="2355850" y="3530600"/>
          <p14:tracePt t="128396" x="2317750" y="3530600"/>
          <p14:tracePt t="128413" x="2305050" y="3530600"/>
          <p14:tracePt t="128429" x="2273300" y="3530600"/>
          <p14:tracePt t="128445" x="2260600" y="3530600"/>
          <p14:tracePt t="128463" x="2235200" y="3530600"/>
          <p14:tracePt t="128478" x="2222500" y="3530600"/>
          <p14:tracePt t="128495" x="2178050" y="3536950"/>
          <p14:tracePt t="128512" x="2139950" y="3543300"/>
          <p14:tracePt t="128528" x="2120900" y="3549650"/>
          <p14:tracePt t="128545" x="2108200" y="3556000"/>
          <p14:tracePt t="128562" x="2057400" y="3562350"/>
          <p14:tracePt t="128579" x="2044700" y="3562350"/>
          <p14:tracePt t="128596" x="2044700" y="3568700"/>
          <p14:tracePt t="128612" x="2025650" y="3568700"/>
          <p14:tracePt t="129183" x="2025650" y="3581400"/>
          <p14:tracePt t="129198" x="2025650" y="3587750"/>
          <p14:tracePt t="129204" x="2025650" y="3594100"/>
          <p14:tracePt t="129225" x="2025650" y="3600450"/>
          <p14:tracePt t="129233" x="2019300" y="3606800"/>
          <p14:tracePt t="129246" x="2019300" y="3613150"/>
          <p14:tracePt t="129260" x="2019300" y="3625850"/>
          <p14:tracePt t="129276" x="2006600" y="3632200"/>
          <p14:tracePt t="129293" x="2000250" y="3638550"/>
          <p14:tracePt t="129310" x="1987550" y="3644900"/>
          <p14:tracePt t="129326" x="1981200" y="3651250"/>
          <p14:tracePt t="129342" x="1974850" y="3657600"/>
          <p14:tracePt t="129359" x="1968500" y="3657600"/>
          <p14:tracePt t="129375" x="1962150" y="3663950"/>
          <p14:tracePt t="129409" x="1955800" y="3670300"/>
          <p14:tracePt t="129443" x="1955800" y="3676650"/>
          <p14:tracePt t="129464" x="1949450" y="3676650"/>
          <p14:tracePt t="129485" x="1943100" y="3683000"/>
          <p14:tracePt t="129513" x="1936750" y="3683000"/>
          <p14:tracePt t="129555" x="1936750" y="3689350"/>
          <p14:tracePt t="129647" x="1943100" y="3695700"/>
          <p14:tracePt t="129668" x="1955800" y="3695700"/>
          <p14:tracePt t="129676" x="1962150" y="3695700"/>
          <p14:tracePt t="129689" x="1981200" y="3695700"/>
          <p14:tracePt t="129696" x="2000250" y="3695700"/>
          <p14:tracePt t="129711" x="2038350" y="3695700"/>
          <p14:tracePt t="129725" x="2114550" y="3695700"/>
          <p14:tracePt t="129741" x="2178050" y="3695700"/>
          <p14:tracePt t="129758" x="2241550" y="3695700"/>
          <p14:tracePt t="129774" x="2381250" y="3695700"/>
          <p14:tracePt t="129791" x="2520950" y="3695700"/>
          <p14:tracePt t="129808" x="2628900" y="3695700"/>
          <p14:tracePt t="129824" x="2679700" y="3695700"/>
          <p14:tracePt t="129841" x="2762250" y="3683000"/>
          <p14:tracePt t="129858" x="2819400" y="3683000"/>
          <p14:tracePt t="129873" x="2844800" y="3683000"/>
          <p14:tracePt t="129890" x="2876550" y="3683000"/>
          <p14:tracePt t="129907" x="2901950" y="3683000"/>
          <p14:tracePt t="129923" x="2908300" y="3683000"/>
          <p14:tracePt t="129941" x="2914650" y="3683000"/>
          <p14:tracePt t="129977" x="2921000" y="3683000"/>
          <p14:tracePt t="130215" x="2927350" y="3683000"/>
          <p14:tracePt t="130230" x="2933700" y="3683000"/>
          <p14:tracePt t="130237" x="2940050" y="3689350"/>
          <p14:tracePt t="130251" x="2952750" y="3695700"/>
          <p14:tracePt t="130259" x="2971800" y="3702050"/>
          <p14:tracePt t="130274" x="3016250" y="3721100"/>
          <p14:tracePt t="130290" x="3162300" y="3759200"/>
          <p14:tracePt t="130307" x="3251200" y="3790950"/>
          <p14:tracePt t="130322" x="3486150" y="3854450"/>
          <p14:tracePt t="130339" x="3613150" y="3873500"/>
          <p14:tracePt t="130356" x="3987800" y="3949700"/>
          <p14:tracePt t="130372" x="4089400" y="3962400"/>
          <p14:tracePt t="130389" x="4191000" y="3968750"/>
          <p14:tracePt t="130406" x="4343400" y="3981450"/>
          <p14:tracePt t="130422" x="4476750" y="3975100"/>
          <p14:tracePt t="130439" x="4527550" y="3975100"/>
          <p14:tracePt t="130455" x="4591050" y="3962400"/>
          <p14:tracePt t="130472" x="4629150" y="3962400"/>
          <p14:tracePt t="130489" x="4641850" y="3956050"/>
          <p14:tracePt t="130505" x="4648200" y="3956050"/>
          <p14:tracePt t="130521" x="4654550" y="3956050"/>
          <p14:tracePt t="130539" x="4667250" y="3956050"/>
          <p14:tracePt t="130555" x="4673600" y="3956050"/>
          <p14:tracePt t="130571" x="4699000" y="3956050"/>
          <p14:tracePt t="130588" x="4724400" y="3956050"/>
          <p14:tracePt t="130605" x="4730750" y="3956050"/>
          <p14:tracePt t="130621" x="4737100" y="3956050"/>
          <p14:tracePt t="130638" x="4787900" y="3949700"/>
          <p14:tracePt t="130654" x="4806950" y="3943350"/>
          <p14:tracePt t="130672" x="4864100" y="3937000"/>
          <p14:tracePt t="130688" x="4908550" y="3917950"/>
          <p14:tracePt t="130705" x="5003800" y="3898900"/>
          <p14:tracePt t="130722" x="5080000" y="3892550"/>
          <p14:tracePt t="130738" x="5111750" y="3873500"/>
          <p14:tracePt t="130754" x="5156200" y="3867150"/>
          <p14:tracePt t="130771" x="5181600" y="3854450"/>
          <p14:tracePt t="130788" x="5187950" y="3854450"/>
          <p14:tracePt t="130805" x="5200650" y="3854450"/>
          <p14:tracePt t="130837" x="5200650" y="3848100"/>
          <p14:tracePt t="130904" x="5207000" y="3848100"/>
          <p14:tracePt t="131030" x="5207000" y="3841750"/>
          <p14:tracePt t="134373" x="5137150" y="3797300"/>
          <p14:tracePt t="134380" x="5029200" y="3746500"/>
          <p14:tracePt t="134395" x="4921250" y="3683000"/>
          <p14:tracePt t="134409" x="4737100" y="3568700"/>
          <p14:tracePt t="134425" x="4629150" y="3505200"/>
          <p14:tracePt t="134442" x="4521200" y="3473450"/>
          <p14:tracePt t="134458" x="4292600" y="3378200"/>
          <p14:tracePt t="134475" x="4184650" y="3321050"/>
          <p14:tracePt t="134492" x="4051300" y="3282950"/>
          <p14:tracePt t="134508" x="3721100" y="3155950"/>
          <p14:tracePt t="134525" x="3479800" y="3067050"/>
          <p14:tracePt t="134542" x="3359150" y="3035300"/>
          <p14:tracePt t="134558" x="3105150" y="2997200"/>
          <p14:tracePt t="134575" x="2762250" y="2946400"/>
          <p14:tracePt t="134592" x="2451100" y="2914650"/>
          <p14:tracePt t="134608" x="2266950" y="2914650"/>
          <p14:tracePt t="134624" x="1924050" y="2914650"/>
          <p14:tracePt t="134641" x="1657350" y="2914650"/>
          <p14:tracePt t="134657" x="1517650" y="2914650"/>
          <p14:tracePt t="134675" x="1403350" y="2940050"/>
          <p14:tracePt t="134690" x="1225550" y="2990850"/>
          <p14:tracePt t="134708" x="1212850" y="2997200"/>
          <p14:tracePt t="134725" x="1200150" y="3035300"/>
          <p14:tracePt t="134741" x="1200150" y="3054350"/>
          <p14:tracePt t="134757" x="1200150" y="3079750"/>
          <p14:tracePt t="134774" x="1212850" y="3130550"/>
          <p14:tracePt t="134790" x="1225550" y="3162300"/>
          <p14:tracePt t="134807" x="1250950" y="3219450"/>
          <p14:tracePt t="134824" x="1295400" y="3282950"/>
          <p14:tracePt t="134840" x="1327150" y="3327400"/>
          <p14:tracePt t="134857" x="1441450" y="3479800"/>
          <p14:tracePt t="134873" x="1600200" y="3638550"/>
          <p14:tracePt t="134889" x="1682750" y="3714750"/>
          <p14:tracePt t="134893" x="1778000" y="3810000"/>
          <p14:tracePt t="134907" x="1873250" y="3879850"/>
          <p14:tracePt t="134923" x="2089150" y="4013200"/>
          <p14:tracePt t="134940" x="2184400" y="4076700"/>
          <p14:tracePt t="134957" x="2324100" y="4146550"/>
          <p14:tracePt t="134973" x="2381250" y="4165600"/>
          <p14:tracePt t="134990" x="2387600" y="4165600"/>
          <p14:tracePt t="135006" x="2406650" y="4165600"/>
          <p14:tracePt t="135023" x="2419350" y="4146550"/>
          <p14:tracePt t="135040" x="2432050" y="4133850"/>
          <p14:tracePt t="135056" x="2444750" y="4108450"/>
          <p14:tracePt t="135073" x="2457450" y="4095750"/>
          <p14:tracePt t="135090" x="2470150" y="4076700"/>
          <p14:tracePt t="135106" x="2476500" y="4076700"/>
          <p14:tracePt t="135139" x="2482850" y="4070350"/>
          <p14:tracePt t="135173" x="2482850" y="4064000"/>
          <p14:tracePt t="135216" x="2482850" y="4057650"/>
          <p14:tracePt t="135293" x="2489200" y="4057650"/>
          <p14:tracePt t="135314" x="2489200" y="4051300"/>
          <p14:tracePt t="135321" x="2495550" y="4044950"/>
          <p14:tracePt t="135335" x="2501900" y="4044950"/>
          <p14:tracePt t="135342" x="2508250" y="4044950"/>
          <p14:tracePt t="135358" x="2514600" y="4044950"/>
          <p14:tracePt t="135372" x="2520950" y="4038600"/>
          <p14:tracePt t="135388" x="2533650" y="4032250"/>
          <p14:tracePt t="135391" x="2552700" y="4025900"/>
          <p14:tracePt t="135408" x="2571750" y="4013200"/>
          <p14:tracePt t="135422" x="2590800" y="4000500"/>
          <p14:tracePt t="135438" x="2654300" y="3975100"/>
          <p14:tracePt t="135455" x="2730500" y="3930650"/>
          <p14:tracePt t="135472" x="2774950" y="3911600"/>
          <p14:tracePt t="135488" x="2851150" y="3860800"/>
          <p14:tracePt t="135505" x="2927350" y="3829050"/>
          <p14:tracePt t="135522" x="2959100" y="3810000"/>
          <p14:tracePt t="135538" x="3009900" y="3771900"/>
          <p14:tracePt t="135554" x="3054350" y="3746500"/>
          <p14:tracePt t="135571" x="3067050" y="3721100"/>
          <p14:tracePt t="135588" x="3105150" y="3702050"/>
          <p14:tracePt t="135604" x="3124200" y="3676650"/>
          <p14:tracePt t="135621" x="3136900" y="3663950"/>
          <p14:tracePt t="135638" x="3149600" y="3632200"/>
          <p14:tracePt t="135655" x="3155950" y="3606800"/>
          <p14:tracePt t="135671" x="3155950" y="3594100"/>
          <p14:tracePt t="135687" x="3155950" y="3556000"/>
          <p14:tracePt t="135704" x="3155950" y="3536950"/>
          <p14:tracePt t="135721" x="3149600" y="3479800"/>
          <p14:tracePt t="135737" x="3117850" y="3416300"/>
          <p14:tracePt t="135754" x="3098800" y="3384550"/>
          <p14:tracePt t="135771" x="3073400" y="3340100"/>
          <p14:tracePt t="135787" x="3041650" y="3302000"/>
          <p14:tracePt t="135804" x="3035300" y="3289300"/>
          <p14:tracePt t="135820" x="3009900" y="3257550"/>
          <p14:tracePt t="135836" x="2990850" y="3238500"/>
          <p14:tracePt t="135853" x="2984500" y="3225800"/>
          <p14:tracePt t="135870" x="2965450" y="3206750"/>
          <p14:tracePt t="135886" x="2946400" y="3181350"/>
          <p14:tracePt t="135904" x="2921000" y="3155950"/>
          <p14:tracePt t="135920" x="2914650" y="3143250"/>
          <p14:tracePt t="135936" x="2901950" y="3130550"/>
          <p14:tracePt t="135954" x="2863850" y="3092450"/>
          <p14:tracePt t="135970" x="2844800" y="3073400"/>
          <p14:tracePt t="135986" x="2832100" y="3067050"/>
          <p14:tracePt t="136003" x="2787650" y="3035300"/>
          <p14:tracePt t="136020" x="2743200" y="3016250"/>
          <p14:tracePt t="136036" x="2724150" y="3009900"/>
          <p14:tracePt t="136053" x="2686050" y="2997200"/>
          <p14:tracePt t="136070" x="2641600" y="2984500"/>
          <p14:tracePt t="136087" x="2616200" y="2971800"/>
          <p14:tracePt t="136102" x="2609850" y="2971800"/>
          <p14:tracePt t="136120" x="2603500" y="2971800"/>
          <p14:tracePt t="136157" x="2597150" y="2971800"/>
          <p14:tracePt t="136276" x="2603500" y="2971800"/>
          <p14:tracePt t="136297" x="2609850" y="2971800"/>
          <p14:tracePt t="136340" x="2616200" y="2971800"/>
          <p14:tracePt t="136367" x="2622550" y="2971800"/>
          <p14:tracePt t="136389" x="2628900" y="2965450"/>
          <p14:tracePt t="136417" x="2635250" y="2965450"/>
          <p14:tracePt t="136430" x="2641600" y="2965450"/>
          <p14:tracePt t="136437" x="2654300" y="2965450"/>
          <p14:tracePt t="136452" x="2667000" y="2965450"/>
          <p14:tracePt t="136467" x="2717800" y="2959100"/>
          <p14:tracePt t="136484" x="2755900" y="2946400"/>
          <p14:tracePt t="136502" x="2857500" y="2946400"/>
          <p14:tracePt t="136518" x="2978150" y="2940050"/>
          <p14:tracePt t="136534" x="3028950" y="2933700"/>
          <p14:tracePt t="136551" x="3130550" y="2933700"/>
          <p14:tracePt t="136568" x="3187700" y="2921000"/>
          <p14:tracePt t="136585" x="3257550" y="2914650"/>
          <p14:tracePt t="136601" x="3314700" y="2908300"/>
          <p14:tracePt t="136618" x="3340100" y="2908300"/>
          <p14:tracePt t="136635" x="3397250" y="2901950"/>
          <p14:tracePt t="136651" x="3460750" y="2889250"/>
          <p14:tracePt t="136667" x="3498850" y="2882900"/>
          <p14:tracePt t="136684" x="3568700" y="2870200"/>
          <p14:tracePt t="136701" x="3676650" y="2851150"/>
          <p14:tracePt t="136717" x="3727450" y="2851150"/>
          <p14:tracePt t="136734" x="3848100" y="2825750"/>
          <p14:tracePt t="136751" x="3956050" y="2787650"/>
          <p14:tracePt t="136767" x="3987800" y="2781300"/>
          <p14:tracePt t="136783" x="4038600" y="2755900"/>
          <p14:tracePt t="136800" x="4064000" y="2749550"/>
          <p14:tracePt t="136818" x="4083050" y="2743200"/>
          <p14:tracePt t="136850" x="4095750" y="2743200"/>
          <p14:tracePt t="136867" x="4127500" y="2736850"/>
          <p14:tracePt t="136883" x="4133850" y="2736850"/>
          <p14:tracePt t="136900" x="4146550" y="2736850"/>
          <p14:tracePt t="136916" x="4159250" y="2743200"/>
          <p14:tracePt t="136933" x="4178300" y="2749550"/>
          <p14:tracePt t="136950" x="4191000" y="2749550"/>
          <p14:tracePt t="136966" x="4216400" y="2749550"/>
          <p14:tracePt t="136983" x="4254500" y="2755900"/>
          <p14:tracePt t="137000" x="4305300" y="2755900"/>
          <p14:tracePt t="137016" x="4324350" y="2755900"/>
          <p14:tracePt t="137032" x="4375150" y="2755900"/>
          <p14:tracePt t="137050" x="4413250" y="2755900"/>
          <p14:tracePt t="137066" x="4425950" y="2755900"/>
          <p14:tracePt t="137083" x="4464050" y="2755900"/>
          <p14:tracePt t="137099" x="4489450" y="2755900"/>
          <p14:tracePt t="137116" x="4502150" y="2755900"/>
          <p14:tracePt t="137134" x="4514850" y="2755900"/>
          <p14:tracePt t="137149" x="4533900" y="2755900"/>
          <p14:tracePt t="137166" x="4540250" y="2755900"/>
          <p14:tracePt t="137183" x="4552950" y="2762250"/>
          <p14:tracePt t="137323" x="4546600" y="2762250"/>
          <p14:tracePt t="137329" x="4533900" y="2768600"/>
          <p14:tracePt t="137344" x="4502150" y="2768600"/>
          <p14:tracePt t="137351" x="4464050" y="2768600"/>
          <p14:tracePt t="137365" x="4387850" y="2768600"/>
          <p14:tracePt t="137381" x="4197350" y="2768600"/>
          <p14:tracePt t="137398" x="4064000" y="2768600"/>
          <p14:tracePt t="137415" x="3683000" y="2768600"/>
          <p14:tracePt t="137431" x="3213100" y="2768600"/>
          <p14:tracePt t="137448" x="2921000" y="2781300"/>
          <p14:tracePt t="137464" x="2425700" y="2794000"/>
          <p14:tracePt t="137481" x="2159000" y="2813050"/>
          <p14:tracePt t="137499" x="1543050" y="2851150"/>
          <p14:tracePt t="137515" x="1377950" y="2863850"/>
          <p14:tracePt t="137531" x="1250950" y="2876550"/>
          <p14:tracePt t="137548" x="1047750" y="2895600"/>
          <p14:tracePt t="137564" x="889000" y="2914650"/>
          <p14:tracePt t="137580" x="844550" y="2933700"/>
          <p14:tracePt t="137597" x="787400" y="2940050"/>
          <p14:tracePt t="137614" x="768350" y="2946400"/>
          <p14:tracePt t="137632" x="768350" y="2952750"/>
          <p14:tracePt t="137647" x="762000" y="2952750"/>
          <p14:tracePt t="137864" x="774700" y="2952750"/>
          <p14:tracePt t="137870" x="781050" y="2952750"/>
          <p14:tracePt t="137885" x="800100" y="2946400"/>
          <p14:tracePt t="137896" x="819150" y="2933700"/>
          <p14:tracePt t="137913" x="876300" y="2914650"/>
          <p14:tracePt t="137929" x="933450" y="2895600"/>
          <p14:tracePt t="137946" x="1066800" y="2870200"/>
          <p14:tracePt t="137963" x="1244600" y="2838450"/>
          <p14:tracePt t="137980" x="1333500" y="2832100"/>
          <p14:tracePt t="137995" x="1504950" y="2800350"/>
          <p14:tracePt t="138012" x="1612900" y="2774950"/>
          <p14:tracePt t="138029" x="1657350" y="2762250"/>
          <p14:tracePt t="138047" x="1701800" y="2755900"/>
          <p14:tracePt t="138062" x="1727200" y="2755900"/>
          <p14:tracePt t="138079" x="1733550" y="2755900"/>
          <p14:tracePt t="138096" x="1739900" y="2755900"/>
          <p14:tracePt t="138111" x="1746250" y="2755900"/>
          <p14:tracePt t="138146" x="1752600" y="2755900"/>
          <p14:tracePt t="138194" x="1758950" y="2755900"/>
          <p14:tracePt t="138214" x="1771650" y="2755900"/>
          <p14:tracePt t="138221" x="1784350" y="2755900"/>
          <p14:tracePt t="138236" x="1803400" y="2755900"/>
          <p14:tracePt t="138245" x="1835150" y="2755900"/>
          <p14:tracePt t="138262" x="1860550" y="2755900"/>
          <p14:tracePt t="138279" x="1943100" y="2762250"/>
          <p14:tracePt t="138296" x="2032000" y="2774950"/>
          <p14:tracePt t="138311" x="2063750" y="2774950"/>
          <p14:tracePt t="138329" x="2101850" y="2781300"/>
          <p14:tracePt t="138345" x="2127250" y="2787650"/>
          <p14:tracePt t="138362" x="2133600" y="2794000"/>
          <p14:tracePt t="138378" x="2139950" y="2794000"/>
          <p14:tracePt t="138394" x="2146300" y="2794000"/>
          <p14:tracePt t="138454" x="2152650" y="2800350"/>
          <p14:tracePt t="138468" x="2159000" y="2800350"/>
          <p14:tracePt t="138482" x="2165350" y="2800350"/>
          <p14:tracePt t="138496" x="2171700" y="2800350"/>
          <p14:tracePt t="138503" x="2178050" y="2800350"/>
          <p14:tracePt t="138517" x="2190750" y="2806700"/>
          <p14:tracePt t="138527" x="2209800" y="2806700"/>
          <p14:tracePt t="138545" x="2222500" y="2813050"/>
          <p14:tracePt t="138561" x="2292350" y="2819400"/>
          <p14:tracePt t="138577" x="2362200" y="2825750"/>
          <p14:tracePt t="138595" x="2451100" y="2825750"/>
          <p14:tracePt t="138610" x="2489200" y="2832100"/>
          <p14:tracePt t="138627" x="2571750" y="2832100"/>
          <p14:tracePt t="138644" x="2647950" y="2832100"/>
          <p14:tracePt t="138660" x="2679700" y="2832100"/>
          <p14:tracePt t="138677" x="2724150" y="2832100"/>
          <p14:tracePt t="138694" x="2832100" y="2832100"/>
          <p14:tracePt t="138710" x="2882900" y="2825750"/>
          <p14:tracePt t="138728" x="2965450" y="2825750"/>
          <p14:tracePt t="138744" x="3016250" y="2825750"/>
          <p14:tracePt t="138760" x="3117850" y="2825750"/>
          <p14:tracePt t="138777" x="3213100" y="2813050"/>
          <p14:tracePt t="138793" x="3263900" y="2813050"/>
          <p14:tracePt t="138810" x="3352800" y="2813050"/>
          <p14:tracePt t="138827" x="3422650" y="2813050"/>
          <p14:tracePt t="138843" x="3460750" y="2813050"/>
          <p14:tracePt t="138860" x="3562350" y="2813050"/>
          <p14:tracePt t="138877" x="3683000" y="2806700"/>
          <p14:tracePt t="138893" x="3733800" y="2800350"/>
          <p14:tracePt t="138910" x="3848100" y="2787650"/>
          <p14:tracePt t="138926" x="3981450" y="2787650"/>
          <p14:tracePt t="138942" x="4032250" y="2787650"/>
          <p14:tracePt t="138945" x="4108450" y="2794000"/>
          <p14:tracePt t="138962" x="4159250" y="2794000"/>
          <p14:tracePt t="138976" x="4267200" y="2813050"/>
          <p14:tracePt t="138993" x="4292600" y="2813050"/>
          <p14:tracePt t="139009" x="4362450" y="2825750"/>
          <p14:tracePt t="139025" x="4394200" y="2825750"/>
          <p14:tracePt t="139043" x="4451350" y="2838450"/>
          <p14:tracePt t="139058" x="4489450" y="2844800"/>
          <p14:tracePt t="139075" x="4514850" y="2844800"/>
          <p14:tracePt t="139093" x="4552950" y="2870200"/>
          <p14:tracePt t="139109" x="4616450" y="2882900"/>
          <p14:tracePt t="139125" x="4622800" y="2882900"/>
          <p14:tracePt t="139143" x="4654550" y="2895600"/>
          <p14:tracePt t="139158" x="4673600" y="2895600"/>
          <p14:tracePt t="139175" x="4686300" y="2901950"/>
          <p14:tracePt t="139192" x="4699000" y="2901950"/>
          <p14:tracePt t="139208" x="4718050" y="2901950"/>
          <p14:tracePt t="139225" x="4724400" y="2901950"/>
          <p14:tracePt t="139242" x="4730750" y="2901950"/>
          <p14:tracePt t="139259" x="4730750" y="2908300"/>
          <p14:tracePt t="139995" x="4749800" y="2908300"/>
          <p14:tracePt t="140009" x="4781550" y="2908300"/>
          <p14:tracePt t="140015" x="4806950" y="2908300"/>
          <p14:tracePt t="140029" x="4851400" y="2895600"/>
          <p14:tracePt t="140044" x="4876800" y="2895600"/>
          <p14:tracePt t="140055" x="4908550" y="2889250"/>
          <p14:tracePt t="140072" x="4978400" y="2882900"/>
          <p14:tracePt t="140088" x="5035550" y="2876550"/>
          <p14:tracePt t="140105" x="5060950" y="2870200"/>
          <p14:tracePt t="140122" x="5137150" y="2844800"/>
          <p14:tracePt t="140139" x="5156200" y="2844800"/>
          <p14:tracePt t="140155" x="5207000" y="2838450"/>
          <p14:tracePt t="140171" x="5238750" y="2832100"/>
          <p14:tracePt t="140188" x="5251450" y="2832100"/>
          <p14:tracePt t="140206" x="5270500" y="2825750"/>
          <p14:tracePt t="140222" x="5283200" y="2819400"/>
          <p14:tracePt t="140238" x="5289550" y="2813050"/>
          <p14:tracePt t="140458" x="5295900" y="2813050"/>
          <p14:tracePt t="140487" x="5302250" y="2813050"/>
          <p14:tracePt t="140500" x="5314950" y="2813050"/>
          <p14:tracePt t="140507" x="5334000" y="2813050"/>
          <p14:tracePt t="140523" x="5365750" y="2813050"/>
          <p14:tracePt t="140537" x="5403850" y="2825750"/>
          <p14:tracePt t="140553" x="5454650" y="2832100"/>
          <p14:tracePt t="140571" x="5600700" y="2844800"/>
          <p14:tracePt t="140587" x="5676900" y="2844800"/>
          <p14:tracePt t="140604" x="5740400" y="2851150"/>
          <p14:tracePt t="140620" x="5854700" y="2851150"/>
          <p14:tracePt t="140637" x="5892800" y="2851150"/>
          <p14:tracePt t="140653" x="5918200" y="2851150"/>
          <p14:tracePt t="140670" x="5956300" y="2851150"/>
          <p14:tracePt t="140686" x="5962650" y="2851150"/>
          <p14:tracePt t="140704" x="5969000" y="2851150"/>
          <p14:tracePt t="140740" x="5962650" y="2851150"/>
          <p14:tracePt t="140756" x="5956300" y="2851150"/>
          <p14:tracePt t="140769" x="5937250" y="2851150"/>
          <p14:tracePt t="140786" x="5899150" y="2851150"/>
          <p14:tracePt t="140803" x="5797550" y="2863850"/>
          <p14:tracePt t="140819" x="5721350" y="2863850"/>
          <p14:tracePt t="140836" x="5645150" y="2870200"/>
          <p14:tracePt t="140852" x="5499100" y="2901950"/>
          <p14:tracePt t="140869" x="5441950" y="2908300"/>
          <p14:tracePt t="140887" x="5372100" y="2921000"/>
          <p14:tracePt t="140903" x="5353050" y="2933700"/>
          <p14:tracePt t="140919" x="5340350" y="2933700"/>
          <p14:tracePt t="140937" x="5321300" y="2933700"/>
          <p14:tracePt t="141020" x="5314950" y="2940050"/>
          <p14:tracePt t="141056" x="5314950" y="2946400"/>
          <p14:tracePt t="141139" x="5314950" y="2952750"/>
          <p14:tracePt t="141189" x="5321300" y="2952750"/>
          <p14:tracePt t="141196" x="5327650" y="2952750"/>
          <p14:tracePt t="141209" x="5334000" y="2952750"/>
          <p14:tracePt t="141223" x="5340350" y="2952750"/>
          <p14:tracePt t="141238" x="5346700" y="2946400"/>
          <p14:tracePt t="141252" x="5365750" y="2946400"/>
          <p14:tracePt t="141268" x="5384800" y="2940050"/>
          <p14:tracePt t="141284" x="5403850" y="2940050"/>
          <p14:tracePt t="141302" x="5461000" y="2933700"/>
          <p14:tracePt t="141318" x="5499100" y="2933700"/>
          <p14:tracePt t="141334" x="5568950" y="2927350"/>
          <p14:tracePt t="141351" x="5600700" y="2921000"/>
          <p14:tracePt t="141368" x="5619750" y="2921000"/>
          <p14:tracePt t="141384" x="5657850" y="2921000"/>
          <p14:tracePt t="141401" x="5664200" y="2914650"/>
          <p14:tracePt t="141418" x="5683250" y="2908300"/>
          <p14:tracePt t="141435" x="5689600" y="2901950"/>
          <p14:tracePt t="141468" x="5689600" y="2895600"/>
          <p14:tracePt t="141526" x="5683250" y="2895600"/>
          <p14:tracePt t="141540" x="5676900" y="2895600"/>
          <p14:tracePt t="141547" x="5670550" y="2895600"/>
          <p14:tracePt t="141575" x="5664200" y="2889250"/>
          <p14:tracePt t="141589" x="5657850" y="2889250"/>
          <p14:tracePt t="141596" x="5645150" y="2889250"/>
          <p14:tracePt t="141610" x="5632450" y="2889250"/>
          <p14:tracePt t="141624" x="5613400" y="2889250"/>
          <p14:tracePt t="141633" x="5600700" y="2882900"/>
          <p14:tracePt t="141650" x="5581650" y="2882900"/>
          <p14:tracePt t="141667" x="5530850" y="2876550"/>
          <p14:tracePt t="141683" x="5486400" y="2870200"/>
          <p14:tracePt t="141700" x="5441950" y="2870200"/>
          <p14:tracePt t="141717" x="5397500" y="2870200"/>
          <p14:tracePt t="141733" x="5384800" y="2870200"/>
          <p14:tracePt t="141749" x="5359400" y="2870200"/>
          <p14:tracePt t="141766" x="5346700" y="2870200"/>
          <p14:tracePt t="141783" x="5340350" y="2870200"/>
          <p14:tracePt t="141801" x="5327650" y="2870200"/>
          <p14:tracePt t="141816" x="5321300" y="2870200"/>
          <p14:tracePt t="141832" x="5314950" y="2870200"/>
          <p14:tracePt t="141850" x="5308600" y="2876550"/>
          <p14:tracePt t="141882" x="5302250" y="2876550"/>
          <p14:tracePt t="141899" x="5295900" y="2876550"/>
          <p14:tracePt t="141916" x="5295900" y="2882900"/>
          <p14:tracePt t="141996" x="5289550" y="2882900"/>
          <p14:tracePt t="142031" x="5283200" y="2882900"/>
          <p14:tracePt t="142067" x="5276850" y="2889250"/>
          <p14:tracePt t="142263" x="5270500" y="2895600"/>
          <p14:tracePt t="142369" x="5270500" y="2901950"/>
          <p14:tracePt t="142480" x="5270500" y="2908300"/>
          <p14:tracePt t="142790" x="5270500" y="2914650"/>
          <p14:tracePt t="143204" x="5276850" y="2914650"/>
          <p14:tracePt t="143239" x="5283200" y="2914650"/>
          <p14:tracePt t="143268" x="5289550" y="2914650"/>
          <p14:tracePt t="143274" x="5295900" y="2914650"/>
          <p14:tracePt t="143303" x="5302250" y="2914650"/>
          <p14:tracePt t="143309" x="5308600" y="2921000"/>
          <p14:tracePt t="143359" x="5321300" y="2921000"/>
          <p14:tracePt t="143372" x="5327650" y="2927350"/>
          <p14:tracePt t="143386" x="5334000" y="2927350"/>
          <p14:tracePt t="143401" x="5346700" y="2927350"/>
          <p14:tracePt t="143410" x="5353050" y="2927350"/>
          <p14:tracePt t="143427" x="5372100" y="2927350"/>
          <p14:tracePt t="143444" x="5391150" y="2933700"/>
          <p14:tracePt t="143460" x="5403850" y="2933700"/>
          <p14:tracePt t="143477" x="5429250" y="2940050"/>
          <p14:tracePt t="143494" x="5461000" y="2940050"/>
          <p14:tracePt t="143510" x="5473700" y="2952750"/>
          <p14:tracePt t="143527" x="5499100" y="2952750"/>
          <p14:tracePt t="143544" x="5511800" y="2952750"/>
          <p14:tracePt t="143577" x="5524500" y="2952750"/>
          <p14:tracePt t="143594" x="5530850" y="2952750"/>
          <p14:tracePt t="143610" x="5537200" y="2952750"/>
          <p14:tracePt t="143627" x="5543550" y="2946400"/>
          <p14:tracePt t="143661" x="5549900" y="2946400"/>
          <p14:tracePt t="143710" x="5549900" y="2940050"/>
          <p14:tracePt t="143745" x="5556250" y="2940050"/>
          <p14:tracePt t="143787" x="5562600" y="2933700"/>
          <p14:tracePt t="143794" x="5562600" y="2927350"/>
          <p14:tracePt t="143829" x="5568950" y="2927350"/>
          <p14:tracePt t="143858" x="5568950" y="2921000"/>
          <p14:tracePt t="143956" x="5568950" y="2914650"/>
          <p14:tracePt t="143991" x="5575300" y="2914650"/>
          <p14:tracePt t="144012" x="5575300" y="2908300"/>
          <p14:tracePt t="144040" x="5581650" y="2901950"/>
          <p14:tracePt t="144110" x="5581650" y="2895600"/>
          <p14:tracePt t="144139" x="5588000" y="2889250"/>
          <p14:tracePt t="144166" x="5588000" y="2882900"/>
          <p14:tracePt t="144202" x="5588000" y="2876550"/>
          <p14:tracePt t="144222" x="5588000" y="2870200"/>
          <p14:tracePt t="144244" x="5588000" y="2863850"/>
          <p14:tracePt t="144251" x="5588000" y="2857500"/>
          <p14:tracePt t="144272" x="5588000" y="2851150"/>
          <p14:tracePt t="144293" x="5588000" y="2844800"/>
          <p14:tracePt t="144321" x="5588000" y="2838450"/>
          <p14:tracePt t="144363" x="5588000" y="2832100"/>
          <p14:tracePt t="144385" x="5588000" y="2825750"/>
          <p14:tracePt t="144391" x="5588000" y="2819400"/>
          <p14:tracePt t="144405" x="5588000" y="2813050"/>
          <p14:tracePt t="144412" x="5588000" y="2806700"/>
          <p14:tracePt t="144433" x="5581650" y="2806700"/>
          <p14:tracePt t="144447" x="5581650" y="2800350"/>
          <p14:tracePt t="144457" x="5575300" y="2794000"/>
          <p14:tracePt t="144477" x="5562600" y="2781300"/>
          <p14:tracePt t="144490" x="5556250" y="2774950"/>
          <p14:tracePt t="144506" x="5524500" y="2755900"/>
          <p14:tracePt t="144523" x="5505450" y="2743200"/>
          <p14:tracePt t="144540" x="5454650" y="2711450"/>
          <p14:tracePt t="144556" x="5403850" y="2692400"/>
          <p14:tracePt t="144574" x="5353050" y="2679700"/>
          <p14:tracePt t="144590" x="5340350" y="2673350"/>
          <p14:tracePt t="144607" x="5302250" y="2667000"/>
          <p14:tracePt t="144624" x="5289550" y="2667000"/>
          <p14:tracePt t="144657" x="5283200" y="2667000"/>
          <p14:tracePt t="144673" x="5276850" y="2667000"/>
          <p14:tracePt t="144735" x="5276850" y="2673350"/>
          <p14:tracePt t="144763" x="5283200" y="2686050"/>
          <p14:tracePt t="144778" x="5289550" y="2692400"/>
          <p14:tracePt t="144784" x="5289550" y="2698750"/>
          <p14:tracePt t="144799" x="5295900" y="2705100"/>
          <p14:tracePt t="144808" x="5302250" y="2705100"/>
          <p14:tracePt t="144822" x="5314950" y="2711450"/>
          <p14:tracePt t="144839" x="5346700" y="2743200"/>
          <p14:tracePt t="144856" x="5384800" y="2768600"/>
          <p14:tracePt t="144872" x="5397500" y="2774950"/>
          <p14:tracePt t="144889" x="5416550" y="2800350"/>
          <p14:tracePt t="144905" x="5473700" y="2819400"/>
          <p14:tracePt t="144921" x="5499100" y="2838450"/>
          <p14:tracePt t="144940" x="5562600" y="2844800"/>
          <p14:tracePt t="144955" x="5581650" y="2844800"/>
          <p14:tracePt t="144973" x="5607050" y="2844800"/>
          <p14:tracePt t="144989" x="5651500" y="2844800"/>
          <p14:tracePt t="145005" x="5676900" y="2838450"/>
          <p14:tracePt t="145024" x="5689600" y="2832100"/>
          <p14:tracePt t="145038" x="5702300" y="2832100"/>
          <p14:tracePt t="145055" x="5708650" y="2825750"/>
          <p14:tracePt t="145071" x="5715000" y="2825750"/>
          <p14:tracePt t="145088" x="5727700" y="2819400"/>
          <p14:tracePt t="145122" x="5734050" y="2819400"/>
          <p14:tracePt t="145164" x="5740400" y="2819400"/>
          <p14:tracePt t="145185" x="5746750" y="2819400"/>
          <p14:tracePt t="145220" x="5753100" y="2819400"/>
          <p14:tracePt t="145234" x="5759450" y="2819400"/>
          <p14:tracePt t="145256" x="5765800" y="2813050"/>
          <p14:tracePt t="145269" x="5772150" y="2813050"/>
          <p14:tracePt t="145276" x="5778500" y="2813050"/>
          <p14:tracePt t="145291" x="5784850" y="2813050"/>
          <p14:tracePt t="145305" x="5791200" y="2813050"/>
          <p14:tracePt t="145321" x="5822950" y="2813050"/>
          <p14:tracePt t="145337" x="5842000" y="2813050"/>
          <p14:tracePt t="145354" x="5892800" y="2813050"/>
          <p14:tracePt t="145370" x="5918200" y="2819400"/>
          <p14:tracePt t="145388" x="5943600" y="2819400"/>
          <p14:tracePt t="145403" x="5988050" y="2819400"/>
          <p14:tracePt t="145420" x="6019800" y="2819400"/>
          <p14:tracePt t="145438" x="6057900" y="2819400"/>
          <p14:tracePt t="145453" x="6083300" y="2819400"/>
          <p14:tracePt t="145470" x="6096000" y="2819400"/>
          <p14:tracePt t="145487" x="6127750" y="2819400"/>
          <p14:tracePt t="145503" x="6134100" y="2819400"/>
          <p14:tracePt t="145520" x="6140450" y="2819400"/>
          <p14:tracePt t="145523" x="6146800" y="2819400"/>
          <p14:tracePt t="145537" x="6153150" y="2819400"/>
          <p14:tracePt t="146063" x="6146800" y="2813050"/>
          <p14:tracePt t="146119" x="6140450" y="2813050"/>
          <p14:tracePt t="146217" x="6140450" y="2806700"/>
          <p14:tracePt t="146995" x="6134100" y="2806700"/>
          <p14:tracePt t="147016" x="6127750" y="2806700"/>
          <p14:tracePt t="147031" x="6121400" y="2806700"/>
          <p14:tracePt t="147044" x="6115050" y="2813050"/>
          <p14:tracePt t="147051" x="6108700" y="2819400"/>
          <p14:tracePt t="147067" x="6102350" y="2819400"/>
          <p14:tracePt t="147081" x="6096000" y="2825750"/>
          <p14:tracePt t="147097" x="6083300" y="2832100"/>
          <p14:tracePt t="147115" x="6057900" y="2832100"/>
          <p14:tracePt t="147131" x="6045200" y="2832100"/>
          <p14:tracePt t="147147" x="6032500" y="2832100"/>
          <p14:tracePt t="147164" x="6007100" y="2838450"/>
          <p14:tracePt t="147181" x="6000750" y="2838450"/>
          <p14:tracePt t="147197" x="5994400" y="2838450"/>
          <p14:tracePt t="147214" x="5956300" y="2844800"/>
          <p14:tracePt t="147230" x="5937250" y="2844800"/>
          <p14:tracePt t="147248" x="5892800" y="2857500"/>
          <p14:tracePt t="147264" x="5867400" y="2863850"/>
          <p14:tracePt t="147281" x="5848350" y="2863850"/>
          <p14:tracePt t="147299" x="5797550" y="2882900"/>
          <p14:tracePt t="147314" x="5765800" y="2889250"/>
          <p14:tracePt t="147332" x="5715000" y="2901950"/>
          <p14:tracePt t="147348" x="5689600" y="2901950"/>
          <p14:tracePt t="147364" x="5670550" y="2908300"/>
          <p14:tracePt t="147380" x="5657850" y="2914650"/>
          <p14:tracePt t="147396" x="5619750" y="2921000"/>
          <p14:tracePt t="147414" x="5600700" y="2927350"/>
          <p14:tracePt t="147431" x="5568950" y="2927350"/>
          <p14:tracePt t="147447" x="5556250" y="2933700"/>
          <p14:tracePt t="147463" x="5543550" y="2940050"/>
          <p14:tracePt t="147480" x="5518150" y="2940050"/>
          <p14:tracePt t="147496" x="5505450" y="2940050"/>
          <p14:tracePt t="147513" x="5499100" y="2940050"/>
          <p14:tracePt t="147530" x="5473700" y="2946400"/>
          <p14:tracePt t="147546" x="5461000" y="2946400"/>
          <p14:tracePt t="147549" x="5454650" y="2946400"/>
          <p14:tracePt t="147566" x="5448300" y="2946400"/>
          <p14:tracePt t="148259" x="5441950" y="2946400"/>
          <p14:tracePt t="148266" x="5435600" y="2946400"/>
          <p14:tracePt t="148287" x="5429250" y="2946400"/>
          <p14:tracePt t="148296" x="5422900" y="2946400"/>
          <p14:tracePt t="148310" x="5416550" y="2946400"/>
          <p14:tracePt t="148327" x="5410200" y="2946400"/>
          <p14:tracePt t="148344" x="5403850" y="2946400"/>
          <p14:tracePt t="148360" x="5403850" y="2952750"/>
          <p14:tracePt t="148428" x="5397500" y="2952750"/>
          <p14:tracePt t="148449" x="5391150" y="2952750"/>
          <p14:tracePt t="148456" x="5391150" y="2959100"/>
          <p14:tracePt t="148478" x="5378450" y="2959100"/>
          <p14:tracePt t="148498" x="5372100" y="2959100"/>
          <p14:tracePt t="148526" x="5365750" y="2959100"/>
          <p14:tracePt t="148560" x="5359400" y="2959100"/>
          <p14:tracePt t="148575" x="5353050" y="2959100"/>
          <p14:tracePt t="148681" x="5346700" y="2959100"/>
          <p14:tracePt t="148709" x="5340350" y="2959100"/>
          <p14:tracePt t="148737" x="5334000" y="2959100"/>
          <p14:tracePt t="148758" x="5327650" y="2959100"/>
          <p14:tracePt t="148779" x="5321300" y="2959100"/>
          <p14:tracePt t="148807" x="5314950" y="2959100"/>
          <p14:tracePt t="148849" x="5308600" y="2959100"/>
          <p14:tracePt t="148877" x="5302250" y="2959100"/>
          <p14:tracePt t="148912" x="5295900" y="2959100"/>
          <p14:tracePt t="148926" x="5289550" y="2959100"/>
          <p14:tracePt t="148948" x="5283200" y="2959100"/>
          <p14:tracePt t="148989" x="5276850" y="2959100"/>
          <p14:tracePt t="149018" x="5270500" y="2959100"/>
          <p14:tracePt t="149172" x="5264150" y="2946400"/>
          <p14:tracePt t="149207" x="5264150" y="2940050"/>
          <p14:tracePt t="149291" x="5264150" y="2933700"/>
          <p14:tracePt t="149319" x="5264150" y="2927350"/>
          <p14:tracePt t="149369" x="5264150" y="2914650"/>
          <p14:tracePt t="149391" x="5264150" y="2908300"/>
          <p14:tracePt t="149418" x="5264150" y="2901950"/>
          <p14:tracePt t="149425" x="5264150" y="2895600"/>
          <p14:tracePt t="149474" x="5264150" y="2889250"/>
          <p14:tracePt t="149502" x="5270500" y="2882900"/>
          <p14:tracePt t="149537" x="5276850" y="2870200"/>
          <p14:tracePt t="149558" x="5276850" y="2863850"/>
          <p14:tracePt t="149586" x="5283200" y="2857500"/>
          <p14:tracePt t="149593" x="5283200" y="2851150"/>
          <p14:tracePt t="149609" x="5289550" y="2851150"/>
          <p14:tracePt t="149636" x="5295900" y="2851150"/>
          <p14:tracePt t="149643" x="5295900" y="2844800"/>
          <p14:tracePt t="149670" x="5302250" y="2838450"/>
          <p14:tracePt t="149706" x="5308600" y="2832100"/>
          <p14:tracePt t="149726" x="5308600" y="2825750"/>
          <p14:tracePt t="149740" x="5314950" y="2825750"/>
          <p14:tracePt t="149756" x="5321300" y="2819400"/>
          <p14:tracePt t="149776" x="5327650" y="2813050"/>
          <p14:tracePt t="149790" x="5334000" y="2813050"/>
          <p14:tracePt t="149804" x="5340350" y="2813050"/>
          <p14:tracePt t="149811" x="5353050" y="2806700"/>
          <p14:tracePt t="149825" x="5372100" y="2806700"/>
          <p14:tracePt t="149841" x="5384800" y="2794000"/>
          <p14:tracePt t="149855" x="5403850" y="2781300"/>
          <p14:tracePt t="149871" x="5416550" y="2774950"/>
          <p14:tracePt t="149889" x="5461000" y="2762250"/>
          <p14:tracePt t="149905" x="5467350" y="2755900"/>
          <p14:tracePt t="149922" x="5486400" y="2749550"/>
          <p14:tracePt t="149940" x="5511800" y="2743200"/>
          <p14:tracePt t="149955" x="5524500" y="2743200"/>
          <p14:tracePt t="149972" x="5530850" y="2743200"/>
          <p14:tracePt t="149989" x="5537200" y="2743200"/>
          <p14:tracePt t="150078" x="5543550" y="2736850"/>
          <p14:tracePt t="150092" x="5549900" y="2736850"/>
          <p14:tracePt t="150465" x="5543550" y="2736850"/>
          <p14:tracePt t="150479" x="5537200" y="2743200"/>
          <p14:tracePt t="150487" x="5524500" y="2755900"/>
          <p14:tracePt t="150500" x="5518150" y="2768600"/>
          <p14:tracePt t="150507" x="5511800" y="2787650"/>
          <p14:tracePt t="150520" x="5511800" y="2800350"/>
          <p14:tracePt t="150536" x="5505450" y="2825750"/>
          <p14:tracePt t="150553" x="5511800" y="2857500"/>
          <p14:tracePt t="150569" x="5524500" y="2889250"/>
          <p14:tracePt t="150586" x="5537200" y="2914650"/>
          <p14:tracePt t="150603" x="5543550" y="2921000"/>
          <p14:tracePt t="150606" x="5543550" y="2927350"/>
          <p14:tracePt t="150620" x="5549900" y="2933700"/>
          <p14:tracePt t="150654" x="5549900" y="2940050"/>
          <p14:tracePt t="150725" x="5549900" y="2946400"/>
          <p14:tracePt t="150816" x="5556250" y="2946400"/>
          <p14:tracePt t="150823" x="5556250" y="2940050"/>
          <p14:tracePt t="150844" x="5562600" y="2933700"/>
          <p14:tracePt t="150865" x="5568950" y="2927350"/>
          <p14:tracePt t="150887" x="5568950" y="2921000"/>
          <p14:tracePt t="150914" x="5575300" y="2921000"/>
          <p14:tracePt t="150921" x="5575300" y="2914650"/>
          <p14:tracePt t="150937" x="5575300" y="2908300"/>
          <p14:tracePt t="150964" x="5575300" y="2901950"/>
          <p14:tracePt t="150971" x="5575300" y="2895600"/>
          <p14:tracePt t="150987" x="5581650" y="2889250"/>
          <p14:tracePt t="151020" x="5581650" y="2882900"/>
          <p14:tracePt t="151035" x="5588000" y="2876550"/>
          <p14:tracePt t="151048" x="5588000" y="2870200"/>
          <p14:tracePt t="151069" x="5588000" y="2863850"/>
          <p14:tracePt t="151085" x="5588000" y="2857500"/>
          <p14:tracePt t="151090" x="5594350" y="2851150"/>
          <p14:tracePt t="151139" x="5594350" y="2844800"/>
          <p14:tracePt t="151167" x="5594350" y="2838450"/>
          <p14:tracePt t="151188" x="5594350" y="2832100"/>
          <p14:tracePt t="151216" x="5594350" y="2825750"/>
          <p14:tracePt t="151252" x="5600700" y="2819400"/>
          <p14:tracePt t="151322" x="5600700" y="2813050"/>
          <p14:tracePt t="151357" x="5607050" y="2813050"/>
          <p14:tracePt t="151378" x="5607050" y="2806700"/>
          <p14:tracePt t="151385" x="5607050" y="2800350"/>
          <p14:tracePt t="151392" x="5607050" y="2794000"/>
          <p14:tracePt t="151406" x="5607050" y="2787650"/>
          <p14:tracePt t="151416" x="5607050" y="2781300"/>
          <p14:tracePt t="152158" x="5607050" y="2794000"/>
          <p14:tracePt t="152172" x="5594350" y="2800350"/>
          <p14:tracePt t="152179" x="5588000" y="2813050"/>
          <p14:tracePt t="152193" x="5581650" y="2825750"/>
          <p14:tracePt t="152207" x="5568950" y="2832100"/>
          <p14:tracePt t="152216" x="5562600" y="2844800"/>
          <p14:tracePt t="152230" x="5549900" y="2851150"/>
          <p14:tracePt t="152247" x="5549900" y="2857500"/>
          <p14:tracePt t="152264" x="5530850" y="2876550"/>
          <p14:tracePt t="152280" x="5524500" y="2882900"/>
          <p14:tracePt t="152297" x="5518150" y="2889250"/>
          <p14:tracePt t="152314" x="5505450" y="2901950"/>
          <p14:tracePt t="152330" x="5499100" y="2901950"/>
          <p14:tracePt t="152346" x="5492750" y="2901950"/>
          <p14:tracePt t="152363" x="5486400" y="2908300"/>
          <p14:tracePt t="152379" x="5480050" y="2914650"/>
          <p14:tracePt t="152396" x="5473700" y="2914650"/>
          <p14:tracePt t="152413" x="5461000" y="2927350"/>
          <p14:tracePt t="152429" x="5454650" y="2927350"/>
          <p14:tracePt t="152447" x="5429250" y="2946400"/>
          <p14:tracePt t="152463" x="5410200" y="2952750"/>
          <p14:tracePt t="152480" x="5391150" y="2959100"/>
          <p14:tracePt t="152496" x="5340350" y="2978150"/>
          <p14:tracePt t="152513" x="5321300" y="2997200"/>
          <p14:tracePt t="152531" x="5276850" y="3016250"/>
          <p14:tracePt t="152546" x="5257800" y="3028950"/>
          <p14:tracePt t="152562" x="5226050" y="3041650"/>
          <p14:tracePt t="152579" x="5213350" y="3054350"/>
          <p14:tracePt t="152595" x="5207000" y="3060700"/>
          <p14:tracePt t="152612" x="5200650" y="3067050"/>
          <p14:tracePt t="152616" x="5194300" y="3073400"/>
          <p14:tracePt t="152635" x="5187950" y="3073400"/>
          <p14:tracePt t="152664" x="5187950" y="3079750"/>
          <p14:tracePt t="152867" x="5194300" y="3079750"/>
          <p14:tracePt t="152902" x="5200650" y="3073400"/>
          <p14:tracePt t="152937" x="5200650" y="3067050"/>
          <p14:tracePt t="152986" x="5200650" y="3060700"/>
          <p14:tracePt t="153029" x="5207000" y="3054350"/>
          <p14:tracePt t="153071" x="5213350" y="3048000"/>
          <p14:tracePt t="153120" x="5219700" y="3041650"/>
          <p14:tracePt t="153148" x="5226050" y="3035300"/>
          <p14:tracePt t="153183" x="5232400" y="3022600"/>
          <p14:tracePt t="153204" x="5238750" y="3016250"/>
          <p14:tracePt t="153218" x="5238750" y="3009900"/>
          <p14:tracePt t="153232" x="5245100" y="3003550"/>
          <p14:tracePt t="153267" x="5245100" y="2990850"/>
          <p14:tracePt t="153288" x="5251450" y="2984500"/>
          <p14:tracePt t="153317" x="5257800" y="2978150"/>
          <p14:tracePt t="153331" x="5257800" y="2971800"/>
          <p14:tracePt t="153338" x="5257800" y="2965450"/>
          <p14:tracePt t="153366" x="5264150" y="2959100"/>
          <p14:tracePt t="153373" x="5264150" y="2952750"/>
          <p14:tracePt t="153401" x="5270500" y="2952750"/>
          <p14:tracePt t="153415" x="5270500" y="2946400"/>
          <p14:tracePt t="153450" x="5276850" y="2940050"/>
          <p14:tracePt t="153457" x="5276850" y="2933700"/>
          <p14:tracePt t="153485" x="5276850" y="2927350"/>
          <p14:tracePt t="153506" x="5283200" y="2927350"/>
          <p14:tracePt t="153534" x="5283200" y="2921000"/>
          <p14:tracePt t="153555" x="5283200" y="2914650"/>
          <p14:tracePt t="153612" x="5289550" y="2908300"/>
          <p14:tracePt t="153640" x="5289550" y="2901950"/>
          <p14:tracePt t="153661" x="5289550" y="2895600"/>
          <p14:tracePt t="153668" x="5295900" y="2895600"/>
          <p14:tracePt t="153677" x="5295900" y="2889250"/>
          <p14:tracePt t="154390" x="5289550" y="2882900"/>
          <p14:tracePt t="154404" x="5270500" y="2876550"/>
          <p14:tracePt t="154411" x="5251450" y="2857500"/>
          <p14:tracePt t="154426" x="5219700" y="2838450"/>
          <p14:tracePt t="154440" x="5130800" y="2787650"/>
          <p14:tracePt t="154456" x="5073650" y="2755900"/>
          <p14:tracePt t="154472" x="5016500" y="2717800"/>
          <p14:tracePt t="154489" x="4902200" y="2673350"/>
          <p14:tracePt t="154505" x="4806950" y="2628900"/>
          <p14:tracePt t="154522" x="4775200" y="2616200"/>
          <p14:tracePt t="154539" x="4699000" y="2578100"/>
          <p14:tracePt t="154555" x="4654550" y="2571750"/>
          <p14:tracePt t="154572" x="4635500" y="2565400"/>
          <p14:tracePt t="154589" x="4610100" y="2559050"/>
          <p14:tracePt t="154605" x="4591050" y="2552700"/>
          <p14:tracePt t="154622" x="4565650" y="2540000"/>
          <p14:tracePt t="154638" x="4559300" y="2540000"/>
          <p14:tracePt t="154655" x="4533900" y="2527300"/>
          <p14:tracePt t="154673" x="4521200" y="2520950"/>
          <p14:tracePt t="154689" x="4508500" y="2514600"/>
          <p14:tracePt t="154705" x="4495800" y="2508250"/>
          <p14:tracePt t="154722" x="4470400" y="2495550"/>
          <p14:tracePt t="154738" x="4464050" y="2489200"/>
          <p14:tracePt t="154757" x="4451350" y="2489200"/>
          <p14:tracePt t="154772" x="4445000" y="2482850"/>
          <p14:tracePt t="154806" x="4438650" y="2482850"/>
          <p14:tracePt t="154882" x="4445000" y="2482850"/>
          <p14:tracePt t="154889" x="4451350" y="2482850"/>
          <p14:tracePt t="154903" x="4457700" y="2482850"/>
          <p14:tracePt t="154924" x="4464050" y="2482850"/>
          <p14:tracePt t="154931" x="4470400" y="2482850"/>
          <p14:tracePt t="154945" x="4476750" y="2482850"/>
          <p14:tracePt t="154955" x="4489450" y="2482850"/>
          <p14:tracePt t="154971" x="4508500" y="2489200"/>
          <p14:tracePt t="154988" x="4572000" y="2514600"/>
          <p14:tracePt t="155004" x="4692650" y="2552700"/>
          <p14:tracePt t="155020" x="4762500" y="2584450"/>
          <p14:tracePt t="155038" x="4908550" y="2641600"/>
          <p14:tracePt t="155054" x="4978400" y="2667000"/>
          <p14:tracePt t="155070" x="5067300" y="2711450"/>
          <p14:tracePt t="155088" x="5124450" y="2736850"/>
          <p14:tracePt t="155103" x="5137150" y="2743200"/>
          <p14:tracePt t="155120" x="5156200" y="2749550"/>
          <p14:tracePt t="155137" x="5162550" y="2755900"/>
          <p14:tracePt t="155486" x="5168900" y="2755900"/>
          <p14:tracePt t="155507" x="5175250" y="2755900"/>
          <p14:tracePt t="155514" x="5181600" y="2755900"/>
          <p14:tracePt t="155528" x="5194300" y="2755900"/>
          <p14:tracePt t="155538" x="5219700" y="2755900"/>
          <p14:tracePt t="155552" x="5238750" y="2755900"/>
          <p14:tracePt t="155569" x="5295900" y="2755900"/>
          <p14:tracePt t="155585" x="5353050" y="2749550"/>
          <p14:tracePt t="155601" x="5372100" y="2749550"/>
          <p14:tracePt t="155618" x="5410200" y="2749550"/>
          <p14:tracePt t="155635" x="5480050" y="2743200"/>
          <p14:tracePt t="155652" x="5505450" y="2743200"/>
          <p14:tracePt t="155669" x="5524500" y="2743200"/>
          <p14:tracePt t="155671" x="5543550" y="2736850"/>
          <p14:tracePt t="155685" x="5562600" y="2736850"/>
          <p14:tracePt t="155701" x="5588000" y="2736850"/>
          <p14:tracePt t="155719" x="5607050" y="2730500"/>
          <p14:tracePt t="155760" x="5613400" y="2724150"/>
          <p14:tracePt t="155816" x="5607050" y="2724150"/>
          <p14:tracePt t="155844" x="5600700" y="2724150"/>
          <p14:tracePt t="155858" x="5594350" y="2724150"/>
          <p14:tracePt t="155865" x="5588000" y="2724150"/>
          <p14:tracePt t="155879" x="5581650" y="2724150"/>
          <p14:tracePt t="155887" x="5568950" y="2730500"/>
          <p14:tracePt t="155903" x="5543550" y="2730500"/>
          <p14:tracePt t="155918" x="5486400" y="2730500"/>
          <p14:tracePt t="155934" x="5441950" y="2736850"/>
          <p14:tracePt t="155951" x="5334000" y="2749550"/>
          <p14:tracePt t="155967" x="5270500" y="2755900"/>
          <p14:tracePt t="155985" x="5162550" y="2768600"/>
          <p14:tracePt t="156001" x="5054600" y="2781300"/>
          <p14:tracePt t="156017" x="5029200" y="2781300"/>
          <p14:tracePt t="156034" x="4978400" y="2794000"/>
          <p14:tracePt t="156050" x="4953000" y="2800350"/>
          <p14:tracePt t="156067" x="4946650" y="2800350"/>
          <p14:tracePt t="156084" x="4940300" y="2800350"/>
          <p14:tracePt t="156195" x="4940300" y="2794000"/>
          <p14:tracePt t="156216" x="4940300" y="2787650"/>
          <p14:tracePt t="156230" x="4940300" y="2781300"/>
          <p14:tracePt t="156237" x="4940300" y="2774950"/>
          <p14:tracePt t="156253" x="4940300" y="2768600"/>
          <p14:tracePt t="156969" x="4940300" y="2774950"/>
          <p14:tracePt t="156983" x="4933950" y="2800350"/>
          <p14:tracePt t="156998" x="4921250" y="2813050"/>
          <p14:tracePt t="157004" x="4908550" y="2832100"/>
          <p14:tracePt t="157019" x="4902200" y="2851150"/>
          <p14:tracePt t="157033" x="4889500" y="2876550"/>
          <p14:tracePt t="157047" x="4870450" y="2895600"/>
          <p14:tracePt t="157064" x="4851400" y="2921000"/>
          <p14:tracePt t="157080" x="4806950" y="2984500"/>
          <p14:tracePt t="157098" x="4762500" y="3048000"/>
          <p14:tracePt t="157114" x="4699000" y="3130550"/>
          <p14:tracePt t="157130" x="4679950" y="3168650"/>
          <p14:tracePt t="157146" x="4629150" y="3257550"/>
          <p14:tracePt t="157163" x="4584700" y="3346450"/>
          <p14:tracePt t="157179" x="4565650" y="3390900"/>
          <p14:tracePt t="157183" x="4546600" y="3435350"/>
          <p14:tracePt t="157196" x="4540250" y="3460750"/>
          <p14:tracePt t="157213" x="4527550" y="3505200"/>
          <p14:tracePt t="157230" x="4483100" y="3581400"/>
          <p14:tracePt t="157247" x="4470400" y="3600450"/>
          <p14:tracePt t="157264" x="4457700" y="3619500"/>
          <p14:tracePt t="157280" x="4425950" y="3651250"/>
          <p14:tracePt t="157296" x="4400550" y="3676650"/>
          <p14:tracePt t="157313" x="4375150" y="3689350"/>
          <p14:tracePt t="157330" x="4343400" y="3702050"/>
          <p14:tracePt t="157346" x="4311650" y="3714750"/>
          <p14:tracePt t="157362" x="4279900" y="3727450"/>
          <p14:tracePt t="157379" x="4222750" y="3727450"/>
          <p14:tracePt t="157395" x="4165600" y="3733800"/>
          <p14:tracePt t="157413" x="4108450" y="3740150"/>
          <p14:tracePt t="157429" x="4064000" y="3746500"/>
          <p14:tracePt t="158033" x="4051300" y="3746500"/>
          <p14:tracePt t="158048" x="4025900" y="3746500"/>
          <p14:tracePt t="158054" x="3994150" y="3740150"/>
          <p14:tracePt t="158068" x="3975100" y="3740150"/>
          <p14:tracePt t="158077" x="3943350" y="3740150"/>
          <p14:tracePt t="158093" x="3917950" y="3740150"/>
          <p14:tracePt t="158110" x="3867150" y="3740150"/>
          <p14:tracePt t="158126" x="3816350" y="3740150"/>
          <p14:tracePt t="158143" x="3759200" y="3740150"/>
          <p14:tracePt t="158160" x="3702050" y="3727450"/>
          <p14:tracePt t="158177" x="3670300" y="3727450"/>
          <p14:tracePt t="158193" x="3632200" y="3714750"/>
          <p14:tracePt t="158210" x="3505200" y="3708400"/>
          <p14:tracePt t="158226" x="3454400" y="3708400"/>
          <p14:tracePt t="158243" x="3416300" y="3708400"/>
          <p14:tracePt t="158259" x="3321050" y="3708400"/>
          <p14:tracePt t="158275" x="3238500" y="3727450"/>
          <p14:tracePt t="158293" x="3200400" y="3727450"/>
          <p14:tracePt t="158308" x="3143250" y="3733800"/>
          <p14:tracePt t="158325" x="3073400" y="3733800"/>
          <p14:tracePt t="158343" x="3035300" y="3733800"/>
          <p14:tracePt t="158359" x="2965450" y="3733800"/>
          <p14:tracePt t="158375" x="2895600" y="3727450"/>
          <p14:tracePt t="158393" x="2851150" y="3721100"/>
          <p14:tracePt t="158408" x="2819400" y="3721100"/>
          <p14:tracePt t="158425" x="2768600" y="3721100"/>
          <p14:tracePt t="158442" x="2724150" y="3708400"/>
          <p14:tracePt t="158458" x="2692400" y="3708400"/>
          <p14:tracePt t="158476" x="2667000" y="3708400"/>
          <p14:tracePt t="158491" x="2546350" y="3708400"/>
          <p14:tracePt t="158508" x="2495550" y="3702050"/>
          <p14:tracePt t="158526" x="2413000" y="3695700"/>
          <p14:tracePt t="158542" x="2374900" y="3695700"/>
          <p14:tracePt t="158558" x="2305050" y="3683000"/>
          <p14:tracePt t="158575" x="2241550" y="3683000"/>
          <p14:tracePt t="158592" x="2209800" y="3676650"/>
          <p14:tracePt t="158608" x="2152650" y="3676650"/>
          <p14:tracePt t="158625" x="2108200" y="3670300"/>
          <p14:tracePt t="158641" x="2082800" y="3663950"/>
          <p14:tracePt t="158659" x="2063750" y="3663950"/>
          <p14:tracePt t="158674" x="2051050" y="3663950"/>
          <p14:tracePt t="158691" x="2044700" y="3663950"/>
          <p14:tracePt t="158715" x="2038350" y="3663950"/>
          <p14:tracePt t="158736" x="2032000" y="3663950"/>
          <p14:tracePt t="158744" x="2025650" y="3663950"/>
          <p14:tracePt t="158764" x="2019300" y="3663950"/>
          <p14:tracePt t="158774" x="2012950" y="3663950"/>
          <p14:tracePt t="158793" x="2006600" y="3663950"/>
          <p14:tracePt t="158813" x="2006600" y="3670300"/>
          <p14:tracePt t="158855" x="2000250" y="3670300"/>
          <p14:tracePt t="158912" x="1993900" y="3670300"/>
          <p14:tracePt t="159368" x="2000250" y="3670300"/>
          <p14:tracePt t="159466" x="2006600" y="3670300"/>
          <p14:tracePt t="159495" x="2012950" y="3670300"/>
          <p14:tracePt t="159516" x="2019300" y="3663950"/>
          <p14:tracePt t="159579" x="2025650" y="3663950"/>
          <p14:tracePt t="159614" x="2032000" y="3663950"/>
          <p14:tracePt t="159671" x="2038350" y="3663950"/>
          <p14:tracePt t="159824" x="2044700" y="3663950"/>
          <p14:tracePt t="160099" x="2051050" y="3657600"/>
          <p14:tracePt t="160218" x="2057400" y="3657600"/>
          <p14:tracePt t="160309" x="2063750" y="3657600"/>
          <p14:tracePt t="160338" x="2070100" y="3657600"/>
          <p14:tracePt t="160359" x="2076450" y="3657600"/>
          <p14:tracePt t="160373" x="2082800" y="3657600"/>
          <p14:tracePt t="160380" x="2089150" y="3657600"/>
          <p14:tracePt t="160388" x="2095500" y="3657600"/>
          <p14:tracePt t="160402" x="2101850" y="3657600"/>
          <p14:tracePt t="160418" x="2114550" y="3657600"/>
          <p14:tracePt t="160435" x="2152650" y="3657600"/>
          <p14:tracePt t="160451" x="2216150" y="3670300"/>
          <p14:tracePt t="160468" x="2241550" y="3683000"/>
          <p14:tracePt t="160485" x="2311400" y="3695700"/>
          <p14:tracePt t="160501" x="2400300" y="3714750"/>
          <p14:tracePt t="160518" x="2425700" y="3714750"/>
          <p14:tracePt t="160535" x="2495550" y="3727450"/>
          <p14:tracePt t="160551" x="2546350" y="3727450"/>
          <p14:tracePt t="160568" x="2565400" y="3727450"/>
          <p14:tracePt t="160585" x="2597150" y="3727450"/>
          <p14:tracePt t="160601" x="2622550" y="3727450"/>
          <p14:tracePt t="160619" x="2641600" y="3727450"/>
          <p14:tracePt t="160661" x="2647950" y="3727450"/>
          <p14:tracePt t="160710" x="2654300" y="3727450"/>
          <p14:tracePt t="160759" x="2660650" y="3721100"/>
          <p14:tracePt t="160794" x="2667000" y="3721100"/>
          <p14:tracePt t="160822" x="2673350" y="3721100"/>
          <p14:tracePt t="160850" x="2686050" y="3721100"/>
          <p14:tracePt t="160871" x="2686050" y="3714750"/>
          <p14:tracePt t="160893" x="2692400" y="3714750"/>
          <p14:tracePt t="160900" x="2698750" y="3714750"/>
          <p14:tracePt t="160921" x="2705100" y="3708400"/>
          <p14:tracePt t="160935" x="2711450" y="3708400"/>
          <p14:tracePt t="160941" x="2717800" y="3708400"/>
          <p14:tracePt t="160970" x="2730500" y="3702050"/>
          <p14:tracePt t="161012" x="2736850" y="3695700"/>
          <p14:tracePt t="161018" x="2743200" y="3695700"/>
          <p14:tracePt t="161040" x="2749550" y="3695700"/>
          <p14:tracePt t="161061" x="2749550" y="3689350"/>
          <p14:tracePt t="161082" x="2762250" y="3689350"/>
          <p14:tracePt t="161103" x="2768600" y="3689350"/>
          <p14:tracePt t="161124" x="2774950" y="3689350"/>
          <p14:tracePt t="161131" x="2781300" y="3689350"/>
          <p14:tracePt t="161145" x="2794000" y="3689350"/>
          <p14:tracePt t="161152" x="2813050" y="3689350"/>
          <p14:tracePt t="161166" x="2838450" y="3689350"/>
          <p14:tracePt t="161182" x="2901950" y="3689350"/>
          <p14:tracePt t="161199" x="2952750" y="3689350"/>
          <p14:tracePt t="161216" x="3086100" y="3708400"/>
          <p14:tracePt t="161232" x="3238500" y="3727450"/>
          <p14:tracePt t="161249" x="3308350" y="3727450"/>
          <p14:tracePt t="161266" x="3448050" y="3746500"/>
          <p14:tracePt t="161282" x="3511550" y="3759200"/>
          <p14:tracePt t="161299" x="3606800" y="3765550"/>
          <p14:tracePt t="161315" x="3695700" y="3765550"/>
          <p14:tracePt t="161332" x="3740150" y="3765550"/>
          <p14:tracePt t="161349" x="3797300" y="3765550"/>
          <p14:tracePt t="161365" x="3860800" y="3765550"/>
          <p14:tracePt t="161382" x="3886200" y="3765550"/>
          <p14:tracePt t="161399" x="3975100" y="3765550"/>
          <p14:tracePt t="161415" x="4057650" y="3765550"/>
          <p14:tracePt t="161431" x="4083050" y="3765550"/>
          <p14:tracePt t="161448" x="4133850" y="3765550"/>
          <p14:tracePt t="161464" x="4191000" y="3765550"/>
          <p14:tracePt t="161482" x="4210050" y="3765550"/>
          <p14:tracePt t="161498" x="4267200" y="3765550"/>
          <p14:tracePt t="161514" x="4318000" y="3765550"/>
          <p14:tracePt t="161532" x="4375150" y="3752850"/>
          <p14:tracePt t="161548" x="4406900" y="3752850"/>
          <p14:tracePt t="161564" x="4445000" y="3740150"/>
          <p14:tracePt t="161581" x="4533900" y="3733800"/>
          <p14:tracePt t="161597" x="4572000" y="3733800"/>
          <p14:tracePt t="161614" x="4597400" y="3727450"/>
          <p14:tracePt t="161630" x="4648200" y="3727450"/>
          <p14:tracePt t="161647" x="4686300" y="3727450"/>
          <p14:tracePt t="161664" x="4711700" y="3721100"/>
          <p14:tracePt t="161680" x="4743450" y="3714750"/>
          <p14:tracePt t="161697" x="4775200" y="3708400"/>
          <p14:tracePt t="161714" x="4794250" y="3702050"/>
          <p14:tracePt t="161717" x="4806950" y="3702050"/>
          <p14:tracePt t="161730" x="4819650" y="3695700"/>
          <p14:tracePt t="161747" x="4845050" y="3683000"/>
          <p14:tracePt t="161764" x="4864100" y="3676650"/>
          <p14:tracePt t="161781" x="4870450" y="3676650"/>
          <p14:tracePt t="161797" x="4883150" y="3670300"/>
          <p14:tracePt t="161814" x="4889500" y="3670300"/>
          <p14:tracePt t="161849" x="4889500" y="3663950"/>
          <p14:tracePt t="161925" x="4889500" y="3657600"/>
          <p14:tracePt t="161973" x="4876800" y="3657600"/>
          <p14:tracePt t="161987" x="4864100" y="3657600"/>
          <p14:tracePt t="161994" x="4857750" y="3657600"/>
          <p14:tracePt t="162001" x="4838700" y="3657600"/>
          <p14:tracePt t="162016" x="4819650" y="3657600"/>
          <p14:tracePt t="162030" x="4794250" y="3657600"/>
          <p14:tracePt t="162046" x="4692650" y="3657600"/>
          <p14:tracePt t="162062" x="4616450" y="3657600"/>
          <p14:tracePt t="162080" x="4457700" y="3644900"/>
          <p14:tracePt t="162096" x="4292600" y="3644900"/>
          <p14:tracePt t="162113" x="4203700" y="3644900"/>
          <p14:tracePt t="162129" x="4038600" y="3651250"/>
          <p14:tracePt t="162146" x="3911600" y="3651250"/>
          <p14:tracePt t="162162" x="3860800" y="3651250"/>
          <p14:tracePt t="162179" x="3752850" y="3651250"/>
          <p14:tracePt t="162195" x="3702050" y="3657600"/>
          <p14:tracePt t="162213" x="3581400" y="3663950"/>
          <p14:tracePt t="162229" x="3549650" y="3676650"/>
          <p14:tracePt t="162245" x="3530600" y="3676650"/>
          <p14:tracePt t="162263" x="3492500" y="3670300"/>
          <p14:tracePt t="162279" x="3448050" y="3670300"/>
          <p14:tracePt t="162295" x="3435350" y="3670300"/>
          <p14:tracePt t="162312" x="3378200" y="3670300"/>
          <p14:tracePt t="162329" x="3333750" y="3663950"/>
          <p14:tracePt t="162346" x="3302000" y="3663950"/>
          <p14:tracePt t="162362" x="3238500" y="3663950"/>
          <p14:tracePt t="162379" x="3187700" y="3663950"/>
          <p14:tracePt t="162396" x="3136900" y="3663950"/>
          <p14:tracePt t="162412" x="3117850" y="3663950"/>
          <p14:tracePt t="162428" x="3092450" y="3670300"/>
          <p14:tracePt t="162445" x="3079750" y="3670300"/>
          <p14:tracePt t="162486" x="3073400" y="3676650"/>
          <p14:tracePt t="162634" x="3079750" y="3676650"/>
          <p14:tracePt t="162648" x="3086100" y="3676650"/>
          <p14:tracePt t="162654" x="3092450" y="3676650"/>
          <p14:tracePt t="162669" x="3098800" y="3676650"/>
          <p14:tracePt t="162678" x="3111500" y="3670300"/>
          <p14:tracePt t="162693" x="3130550" y="3670300"/>
          <p14:tracePt t="162711" x="3200400" y="3657600"/>
          <p14:tracePt t="162727" x="3333750" y="3644900"/>
          <p14:tracePt t="162743" x="3409950" y="3638550"/>
          <p14:tracePt t="162747" x="3486150" y="3625850"/>
          <p14:tracePt t="162763" x="3575050" y="3619500"/>
          <p14:tracePt t="162776" x="3759200" y="3600450"/>
          <p14:tracePt t="162793" x="3860800" y="3587750"/>
          <p14:tracePt t="162811" x="4064000" y="3575050"/>
          <p14:tracePt t="162827" x="4140200" y="3568700"/>
          <p14:tracePt t="162844" x="4318000" y="3568700"/>
          <p14:tracePt t="162860" x="4483100" y="3568700"/>
          <p14:tracePt t="162877" x="4546600" y="3568700"/>
          <p14:tracePt t="162894" x="4641850" y="3568700"/>
          <p14:tracePt t="162910" x="4699000" y="3568700"/>
          <p14:tracePt t="162927" x="4705350" y="3568700"/>
          <p14:tracePt t="162943" x="4730750" y="3568700"/>
          <p14:tracePt t="162960" x="4756150" y="3575050"/>
          <p14:tracePt t="162978" x="4768850" y="3581400"/>
          <p14:tracePt t="162993" x="4800600" y="3581400"/>
          <p14:tracePt t="163010" x="4819650" y="3581400"/>
          <p14:tracePt t="163026" x="4832350" y="3581400"/>
          <p14:tracePt t="163042" x="4857750" y="3581400"/>
          <p14:tracePt t="163059" x="4870450" y="3581400"/>
          <p14:tracePt t="163078" x="4876800" y="3581400"/>
          <p14:tracePt t="163092" x="4883150" y="3581400"/>
          <p14:tracePt t="163109" x="4889500" y="3581400"/>
          <p14:tracePt t="163126" x="4895850" y="3581400"/>
          <p14:tracePt t="163158" x="4902200" y="3581400"/>
          <p14:tracePt t="163195" x="4908550" y="3581400"/>
          <p14:tracePt t="163238" x="4914900" y="3581400"/>
          <p14:tracePt t="163329" x="4921250" y="3581400"/>
          <p14:tracePt t="163336" x="4927600" y="3581400"/>
          <p14:tracePt t="163350" x="4933950" y="3581400"/>
          <p14:tracePt t="163359" x="4940300" y="3581400"/>
          <p14:tracePt t="163375" x="4946650" y="3581400"/>
          <p14:tracePt t="163395" x="4953000" y="3581400"/>
          <p14:tracePt t="163408" x="4959350" y="3581400"/>
          <p14:tracePt t="163424" x="4965700" y="3581400"/>
          <p14:tracePt t="163442" x="4972050" y="3581400"/>
          <p14:tracePt t="163458" x="4991100" y="3581400"/>
          <p14:tracePt t="163475" x="5010150" y="3581400"/>
          <p14:tracePt t="163492" x="5035550" y="3581400"/>
          <p14:tracePt t="163508" x="5041900" y="3581400"/>
          <p14:tracePt t="163524" x="5067300" y="3581400"/>
          <p14:tracePt t="163541" x="5080000" y="3581400"/>
          <p14:tracePt t="163574" x="5086350" y="3581400"/>
          <p14:tracePt t="163708" x="5086350" y="3575050"/>
          <p14:tracePt t="164440" x="5092700" y="3575050"/>
          <p14:tracePt t="164456" x="5099050" y="3575050"/>
          <p14:tracePt t="164461" x="5105400" y="3575050"/>
          <p14:tracePt t="164475" x="5111750" y="3575050"/>
          <p14:tracePt t="164487" x="5118100" y="3575050"/>
          <p14:tracePt t="164531" x="5124450" y="3575050"/>
          <p14:tracePt t="164552" x="5130800" y="3575050"/>
          <p14:tracePt t="164580" x="5137150" y="3575050"/>
          <p14:tracePt t="164616" x="5143500" y="3575050"/>
          <p14:tracePt t="164622" x="5149850" y="3575050"/>
          <p14:tracePt t="164629" x="5149850" y="3581400"/>
          <p14:tracePt t="164643" x="5162550" y="3587750"/>
          <p14:tracePt t="164653" x="5162550" y="3594100"/>
          <p14:tracePt t="164670" x="5168900" y="3600450"/>
          <p14:tracePt t="164687" x="5187950" y="3606800"/>
          <p14:tracePt t="164703" x="5194300" y="3613150"/>
          <p14:tracePt t="164721" x="5219700" y="3625850"/>
          <p14:tracePt t="164737" x="5232400" y="3625850"/>
          <p14:tracePt t="164753" x="5251450" y="3644900"/>
          <p14:tracePt t="164756" x="5257800" y="3644900"/>
          <p14:tracePt t="164770" x="5283200" y="3651250"/>
          <p14:tracePt t="164786" x="5314950" y="3663950"/>
          <p14:tracePt t="164803" x="5327650" y="3670300"/>
          <p14:tracePt t="164820" x="5353050" y="3670300"/>
          <p14:tracePt t="164836" x="5378450" y="3670300"/>
          <p14:tracePt t="164853" x="5391150" y="3670300"/>
          <p14:tracePt t="164870" x="5410200" y="3670300"/>
          <p14:tracePt t="164886" x="5422900" y="3670300"/>
          <p14:tracePt t="164904" x="5435600" y="3676650"/>
          <p14:tracePt t="164919" x="5448300" y="3676650"/>
          <p14:tracePt t="164937" x="5461000" y="3676650"/>
          <p14:tracePt t="164953" x="5467350" y="3683000"/>
          <p14:tracePt t="164970" x="5473700" y="3683000"/>
          <p14:tracePt t="164986" x="5480050" y="3683000"/>
          <p14:tracePt t="165003" x="5505450" y="3683000"/>
          <p14:tracePt t="165023" x="5511800" y="3689350"/>
          <p14:tracePt t="165038" x="5524500" y="3689350"/>
          <p14:tracePt t="165052" x="5530850" y="3689350"/>
          <p14:tracePt t="165069" x="5556250" y="3689350"/>
          <p14:tracePt t="165086" x="5588000" y="3689350"/>
          <p14:tracePt t="165102" x="5613400" y="3689350"/>
          <p14:tracePt t="165119" x="5670550" y="3689350"/>
          <p14:tracePt t="165136" x="5759450" y="3683000"/>
          <p14:tracePt t="165152" x="5803900" y="3676650"/>
          <p14:tracePt t="165168" x="5873750" y="3657600"/>
          <p14:tracePt t="165185" x="5956300" y="3657600"/>
          <p14:tracePt t="165202" x="5994400" y="3670300"/>
          <p14:tracePt t="165218" x="6076950" y="3683000"/>
          <p14:tracePt t="165235" x="6159500" y="3702050"/>
          <p14:tracePt t="165252" x="6203950" y="3708400"/>
          <p14:tracePt t="165254" x="6229350" y="3714750"/>
          <p14:tracePt t="165271" x="6261100" y="3727450"/>
          <p14:tracePt t="165285" x="6311900" y="3727450"/>
          <p14:tracePt t="165301" x="6330950" y="3727450"/>
          <p14:tracePt t="165318" x="6362700" y="3727450"/>
          <p14:tracePt t="165334" x="6375400" y="3714750"/>
          <p14:tracePt t="165351" x="6407150" y="3708400"/>
          <p14:tracePt t="165368" x="6432550" y="3702050"/>
          <p14:tracePt t="165384" x="6438900" y="3702050"/>
          <p14:tracePt t="165402" x="6464300" y="3702050"/>
          <p14:tracePt t="165417" x="6489700" y="3702050"/>
          <p14:tracePt t="165451" x="6521450" y="3695700"/>
          <p14:tracePt t="165468" x="6565900" y="3683000"/>
          <p14:tracePt t="165484" x="6584950" y="3683000"/>
          <p14:tracePt t="165501" x="6635750" y="3676650"/>
          <p14:tracePt t="165518" x="6692900" y="3670300"/>
          <p14:tracePt t="165534" x="6718300" y="3670300"/>
          <p14:tracePt t="165551" x="6769100" y="3657600"/>
          <p14:tracePt t="165567" x="6819900" y="3644900"/>
          <p14:tracePt t="165584" x="6870700" y="3619500"/>
          <p14:tracePt t="165601" x="6889750" y="3613150"/>
          <p14:tracePt t="165617" x="6902450" y="3613150"/>
          <p14:tracePt t="165634" x="6940550" y="3600450"/>
          <p14:tracePt t="165651" x="6965950" y="3587750"/>
          <p14:tracePt t="165667" x="6972300" y="3587750"/>
          <p14:tracePt t="165683" x="6978650" y="3587750"/>
          <p14:tracePt t="165699" x="6985000" y="3587750"/>
          <p14:tracePt t="165716" x="6991350" y="3587750"/>
          <p14:tracePt t="165733" x="6997700" y="3587750"/>
          <p14:tracePt t="165750" x="7010400" y="3587750"/>
          <p14:tracePt t="165769" x="7016750" y="3587750"/>
          <p14:tracePt t="165783" x="7023100" y="3587750"/>
          <p14:tracePt t="165809" x="7029450" y="3587750"/>
          <p14:tracePt t="165838" x="7035800" y="3587750"/>
          <p14:tracePt t="165865" x="7042150" y="3587750"/>
          <p14:tracePt t="165901" x="7048500" y="3587750"/>
          <p14:tracePt t="166098" x="7054850" y="3587750"/>
          <p14:tracePt t="166125" x="7061200" y="3594100"/>
          <p14:tracePt t="166161" x="7067550" y="3594100"/>
          <p14:tracePt t="166189" x="7073900" y="3594100"/>
          <p14:tracePt t="166195" x="7080250" y="3594100"/>
          <p14:tracePt t="166210" x="7086600" y="3594100"/>
          <p14:tracePt t="166232" x="7092950" y="3594100"/>
          <p14:tracePt t="166238" x="7099300" y="3594100"/>
          <p14:tracePt t="166252" x="7118350" y="3594100"/>
          <p14:tracePt t="166265" x="7131050" y="3587750"/>
          <p14:tracePt t="166282" x="7188200" y="3575050"/>
          <p14:tracePt t="166298" x="7219950" y="3575050"/>
          <p14:tracePt t="166315" x="7289800" y="3556000"/>
          <p14:tracePt t="166331" x="7359650" y="3543300"/>
          <p14:tracePt t="166348" x="7378700" y="3543300"/>
          <p14:tracePt t="166365" x="7435850" y="3524250"/>
          <p14:tracePt t="166381" x="7480300" y="3517900"/>
          <p14:tracePt t="166397" x="7499350" y="3517900"/>
          <p14:tracePt t="166414" x="7524750" y="3511550"/>
          <p14:tracePt t="166431" x="7550150" y="3505200"/>
          <p14:tracePt t="166449" x="7562850" y="3505200"/>
          <p14:tracePt t="166464" x="7588250" y="3498850"/>
          <p14:tracePt t="166481" x="7600950" y="3498850"/>
          <p14:tracePt t="166498" x="7626350" y="3492500"/>
          <p14:tracePt t="166514" x="7651750" y="3486150"/>
          <p14:tracePt t="166531" x="7670800" y="3486150"/>
          <p14:tracePt t="166548" x="7766050" y="3473450"/>
          <p14:tracePt t="166564" x="7810500" y="3460750"/>
          <p14:tracePt t="166581" x="7861300" y="3460750"/>
          <p14:tracePt t="166597" x="7931150" y="3454400"/>
          <p14:tracePt t="166614" x="7969250" y="3448050"/>
          <p14:tracePt t="166631" x="7975600" y="3448050"/>
          <p14:tracePt t="166647" x="8001000" y="3448050"/>
          <p14:tracePt t="166664" x="8007350" y="3448050"/>
          <p14:tracePt t="166681" x="8013700" y="3441700"/>
          <p14:tracePt t="166713" x="8026400" y="3441700"/>
          <p14:tracePt t="166731" x="8032750" y="3441700"/>
          <p14:tracePt t="166746" x="8039100" y="3441700"/>
          <p14:tracePt t="166772" x="8045450" y="3441700"/>
          <p14:tracePt t="166800" x="8051800" y="3435350"/>
          <p14:tracePt t="166912" x="8045450" y="3435350"/>
          <p14:tracePt t="166933" x="8032750" y="3435350"/>
          <p14:tracePt t="166940" x="8020050" y="3435350"/>
          <p14:tracePt t="166955" x="7988300" y="3435350"/>
          <p14:tracePt t="166963" x="7950200" y="3435350"/>
          <p14:tracePt t="166979" x="7899400" y="3435350"/>
          <p14:tracePt t="166996" x="7759700" y="3435350"/>
          <p14:tracePt t="167012" x="7594600" y="3435350"/>
          <p14:tracePt t="167029" x="7505700" y="3435350"/>
          <p14:tracePt t="167046" x="7353300" y="3422650"/>
          <p14:tracePt t="167062" x="7219950" y="3429000"/>
          <p14:tracePt t="167079" x="7169150" y="3429000"/>
          <p14:tracePt t="167096" x="7099300" y="3435350"/>
          <p14:tracePt t="167112" x="7054850" y="3448050"/>
          <p14:tracePt t="167129" x="7035800" y="3448050"/>
          <p14:tracePt t="167146" x="7016750" y="3460750"/>
          <p14:tracePt t="167162" x="7004050" y="3467100"/>
          <p14:tracePt t="167179" x="6985000" y="3479800"/>
          <p14:tracePt t="167212" x="6978650" y="3486150"/>
          <p14:tracePt t="167229" x="6972300" y="3492500"/>
          <p14:tracePt t="167245" x="6965950" y="3492500"/>
          <p14:tracePt t="167271" x="6965950" y="3498850"/>
          <p14:tracePt t="167362" x="6972300" y="3498850"/>
          <p14:tracePt t="167376" x="6978650" y="3498850"/>
          <p14:tracePt t="167390" x="6985000" y="3498850"/>
          <p14:tracePt t="167404" x="6991350" y="3498850"/>
          <p14:tracePt t="167425" x="6997700" y="3498850"/>
          <p14:tracePt t="167432" x="7010400" y="3498850"/>
          <p14:tracePt t="167447" x="7029450" y="3498850"/>
          <p14:tracePt t="167461" x="7086600" y="3492500"/>
          <p14:tracePt t="167477" x="7131050" y="3492500"/>
          <p14:tracePt t="167494" x="7169150" y="3492500"/>
          <p14:tracePt t="167510" x="7270750" y="3492500"/>
          <p14:tracePt t="167527" x="7397750" y="3492500"/>
          <p14:tracePt t="167545" x="7531100" y="3492500"/>
          <p14:tracePt t="167560" x="7581900" y="3492500"/>
          <p14:tracePt t="167577" x="7683500" y="3492500"/>
          <p14:tracePt t="167594" x="7759700" y="3492500"/>
          <p14:tracePt t="167610" x="7804150" y="3492500"/>
          <p14:tracePt t="167627" x="7874000" y="3492500"/>
          <p14:tracePt t="167643" x="7931150" y="3492500"/>
          <p14:tracePt t="167660" x="7950200" y="3486150"/>
          <p14:tracePt t="167677" x="8001000" y="3486150"/>
          <p14:tracePt t="167694" x="8032750" y="3486150"/>
          <p14:tracePt t="167710" x="8045450" y="3486150"/>
          <p14:tracePt t="167727" x="8070850" y="3486150"/>
          <p14:tracePt t="167743" x="8083550" y="3486150"/>
          <p14:tracePt t="167760" x="8096250" y="3486150"/>
          <p14:tracePt t="167763" x="8102600" y="3486150"/>
          <p14:tracePt t="167779" x="8115300" y="3479800"/>
          <p14:tracePt t="167793" x="8121650" y="3479800"/>
          <p14:tracePt t="167809" x="8128000" y="3479800"/>
          <p14:tracePt t="167826" x="8134350" y="3479800"/>
          <p14:tracePt t="167854" x="8140700" y="3479800"/>
          <p14:tracePt t="167952" x="8140700" y="3473450"/>
          <p14:tracePt t="167994" x="8134350" y="3473450"/>
          <p14:tracePt t="168008" x="8128000" y="3473450"/>
          <p14:tracePt t="168015" x="8121650" y="3473450"/>
          <p14:tracePt t="168025" x="8115300" y="3473450"/>
          <p14:tracePt t="168042" x="8108950" y="3473450"/>
          <p14:tracePt t="168058" x="8077200" y="3479800"/>
          <p14:tracePt t="168075" x="8058150" y="3479800"/>
          <p14:tracePt t="168092" x="7924800" y="3505200"/>
          <p14:tracePt t="168108" x="7854950" y="3517900"/>
          <p14:tracePt t="168125" x="7791450" y="3524250"/>
          <p14:tracePt t="168142" x="7620000" y="3543300"/>
          <p14:tracePt t="168159" x="7480300" y="3556000"/>
          <p14:tracePt t="168175" x="7429500" y="3562350"/>
          <p14:tracePt t="168192" x="7334250" y="3568700"/>
          <p14:tracePt t="168208" x="7283450" y="3587750"/>
          <p14:tracePt t="168225" x="7270750" y="3594100"/>
          <p14:tracePt t="168242" x="7245350" y="3600450"/>
          <p14:tracePt t="168258" x="7239000" y="3606800"/>
          <p14:tracePt t="168275" x="7232650" y="3606800"/>
          <p14:tracePt t="168839" x="7213600" y="3606800"/>
          <p14:tracePt t="168847" x="7194550" y="3613150"/>
          <p14:tracePt t="168861" x="7169150" y="3619500"/>
          <p14:tracePt t="168872" x="7112000" y="3625850"/>
          <p14:tracePt t="168890" x="7010400" y="3638550"/>
          <p14:tracePt t="168905" x="6965950" y="3638550"/>
          <p14:tracePt t="168922" x="6877050" y="3644900"/>
          <p14:tracePt t="168939" x="6775450" y="3644900"/>
          <p14:tracePt t="168955" x="6705600" y="3644900"/>
          <p14:tracePt t="168972" x="6591300" y="3644900"/>
          <p14:tracePt t="168988" x="6451600" y="3644900"/>
          <p14:tracePt t="169005" x="6375400" y="3644900"/>
          <p14:tracePt t="169022" x="6248400" y="3644900"/>
          <p14:tracePt t="169038" x="6140450" y="3625850"/>
          <p14:tracePt t="169055" x="6102350" y="3625850"/>
          <p14:tracePt t="169072" x="6019800" y="3606800"/>
          <p14:tracePt t="169088" x="5918200" y="3581400"/>
          <p14:tracePt t="169105" x="5867400" y="3581400"/>
          <p14:tracePt t="169122" x="5772150" y="3575050"/>
          <p14:tracePt t="169138" x="5734050" y="3575050"/>
          <p14:tracePt t="169155" x="5651500" y="3575050"/>
          <p14:tracePt t="169171" x="5588000" y="3575050"/>
          <p14:tracePt t="169188" x="5556250" y="3568700"/>
          <p14:tracePt t="169205" x="5505450" y="3562350"/>
          <p14:tracePt t="169222" x="5441950" y="3562350"/>
          <p14:tracePt t="169238" x="5416550" y="3562350"/>
          <p14:tracePt t="169255" x="5308600" y="3568700"/>
          <p14:tracePt t="169271" x="5194300" y="3581400"/>
          <p14:tracePt t="169288" x="5124450" y="3587750"/>
          <p14:tracePt t="169305" x="5010150" y="3606800"/>
          <p14:tracePt t="169321" x="4927600" y="3613150"/>
          <p14:tracePt t="169339" x="4857750" y="3632200"/>
          <p14:tracePt t="169354" x="4838700" y="3632200"/>
          <p14:tracePt t="169371" x="4800600" y="3632200"/>
          <p14:tracePt t="169389" x="4775200" y="3632200"/>
          <p14:tracePt t="169404" x="4768850" y="3632200"/>
          <p14:tracePt t="169420" x="4762500" y="3632200"/>
          <p14:tracePt t="169437" x="4762500" y="3625850"/>
          <p14:tracePt t="170112" x="4756150" y="3625850"/>
          <p14:tracePt t="170120" x="4743450" y="3625850"/>
          <p14:tracePt t="170134" x="4730750" y="3625850"/>
          <p14:tracePt t="170141" x="4724400" y="3632200"/>
          <p14:tracePt t="170155" x="4705350" y="3632200"/>
          <p14:tracePt t="170168" x="4686300" y="3638550"/>
          <p14:tracePt t="170184" x="4603750" y="3651250"/>
          <p14:tracePt t="170201" x="4540250" y="3663950"/>
          <p14:tracePt t="170218" x="4394200" y="3683000"/>
          <p14:tracePt t="170234" x="4229100" y="3708400"/>
          <p14:tracePt t="170251" x="4140200" y="3708400"/>
          <p14:tracePt t="170268" x="3930650" y="3733800"/>
          <p14:tracePt t="170284" x="3727450" y="3733800"/>
          <p14:tracePt t="170302" x="3575050" y="3733800"/>
          <p14:tracePt t="170318" x="3511550" y="3727450"/>
          <p14:tracePt t="170334" x="3429000" y="3727450"/>
          <p14:tracePt t="170352" x="3397250" y="3721100"/>
          <p14:tracePt t="170367" x="3384550" y="3721100"/>
          <p14:tracePt t="170384" x="3378200" y="3714750"/>
          <p14:tracePt t="170401" x="3371850" y="3708400"/>
          <p14:tracePt t="170766" x="3384550" y="3708400"/>
          <p14:tracePt t="170773" x="3403600" y="3714750"/>
          <p14:tracePt t="170787" x="3441700" y="3727450"/>
          <p14:tracePt t="170799" x="3486150" y="3733800"/>
          <p14:tracePt t="170816" x="3587750" y="3752850"/>
          <p14:tracePt t="170833" x="3657600" y="3771900"/>
          <p14:tracePt t="170850" x="3803650" y="3790950"/>
          <p14:tracePt t="170866" x="3943350" y="3797300"/>
          <p14:tracePt t="170882" x="4006850" y="3810000"/>
          <p14:tracePt t="170899" x="4152900" y="3803650"/>
          <p14:tracePt t="170915" x="4273550" y="3778250"/>
          <p14:tracePt t="170932" x="4337050" y="3765550"/>
          <p14:tracePt t="170949" x="4432300" y="3752850"/>
          <p14:tracePt t="170966" x="4502150" y="3746500"/>
          <p14:tracePt t="170983" x="4521200" y="3746500"/>
          <p14:tracePt t="170999" x="4552950" y="3746500"/>
          <p14:tracePt t="171015" x="4572000" y="3746500"/>
          <p14:tracePt t="171033" x="4616450" y="3746500"/>
          <p14:tracePt t="171048" x="4648200" y="3746500"/>
          <p14:tracePt t="171065" x="4667250" y="3746500"/>
          <p14:tracePt t="171082" x="4718050" y="3746500"/>
          <p14:tracePt t="171098" x="4775200" y="3759200"/>
          <p14:tracePt t="171114" x="4800600" y="3759200"/>
          <p14:tracePt t="171132" x="4845050" y="3765550"/>
          <p14:tracePt t="171148" x="4870450" y="3765550"/>
          <p14:tracePt t="171164" x="4883150" y="3765550"/>
          <p14:tracePt t="171181" x="4889500" y="3765550"/>
          <p14:tracePt t="171264" x="4883150" y="3765550"/>
          <p14:tracePt t="171299" x="4876800" y="3765550"/>
          <p14:tracePt t="171314" x="4870450" y="3765550"/>
          <p14:tracePt t="171328" x="4864100" y="3765550"/>
          <p14:tracePt t="171349" x="4857750" y="3765550"/>
          <p14:tracePt t="171356" x="4851400" y="3765550"/>
          <p14:tracePt t="171370" x="4838700" y="3765550"/>
          <p14:tracePt t="171380" x="4819650" y="3765550"/>
          <p14:tracePt t="171399" x="4756150" y="3765550"/>
          <p14:tracePt t="171414" x="4711700" y="3765550"/>
          <p14:tracePt t="171431" x="4565650" y="3752850"/>
          <p14:tracePt t="171448" x="4375150" y="3746500"/>
          <p14:tracePt t="171464" x="4273550" y="3746500"/>
          <p14:tracePt t="171480" x="4070350" y="3733800"/>
          <p14:tracePt t="171497" x="3905250" y="3714750"/>
          <p14:tracePt t="171514" x="3816350" y="3714750"/>
          <p14:tracePt t="171530" x="3689350" y="3708400"/>
          <p14:tracePt t="171546" x="3568700" y="3695700"/>
          <p14:tracePt t="171563" x="3517900" y="3689350"/>
          <p14:tracePt t="171581" x="3448050" y="3689350"/>
          <p14:tracePt t="171596" x="3409950" y="3689350"/>
          <p14:tracePt t="171613" x="3397250" y="3689350"/>
          <p14:tracePt t="171630" x="3378200" y="3689350"/>
          <p14:tracePt t="171646" x="3371850" y="3689350"/>
          <p14:tracePt t="171728" x="3365500" y="3689350"/>
          <p14:tracePt t="171798" x="3371850" y="3689350"/>
          <p14:tracePt t="171819" x="3378200" y="3689350"/>
          <p14:tracePt t="171826" x="3384550" y="3689350"/>
          <p14:tracePt t="171840" x="3390900" y="3689350"/>
          <p14:tracePt t="171863" x="3397250" y="3689350"/>
          <p14:tracePt t="171868" x="3403600" y="3689350"/>
          <p14:tracePt t="171879" x="3416300" y="3689350"/>
          <p14:tracePt t="171896" x="3435350" y="3689350"/>
          <p14:tracePt t="171912" x="3505200" y="3683000"/>
          <p14:tracePt t="171929" x="3556000" y="3670300"/>
          <p14:tracePt t="171946" x="3778250" y="3644900"/>
          <p14:tracePt t="171962" x="3854450" y="3632200"/>
          <p14:tracePt t="171979" x="3949700" y="3619500"/>
          <p14:tracePt t="171995" x="4127500" y="3594100"/>
          <p14:tracePt t="172012" x="4279900" y="3581400"/>
          <p14:tracePt t="172029" x="4343400" y="3581400"/>
          <p14:tracePt t="172045" x="4451350" y="3575050"/>
          <p14:tracePt t="172062" x="4552950" y="3575050"/>
          <p14:tracePt t="172078" x="4622800" y="3575050"/>
          <p14:tracePt t="172094" x="4775200" y="3575050"/>
          <p14:tracePt t="172111" x="4914900" y="3575050"/>
          <p14:tracePt t="172128" x="5003800" y="3575050"/>
          <p14:tracePt t="172144" x="5035550" y="3575050"/>
          <p14:tracePt t="172161" x="5060950" y="3575050"/>
          <p14:tracePt t="172194" x="5067300" y="3575050"/>
          <p14:tracePt t="172227" x="5067300" y="3568700"/>
          <p14:tracePt t="172297" x="5067300" y="3562350"/>
          <p14:tracePt t="172318" x="5060950" y="3562350"/>
          <p14:tracePt t="172360" x="5067300" y="3562350"/>
          <p14:tracePt t="173222" x="5048250" y="3562350"/>
          <p14:tracePt t="173236" x="5029200" y="3562350"/>
          <p14:tracePt t="173243" x="5003800" y="3562350"/>
          <p14:tracePt t="173258" x="4972050" y="3568700"/>
          <p14:tracePt t="173274" x="4864100" y="3575050"/>
          <p14:tracePt t="173290" x="4826000" y="3575050"/>
          <p14:tracePt t="173307" x="4743450" y="3594100"/>
          <p14:tracePt t="173324" x="4686300" y="3600450"/>
          <p14:tracePt t="173342" x="4629150" y="3600450"/>
          <p14:tracePt t="173357" x="4603750" y="3600450"/>
          <p14:tracePt t="173373" x="4572000" y="3600450"/>
          <p14:tracePt t="173391" x="4489450" y="3600450"/>
          <p14:tracePt t="173407" x="4451350" y="3587750"/>
          <p14:tracePt t="173423" x="4406900" y="3581400"/>
          <p14:tracePt t="173441" x="4286250" y="3568700"/>
          <p14:tracePt t="173456" x="4229100" y="3549650"/>
          <p14:tracePt t="173473" x="4191000" y="3536950"/>
          <p14:tracePt t="173490" x="4108450" y="3524250"/>
          <p14:tracePt t="173507" x="4032250" y="3505200"/>
          <p14:tracePt t="173524" x="4006850" y="3498850"/>
          <p14:tracePt t="173540" x="3956050" y="3486150"/>
          <p14:tracePt t="173556" x="3911600" y="3486150"/>
          <p14:tracePt t="173574" x="3898900" y="3486150"/>
          <p14:tracePt t="173590" x="3886200" y="3486150"/>
          <p14:tracePt t="173714" x="3892550" y="3486150"/>
          <p14:tracePt t="173728" x="3898900" y="3486150"/>
          <p14:tracePt t="173735" x="3905250" y="3486150"/>
          <p14:tracePt t="173742" x="3911600" y="3486150"/>
          <p14:tracePt t="173758" x="3924300" y="3486150"/>
          <p14:tracePt t="173772" x="3937000" y="3486150"/>
          <p14:tracePt t="173789" x="3987800" y="3492500"/>
          <p14:tracePt t="173806" x="4076700" y="3492500"/>
          <p14:tracePt t="173822" x="4140200" y="3492500"/>
          <p14:tracePt t="173839" x="4298950" y="3498850"/>
          <p14:tracePt t="173855" x="4438650" y="3498850"/>
          <p14:tracePt t="173872" x="4502150" y="3498850"/>
          <p14:tracePt t="173888" x="4629150" y="3498850"/>
          <p14:tracePt t="173905" x="4724400" y="3498850"/>
          <p14:tracePt t="173922" x="4775200" y="3498850"/>
          <p14:tracePt t="173939" x="4813300" y="3498850"/>
          <p14:tracePt t="173955" x="4914900" y="3498850"/>
          <p14:tracePt t="173972" x="4940300" y="3498850"/>
          <p14:tracePt t="173989" x="5003800" y="3498850"/>
          <p14:tracePt t="174004" x="5035550" y="3498850"/>
          <p14:tracePt t="174021" x="5092700" y="3498850"/>
          <p14:tracePt t="174039" x="5143500" y="3486150"/>
          <p14:tracePt t="174055" x="5149850" y="3486150"/>
          <p14:tracePt t="174072" x="5194300" y="3486150"/>
          <p14:tracePt t="174088" x="5226050" y="3479800"/>
          <p14:tracePt t="174105" x="5257800" y="3473450"/>
          <p14:tracePt t="174121" x="5295900" y="3454400"/>
          <p14:tracePt t="174138" x="5340350" y="3454400"/>
          <p14:tracePt t="174154" x="5359400" y="3448050"/>
          <p14:tracePt t="174171" x="5384800" y="3448050"/>
          <p14:tracePt t="174187" x="5403850" y="3441700"/>
          <p14:tracePt t="174204" x="5410200" y="3441700"/>
          <p14:tracePt t="174304" x="5403850" y="3441700"/>
          <p14:tracePt t="174339" x="5397500" y="3441700"/>
          <p14:tracePt t="174367" x="5391150" y="3441700"/>
          <p14:tracePt t="174388" x="5384800" y="3435350"/>
          <p14:tracePt t="174395" x="5378450" y="3435350"/>
          <p14:tracePt t="174409" x="5372100" y="3429000"/>
          <p14:tracePt t="174431" x="5359400" y="3422650"/>
          <p14:tracePt t="174439" x="5353050" y="3422650"/>
          <p14:tracePt t="174453" x="5340350" y="3422650"/>
          <p14:tracePt t="174470" x="5314950" y="3403600"/>
          <p14:tracePt t="174487" x="5276850" y="3390900"/>
          <p14:tracePt t="174503" x="5257800" y="3384550"/>
          <p14:tracePt t="174519" x="5213350" y="3371850"/>
          <p14:tracePt t="174536" x="5156200" y="3359150"/>
          <p14:tracePt t="174553" x="5137150" y="3352800"/>
          <p14:tracePt t="174570" x="5086350" y="3340100"/>
          <p14:tracePt t="174586" x="4876800" y="3282950"/>
          <p14:tracePt t="174603" x="4794250" y="3263900"/>
          <p14:tracePt t="174620" x="4673600" y="3219450"/>
          <p14:tracePt t="174636" x="4616450" y="3200400"/>
          <p14:tracePt t="174653" x="4546600" y="3168650"/>
          <p14:tracePt t="174670" x="4502150" y="3136900"/>
          <p14:tracePt t="174686" x="4489450" y="3130550"/>
          <p14:tracePt t="174703" x="4464050" y="3111500"/>
          <p14:tracePt t="174719" x="4445000" y="3098800"/>
          <p14:tracePt t="174736" x="4438650" y="3092450"/>
          <p14:tracePt t="174753" x="4419600" y="3073400"/>
          <p14:tracePt t="174769" x="4406900" y="3073400"/>
          <p14:tracePt t="174785" x="4400550" y="3067050"/>
          <p14:tracePt t="174803" x="4394200" y="3060700"/>
          <p14:tracePt t="174818" x="4381500" y="3048000"/>
          <p14:tracePt t="174835" x="4375150" y="3048000"/>
          <p14:tracePt t="174852" x="4362450" y="3041650"/>
          <p14:tracePt t="174868" x="4349750" y="3028950"/>
          <p14:tracePt t="174885" x="4343400" y="3028950"/>
          <p14:tracePt t="174902" x="4311650" y="3016250"/>
          <p14:tracePt t="174918" x="4279900" y="3009900"/>
          <p14:tracePt t="174935" x="4222750" y="2990850"/>
          <p14:tracePt t="174952" x="4133850" y="2952750"/>
          <p14:tracePt t="174968" x="4089400" y="2940050"/>
          <p14:tracePt t="174985" x="3956050" y="2901950"/>
          <p14:tracePt t="175001" x="3803650" y="2870200"/>
          <p14:tracePt t="175018" x="3721100" y="2863850"/>
          <p14:tracePt t="175035" x="3568700" y="2832100"/>
          <p14:tracePt t="175051" x="3435350" y="2813050"/>
          <p14:tracePt t="175068" x="3384550" y="2806700"/>
          <p14:tracePt t="175085" x="3327400" y="2794000"/>
          <p14:tracePt t="175101" x="3302000" y="2794000"/>
          <p14:tracePt t="175118" x="3295650" y="2794000"/>
          <p14:tracePt t="175134" x="3289300" y="2794000"/>
          <p14:tracePt t="175168" x="3289300" y="2800350"/>
          <p14:tracePt t="175184" x="3295650" y="2800350"/>
          <p14:tracePt t="175201" x="3302000" y="2800350"/>
          <p14:tracePt t="175218" x="3321050" y="2794000"/>
          <p14:tracePt t="175234" x="3333750" y="2794000"/>
          <p14:tracePt t="175251" x="3352800" y="2787650"/>
          <p14:tracePt t="175267" x="3384550" y="2787650"/>
          <p14:tracePt t="175284" x="3454400" y="2781300"/>
          <p14:tracePt t="175300" x="3498850" y="2774950"/>
          <p14:tracePt t="175316" x="3638550" y="2762250"/>
          <p14:tracePt t="175333" x="3816350" y="2755900"/>
          <p14:tracePt t="175351" x="3981450" y="2743200"/>
          <p14:tracePt t="175366" x="4076700" y="2736850"/>
          <p14:tracePt t="175383" x="4165600" y="2724150"/>
          <p14:tracePt t="175400" x="4368800" y="2692400"/>
          <p14:tracePt t="175417" x="4457700" y="2692400"/>
          <p14:tracePt t="175433" x="4546600" y="2686050"/>
          <p14:tracePt t="175450" x="4718050" y="2686050"/>
          <p14:tracePt t="175466" x="4756150" y="2686050"/>
          <p14:tracePt t="175483" x="4794250" y="2686050"/>
          <p14:tracePt t="175499" x="4876800" y="2698750"/>
          <p14:tracePt t="175516" x="4895850" y="2698750"/>
          <p14:tracePt t="175534" x="4927600" y="2698750"/>
          <p14:tracePt t="175549" x="4946650" y="2705100"/>
          <p14:tracePt t="175566" x="4984750" y="2717800"/>
          <p14:tracePt t="175583" x="5022850" y="2717800"/>
          <p14:tracePt t="175599" x="5035550" y="2724150"/>
          <p14:tracePt t="175616" x="5067300" y="2724150"/>
          <p14:tracePt t="175633" x="5099050" y="2724150"/>
          <p14:tracePt t="175649" x="5111750" y="2724150"/>
          <p14:tracePt t="175667" x="5156200" y="2724150"/>
          <p14:tracePt t="175682" x="5175250" y="2724150"/>
          <p14:tracePt t="175699" x="5181600" y="2724150"/>
          <p14:tracePt t="175716" x="5200650" y="2724150"/>
          <p14:tracePt t="175732" x="5207000" y="2724150"/>
          <p14:tracePt t="175749" x="5213350" y="2724150"/>
          <p14:tracePt t="175782" x="5219700" y="2730500"/>
          <p14:tracePt t="175815" x="5226050" y="2743200"/>
          <p14:tracePt t="175835" x="5226050" y="2749550"/>
          <p14:tracePt t="175848" x="5226050" y="2755900"/>
          <p14:tracePt t="175864" x="5226050" y="2762250"/>
          <p14:tracePt t="175881" x="5226050" y="2768600"/>
          <p14:tracePt t="175899" x="5232400" y="2781300"/>
          <p14:tracePt t="175915" x="5245100" y="2806700"/>
          <p14:tracePt t="175931" x="5251450" y="2819400"/>
          <p14:tracePt t="175948" x="5264150" y="2844800"/>
          <p14:tracePt t="175964" x="5283200" y="2863850"/>
          <p14:tracePt t="175982" x="5283200" y="2870200"/>
          <p14:tracePt t="175998" x="5295900" y="2870200"/>
          <p14:tracePt t="176014" x="5308600" y="2876550"/>
          <p14:tracePt t="176053" x="5314950" y="2876550"/>
          <p14:tracePt t="176064" x="5321300" y="2876550"/>
          <p14:tracePt t="176083" x="5327650" y="2876550"/>
          <p14:tracePt t="176123" x="5340350" y="2870200"/>
          <p14:tracePt t="176151" x="5346700" y="2863850"/>
          <p14:tracePt t="176173" x="5359400" y="2863850"/>
          <p14:tracePt t="176193" x="5359400" y="2857500"/>
          <p14:tracePt t="176221" x="5365750" y="2851150"/>
          <p14:tracePt t="176243" x="5372100" y="2851150"/>
          <p14:tracePt t="176263" x="5372100" y="2844800"/>
          <p14:tracePt t="176271" x="5378450" y="2844800"/>
          <p14:tracePt t="176306" x="5384800" y="2838450"/>
          <p14:tracePt t="176341" x="5391150" y="2838450"/>
          <p14:tracePt t="176361" x="5397500" y="2838450"/>
          <p14:tracePt t="176404" x="5403850" y="2832100"/>
          <p14:tracePt t="176622" x="5403850" y="2825750"/>
          <p14:tracePt t="176636" x="5403850" y="2819400"/>
          <p14:tracePt t="176644" x="5403850" y="2832100"/>
          <p14:tracePt t="177165" x="5403850" y="2838450"/>
          <p14:tracePt t="177186" x="5403850" y="2844800"/>
          <p14:tracePt t="177199" x="5403850" y="2851150"/>
          <p14:tracePt t="177227" x="5403850" y="2857500"/>
          <p14:tracePt t="177235" x="5397500" y="2870200"/>
          <p14:tracePt t="177249" x="5397500" y="2876550"/>
          <p14:tracePt t="177260" x="5397500" y="2882900"/>
          <p14:tracePt t="177278" x="5384800" y="2901950"/>
          <p14:tracePt t="177293" x="5384800" y="2908300"/>
          <p14:tracePt t="177310" x="5384800" y="2914650"/>
          <p14:tracePt t="177327" x="5372100" y="2933700"/>
          <p14:tracePt t="177343" x="5365750" y="2946400"/>
          <p14:tracePt t="177360" x="5353050" y="2959100"/>
          <p14:tracePt t="177377" x="5340350" y="2984500"/>
          <p14:tracePt t="177393" x="5334000" y="2997200"/>
          <p14:tracePt t="177411" x="5314950" y="3035300"/>
          <p14:tracePt t="177426" x="5302250" y="3067050"/>
          <p14:tracePt t="177443" x="5295900" y="3086100"/>
          <p14:tracePt t="177460" x="5270500" y="3124200"/>
          <p14:tracePt t="177476" x="5264150" y="3143250"/>
          <p14:tracePt t="177493" x="5251450" y="3194050"/>
          <p14:tracePt t="177509" x="5245100" y="3225800"/>
          <p14:tracePt t="177526" x="5238750" y="3251200"/>
          <p14:tracePt t="177542" x="5226050" y="3282950"/>
          <p14:tracePt t="177559" x="5219700" y="3308350"/>
          <p14:tracePt t="177575" x="5213350" y="3321050"/>
          <p14:tracePt t="177593" x="5207000" y="3340100"/>
          <p14:tracePt t="177609" x="5207000" y="3346450"/>
          <p14:tracePt t="177625" x="5207000" y="3352800"/>
          <p14:tracePt t="177643" x="5207000" y="3365500"/>
          <p14:tracePt t="177659" x="5207000" y="3371850"/>
          <p14:tracePt t="177692" x="5207000" y="3384550"/>
          <p14:tracePt t="177762" x="5213350" y="3390900"/>
          <p14:tracePt t="177769" x="5213350" y="3397250"/>
          <p14:tracePt t="177797" x="5219700" y="3397250"/>
          <p14:tracePt t="177832" x="5226050" y="3397250"/>
          <p14:tracePt t="177860" x="5226050" y="3390900"/>
          <p14:tracePt t="177867" x="5232400" y="3390900"/>
          <p14:tracePt t="177888" x="5232400" y="3384550"/>
          <p14:tracePt t="177909" x="5238750" y="3378200"/>
          <p14:tracePt t="177937" x="5238750" y="3371850"/>
          <p14:tracePt t="177959" x="5245100" y="3365500"/>
          <p14:tracePt t="177980" x="5245100" y="3359150"/>
          <p14:tracePt t="177986" x="5245100" y="3352800"/>
          <p14:tracePt t="178022" x="5245100" y="3346450"/>
          <p14:tracePt t="178043" x="5245100" y="3340100"/>
          <p14:tracePt t="178049" x="5251450" y="3327400"/>
          <p14:tracePt t="178059" x="5251450" y="3321050"/>
          <p14:tracePt t="178073" x="5251450" y="3308350"/>
          <p14:tracePt t="178091" x="5251450" y="3289300"/>
          <p14:tracePt t="178107" x="5257800" y="3251200"/>
          <p14:tracePt t="178123" x="5257800" y="3206750"/>
          <p14:tracePt t="178141" x="5257800" y="3168650"/>
          <p14:tracePt t="178157" x="5257800" y="3149600"/>
          <p14:tracePt t="178173" x="5257800" y="3124200"/>
          <p14:tracePt t="178191" x="5257800" y="3105150"/>
          <p14:tracePt t="178206" x="5251450" y="3098800"/>
          <p14:tracePt t="178223" x="5251450" y="3092450"/>
          <p14:tracePt t="178240" x="5251450" y="3086100"/>
          <p14:tracePt t="178570" x="5251450" y="3079750"/>
          <p14:tracePt t="178584" x="5257800" y="3079750"/>
          <p14:tracePt t="178598" x="5264150" y="3073400"/>
          <p14:tracePt t="178612" x="5270500" y="3073400"/>
          <p14:tracePt t="178622" x="5276850" y="3060700"/>
          <p14:tracePt t="178639" x="5283200" y="3054350"/>
          <p14:tracePt t="178655" x="5321300" y="3028950"/>
          <p14:tracePt t="178672" x="5340350" y="3016250"/>
          <p14:tracePt t="178689" x="5365750" y="2997200"/>
          <p14:tracePt t="178705" x="5391150" y="2984500"/>
          <p14:tracePt t="178722" x="5403850" y="2971800"/>
          <p14:tracePt t="178739" x="5422900" y="2971800"/>
          <p14:tracePt t="178755" x="5429250" y="2978150"/>
          <p14:tracePt t="178771" x="5429250" y="2990850"/>
          <p14:tracePt t="178788" x="5416550" y="3041650"/>
          <p14:tracePt t="178804" x="5384800" y="3136900"/>
          <p14:tracePt t="178823" x="5365750" y="3194050"/>
          <p14:tracePt t="178824" x="5334000" y="3257550"/>
          <p14:tracePt t="178838" x="5308600" y="3327400"/>
          <p14:tracePt t="178855" x="5238750" y="3454400"/>
          <p14:tracePt t="178873" x="5187950" y="3556000"/>
          <p14:tracePt t="178888" x="5175250" y="3594100"/>
          <p14:tracePt t="178904" x="5156200" y="3632200"/>
          <p14:tracePt t="178922" x="5156200" y="3644900"/>
          <p14:tracePt t="178938" x="5149850" y="3651250"/>
          <p14:tracePt t="179012" x="5156200" y="3657600"/>
          <p14:tracePt t="179033" x="5162550" y="3657600"/>
          <p14:tracePt t="179062" x="5168900" y="3657600"/>
          <p14:tracePt t="179097" x="5175250" y="3657600"/>
          <p14:tracePt t="179104" x="5181600" y="3657600"/>
          <p14:tracePt t="179110" x="5187950" y="3651250"/>
          <p14:tracePt t="179125" x="5194300" y="3651250"/>
          <p14:tracePt t="179137" x="5200650" y="3651250"/>
          <p14:tracePt t="179153" x="5219700" y="3638550"/>
          <p14:tracePt t="179170" x="5251450" y="3638550"/>
          <p14:tracePt t="179187" x="5321300" y="3625850"/>
          <p14:tracePt t="179204" x="5441950" y="3606800"/>
          <p14:tracePt t="179220" x="5518150" y="3600450"/>
          <p14:tracePt t="179238" x="5638800" y="3581400"/>
          <p14:tracePt t="179253" x="5746750" y="3562350"/>
          <p14:tracePt t="179270" x="5784850" y="3556000"/>
          <p14:tracePt t="179287" x="5854700" y="3556000"/>
          <p14:tracePt t="179303" x="5873750" y="3556000"/>
          <p14:tracePt t="179320" x="5911850" y="3556000"/>
          <p14:tracePt t="179322" x="5924550" y="3556000"/>
          <p14:tracePt t="179342" x="5930900" y="3556000"/>
          <p14:tracePt t="179385" x="5924550" y="3556000"/>
          <p14:tracePt t="179406" x="5918200" y="3556000"/>
          <p14:tracePt t="179413" x="5905500" y="3556000"/>
          <p14:tracePt t="179427" x="5873750" y="3556000"/>
          <p14:tracePt t="179436" x="5835650" y="3556000"/>
          <p14:tracePt t="179453" x="5784850" y="3543300"/>
          <p14:tracePt t="179470" x="5632450" y="3536950"/>
          <p14:tracePt t="179486" x="5435600" y="3505200"/>
          <p14:tracePt t="179503" x="5321300" y="3486150"/>
          <p14:tracePt t="179519" x="5105400" y="3441700"/>
          <p14:tracePt t="179536" x="4921250" y="3409950"/>
          <p14:tracePt t="179552" x="4857750" y="3403600"/>
          <p14:tracePt t="179569" x="4749800" y="3390900"/>
          <p14:tracePt t="179585" x="4724400" y="3390900"/>
          <p14:tracePt t="179602" x="4679950" y="3390900"/>
          <p14:tracePt t="179619" x="4667250" y="3397250"/>
          <p14:tracePt t="179635" x="4660900" y="3403600"/>
          <p14:tracePt t="179652" x="4654550" y="3409950"/>
          <p14:tracePt t="179668" x="4654550" y="3416300"/>
          <p14:tracePt t="179685" x="4654550" y="3422650"/>
          <p14:tracePt t="179702" x="4660900" y="3422650"/>
          <p14:tracePt t="179718" x="4686300" y="3422650"/>
          <p14:tracePt t="179735" x="4699000" y="3422650"/>
          <p14:tracePt t="179751" x="4743450" y="3429000"/>
          <p14:tracePt t="179768" x="4819650" y="3429000"/>
          <p14:tracePt t="179786" x="4984750" y="3448050"/>
          <p14:tracePt t="179801" x="5086350" y="3454400"/>
          <p14:tracePt t="179818" x="5321300" y="3498850"/>
          <p14:tracePt t="179835" x="5588000" y="3530600"/>
          <p14:tracePt t="179851" x="5715000" y="3556000"/>
          <p14:tracePt t="179868" x="5829300" y="3556000"/>
          <p14:tracePt t="179885" x="6070600" y="3562350"/>
          <p14:tracePt t="179901" x="6108700" y="3562350"/>
          <p14:tracePt t="179918" x="6153150" y="3562350"/>
          <p14:tracePt t="179934" x="6159500" y="3562350"/>
          <p14:tracePt t="179952" x="6172200" y="3562350"/>
          <p14:tracePt t="180087" x="6165850" y="3562350"/>
          <p14:tracePt t="180115" x="6159500" y="3562350"/>
          <p14:tracePt t="180136" x="6153150" y="3562350"/>
          <p14:tracePt t="180157" x="6146800" y="3562350"/>
          <p14:tracePt t="180178" x="6140450" y="3568700"/>
          <p14:tracePt t="180185" x="6134100" y="3568700"/>
          <p14:tracePt t="180201" x="6127750" y="3568700"/>
          <p14:tracePt t="180206" x="6121400" y="3575050"/>
          <p14:tracePt t="180221" x="6108700" y="3575050"/>
          <p14:tracePt t="180233" x="6089650" y="3581400"/>
          <p14:tracePt t="180250" x="6038850" y="3587750"/>
          <p14:tracePt t="180266" x="6019800" y="3594100"/>
          <p14:tracePt t="180283" x="5969000" y="3606800"/>
          <p14:tracePt t="180299" x="5924550" y="3619500"/>
          <p14:tracePt t="180316" x="5924550" y="3625850"/>
          <p14:tracePt t="180333" x="5918200" y="3632200"/>
          <p14:tracePt t="180349" x="5924550" y="3632200"/>
          <p14:tracePt t="180369" x="5930900" y="3632200"/>
          <p14:tracePt t="180383" x="5943600" y="3625850"/>
          <p14:tracePt t="180399" x="5969000" y="3619500"/>
          <p14:tracePt t="180416" x="5988050" y="3613150"/>
          <p14:tracePt t="180432" x="6045200" y="3606800"/>
          <p14:tracePt t="180449" x="6127750" y="3600450"/>
          <p14:tracePt t="180467" x="6210300" y="3581400"/>
          <p14:tracePt t="180482" x="6248400" y="3581400"/>
          <p14:tracePt t="180499" x="6292850" y="3575050"/>
          <p14:tracePt t="180516" x="6350000" y="3562350"/>
          <p14:tracePt t="180532" x="6356350" y="3556000"/>
          <p14:tracePt t="180549" x="6362700" y="3556000"/>
          <p14:tracePt t="180628" x="6362700" y="3549650"/>
          <p14:tracePt t="180677" x="6356350" y="3549650"/>
          <p14:tracePt t="180719" x="6350000" y="3549650"/>
          <p14:tracePt t="180747" x="6343650" y="3549650"/>
          <p14:tracePt t="180769" x="6337300" y="3543300"/>
          <p14:tracePt t="180783" x="6330950" y="3543300"/>
          <p14:tracePt t="180790" x="6324600" y="3543300"/>
          <p14:tracePt t="180798" x="6318250" y="3543300"/>
          <p14:tracePt t="180814" x="6318250" y="3536950"/>
          <p14:tracePt t="180832" x="6305550" y="3536950"/>
          <p14:tracePt t="180847" x="6292850" y="3530600"/>
          <p14:tracePt t="180864" x="6267450" y="3530600"/>
          <p14:tracePt t="180867" x="6248400" y="3524250"/>
          <p14:tracePt t="180883" x="6235700" y="3524250"/>
          <p14:tracePt t="180897" x="6216650" y="3517900"/>
          <p14:tracePt t="180914" x="6172200" y="3517900"/>
          <p14:tracePt t="180931" x="6134100" y="3517900"/>
          <p14:tracePt t="180947" x="6121400" y="3517900"/>
          <p14:tracePt t="180964" x="6096000" y="3524250"/>
          <p14:tracePt t="180981" x="6070600" y="3536950"/>
          <p14:tracePt t="180997" x="6064250" y="3549650"/>
          <p14:tracePt t="181014" x="6051550" y="3587750"/>
          <p14:tracePt t="181030" x="6051550" y="3625850"/>
          <p14:tracePt t="181047" x="6051550" y="3638550"/>
          <p14:tracePt t="181064" x="6057900" y="3670300"/>
          <p14:tracePt t="181080" x="6083300" y="3708400"/>
          <p14:tracePt t="181097" x="6102350" y="3721100"/>
          <p14:tracePt t="181114" x="6134100" y="3740150"/>
          <p14:tracePt t="181130" x="6153150" y="3759200"/>
          <p14:tracePt t="181147" x="6178550" y="3759200"/>
          <p14:tracePt t="181163" x="6203950" y="3759200"/>
          <p14:tracePt t="181180" x="6216650" y="3759200"/>
          <p14:tracePt t="181197" x="6229350" y="3752850"/>
          <p14:tracePt t="181213" x="6254750" y="3740150"/>
          <p14:tracePt t="181229" x="6273800" y="3733800"/>
          <p14:tracePt t="181247" x="6311900" y="3708400"/>
          <p14:tracePt t="181263" x="6362700" y="3689350"/>
          <p14:tracePt t="181279" x="6388100" y="3676650"/>
          <p14:tracePt t="181296" x="6426200" y="3644900"/>
          <p14:tracePt t="181313" x="6445250" y="3625850"/>
          <p14:tracePt t="181329" x="6451600" y="3625850"/>
          <p14:tracePt t="181346" x="6457950" y="3619500"/>
          <p14:tracePt t="181363" x="6464300" y="3613150"/>
          <p14:tracePt t="181421" x="6470650" y="3613150"/>
          <p14:tracePt t="181430" x="6477000" y="3613150"/>
          <p14:tracePt t="181450" x="6483350" y="3613150"/>
          <p14:tracePt t="181464" x="6489700" y="3613150"/>
          <p14:tracePt t="181485" x="6502400" y="3613150"/>
          <p14:tracePt t="181492" x="6508750" y="3613150"/>
          <p14:tracePt t="181499" x="6515100" y="3606800"/>
          <p14:tracePt t="181515" x="6521450" y="3606800"/>
          <p14:tracePt t="181529" x="6534150" y="3606800"/>
          <p14:tracePt t="181546" x="6559550" y="3600450"/>
          <p14:tracePt t="181563" x="6578600" y="3594100"/>
          <p14:tracePt t="181579" x="6584950" y="3587750"/>
          <p14:tracePt t="181595" x="6604000" y="3587750"/>
          <p14:tracePt t="181612" x="6610350" y="3587750"/>
          <p14:tracePt t="181645" x="6623050" y="3587750"/>
          <p14:tracePt t="181675" x="6629400" y="3587750"/>
          <p14:tracePt t="181703" x="6635750" y="3587750"/>
          <p14:tracePt t="181731" x="6642100" y="3587750"/>
          <p14:tracePt t="181746" x="6648450" y="3587750"/>
          <p14:tracePt t="181773" x="6661150" y="3587750"/>
          <p14:tracePt t="181794" x="6667500" y="3587750"/>
          <p14:tracePt t="181801" x="6673850" y="3587750"/>
          <p14:tracePt t="181843" x="6680200" y="3587750"/>
          <p14:tracePt t="181850" x="6686550" y="3587750"/>
          <p14:tracePt t="181864" x="6699250" y="3587750"/>
          <p14:tracePt t="181877" x="6705600" y="3587750"/>
          <p14:tracePt t="181893" x="6731000" y="3587750"/>
          <p14:tracePt t="181910" x="6750050" y="3587750"/>
          <p14:tracePt t="181928" x="6813550" y="3587750"/>
          <p14:tracePt t="181944" x="6889750" y="3587750"/>
          <p14:tracePt t="181960" x="6946900" y="3600450"/>
          <p14:tracePt t="181977" x="7035800" y="3600450"/>
          <p14:tracePt t="181993" x="7118350" y="3594100"/>
          <p14:tracePt t="182010" x="7156450" y="3594100"/>
          <p14:tracePt t="182027" x="7213600" y="3587750"/>
          <p14:tracePt t="182044" x="7232650" y="3587750"/>
          <p14:tracePt t="182061" x="7277100" y="3581400"/>
          <p14:tracePt t="182076" x="7302500" y="3581400"/>
          <p14:tracePt t="182093" x="7315200" y="3581400"/>
          <p14:tracePt t="182111" x="7327900" y="3581400"/>
          <p14:tracePt t="182127" x="7346950" y="3581400"/>
          <p14:tracePt t="182144" x="7353300" y="3581400"/>
          <p14:tracePt t="182160" x="7359650" y="3581400"/>
          <p14:tracePt t="182177" x="7385050" y="3581400"/>
          <p14:tracePt t="182193" x="7391400" y="3581400"/>
          <p14:tracePt t="182210" x="7410450" y="3587750"/>
          <p14:tracePt t="182226" x="7423150" y="3587750"/>
          <p14:tracePt t="182243" x="7429500" y="3587750"/>
          <p14:tracePt t="182259" x="7442200" y="3587750"/>
          <p14:tracePt t="182276" x="7467600" y="3587750"/>
          <p14:tracePt t="182293" x="7486650" y="3587750"/>
          <p14:tracePt t="182309" x="7518400" y="3587750"/>
          <p14:tracePt t="182326" x="7543800" y="3587750"/>
          <p14:tracePt t="182343" x="7588250" y="3568700"/>
          <p14:tracePt t="182359" x="7600950" y="3568700"/>
          <p14:tracePt t="182375" x="7607300" y="3562350"/>
          <p14:tracePt t="182379" x="7613650" y="3562350"/>
          <p14:tracePt t="182392" x="7620000" y="3562350"/>
          <p14:tracePt t="182433" x="7626350" y="3562350"/>
          <p14:tracePt t="182448" x="7632700" y="3562350"/>
          <p14:tracePt t="182454" x="7639050" y="3568700"/>
          <p14:tracePt t="183509" x="7626350" y="3575050"/>
          <p14:tracePt t="183516" x="7613650" y="3581400"/>
          <p14:tracePt t="183539" x="7600950" y="3581400"/>
          <p14:tracePt t="183552" x="7588250" y="3581400"/>
          <p14:tracePt t="183573" x="7575550" y="3587750"/>
          <p14:tracePt t="183580" x="7550150" y="3587750"/>
          <p14:tracePt t="183587" x="7543800" y="3587750"/>
          <p14:tracePt t="183604" x="7512050" y="3587750"/>
          <p14:tracePt t="183622" x="7442200" y="3587750"/>
          <p14:tracePt t="183638" x="7391400" y="3587750"/>
          <p14:tracePt t="183655" x="7296150" y="3568700"/>
          <p14:tracePt t="183672" x="7194550" y="3562350"/>
          <p14:tracePt t="183688" x="7137400" y="3549650"/>
          <p14:tracePt t="183705" x="7035800" y="3536950"/>
          <p14:tracePt t="183721" x="6889750" y="3517900"/>
          <p14:tracePt t="183738" x="6813550" y="3517900"/>
          <p14:tracePt t="183755" x="6673850" y="3505200"/>
          <p14:tracePt t="183771" x="6540500" y="3505200"/>
          <p14:tracePt t="183788" x="6489700" y="3505200"/>
          <p14:tracePt t="183805" x="6388100" y="3498850"/>
          <p14:tracePt t="183821" x="6299200" y="3473450"/>
          <p14:tracePt t="183837" x="6248400" y="3460750"/>
          <p14:tracePt t="183854" x="6153150" y="3435350"/>
          <p14:tracePt t="183871" x="6076950" y="3409950"/>
          <p14:tracePt t="183887" x="6064250" y="3397250"/>
          <p14:tracePt t="183890" x="6064250" y="3378200"/>
          <p14:tracePt t="184675" x="6045200" y="3371850"/>
          <p14:tracePt t="184682" x="6013450" y="3365500"/>
          <p14:tracePt t="184696" x="5988050" y="3359150"/>
          <p14:tracePt t="184704" x="5943600" y="3340100"/>
          <p14:tracePt t="184718" x="5899150" y="3333750"/>
          <p14:tracePt t="184734" x="5797550" y="3314700"/>
          <p14:tracePt t="184751" x="5721350" y="3314700"/>
          <p14:tracePt t="184767" x="5575300" y="3295650"/>
          <p14:tracePt t="184784" x="5403850" y="3263900"/>
          <p14:tracePt t="184802" x="5314950" y="3244850"/>
          <p14:tracePt t="184817" x="5111750" y="3213100"/>
          <p14:tracePt t="184834" x="4984750" y="3200400"/>
          <p14:tracePt t="184852" x="4635500" y="3136900"/>
          <p14:tracePt t="184867" x="4546600" y="3117850"/>
          <p14:tracePt t="184884" x="4483100" y="3117850"/>
          <p14:tracePt t="184900" x="4337050" y="3111500"/>
          <p14:tracePt t="184917" x="4216400" y="3130550"/>
          <p14:tracePt t="184933" x="4165600" y="3136900"/>
          <p14:tracePt t="184950" x="4070350" y="3143250"/>
          <p14:tracePt t="184966" x="4013200" y="3155950"/>
          <p14:tracePt t="184984" x="3975100" y="3162300"/>
          <p14:tracePt t="185000" x="3949700" y="3168650"/>
          <p14:tracePt t="185016" x="3917950" y="3181350"/>
          <p14:tracePt t="185034" x="3867150" y="3194050"/>
          <p14:tracePt t="185050" x="3848100" y="3206750"/>
          <p14:tracePt t="185066" x="3797300" y="3225800"/>
          <p14:tracePt t="185083" x="3721100" y="3251200"/>
          <p14:tracePt t="185099" x="3695700" y="3263900"/>
          <p14:tracePt t="185116" x="3619500" y="3289300"/>
          <p14:tracePt t="185133" x="3562350" y="3302000"/>
          <p14:tracePt t="185149" x="3530600" y="3302000"/>
          <p14:tracePt t="185167" x="3492500" y="3302000"/>
          <p14:tracePt t="185183" x="3416300" y="3302000"/>
          <p14:tracePt t="185199" x="3308350" y="3282950"/>
          <p14:tracePt t="185217" x="3162300" y="3244850"/>
          <p14:tracePt t="185233" x="3098800" y="3238500"/>
          <p14:tracePt t="185249" x="2997200" y="3200400"/>
          <p14:tracePt t="185266" x="2940050" y="3194050"/>
          <p14:tracePt t="185891" x="2940050" y="3187700"/>
          <p14:tracePt t="185898" x="2946400" y="3175000"/>
          <p14:tracePt t="185905" x="2952750" y="3155950"/>
          <p14:tracePt t="185919" x="2959100" y="3143250"/>
          <p14:tracePt t="185930" x="2965450" y="3130550"/>
          <p14:tracePt t="185947" x="2978150" y="3111500"/>
          <p14:tracePt t="185963" x="2978150" y="3098800"/>
          <p14:tracePt t="185980" x="2984500" y="3092450"/>
          <p14:tracePt t="185997" x="2997200" y="3079750"/>
          <p14:tracePt t="186038" x="2997200" y="3073400"/>
          <p14:tracePt t="186047" x="3003550" y="3073400"/>
          <p14:tracePt t="186066" x="3009900" y="3067050"/>
          <p14:tracePt t="186087" x="3016250" y="3067050"/>
          <p14:tracePt t="186115" x="3022600" y="3067050"/>
          <p14:tracePt t="186151" x="3028950" y="3060700"/>
          <p14:tracePt t="186179" x="3035300" y="3060700"/>
          <p14:tracePt t="186207" x="3035300" y="3054350"/>
          <p14:tracePt t="186228" x="3041650" y="3054350"/>
          <p14:tracePt t="186242" x="3048000" y="3054350"/>
          <p14:tracePt t="186249" x="3054350" y="3054350"/>
          <p14:tracePt t="186262" x="3060700" y="3054350"/>
          <p14:tracePt t="186278" x="3079750" y="3060700"/>
          <p14:tracePt t="186295" x="3086100" y="3060700"/>
          <p14:tracePt t="186313" x="3130550" y="3073400"/>
          <p14:tracePt t="186329" x="3187700" y="3079750"/>
          <p14:tracePt t="186346" x="3238500" y="3092450"/>
          <p14:tracePt t="186362" x="3346450" y="3117850"/>
          <p14:tracePt t="186379" x="3409950" y="3124200"/>
          <p14:tracePt t="186395" x="3581400" y="3155950"/>
          <p14:tracePt t="186399" x="3657600" y="3175000"/>
          <p14:tracePt t="186412" x="3752850" y="3194050"/>
          <p14:tracePt t="186428" x="3816350" y="3206750"/>
          <p14:tracePt t="186446" x="3981450" y="3225800"/>
          <p14:tracePt t="186462" x="4114800" y="3225800"/>
          <p14:tracePt t="186478" x="4178300" y="3219450"/>
          <p14:tracePt t="186495" x="4318000" y="3200400"/>
          <p14:tracePt t="186512" x="4451350" y="3200400"/>
          <p14:tracePt t="186528" x="4527550" y="3200400"/>
          <p14:tracePt t="186544" x="4692650" y="3206750"/>
          <p14:tracePt t="186561" x="4895850" y="3213100"/>
          <p14:tracePt t="186578" x="5022850" y="3238500"/>
          <p14:tracePt t="186594" x="5289550" y="3270250"/>
          <p14:tracePt t="186612" x="5568950" y="3270250"/>
          <p14:tracePt t="186628" x="5695950" y="3270250"/>
          <p14:tracePt t="186644" x="5861050" y="3257550"/>
          <p14:tracePt t="186661" x="5924550" y="3257550"/>
          <p14:tracePt t="186678" x="6013450" y="3238500"/>
          <p14:tracePt t="186694" x="6038850" y="3232150"/>
          <p14:tracePt t="186711" x="6076950" y="3225800"/>
          <p14:tracePt t="186727" x="6146800" y="3219450"/>
          <p14:tracePt t="186744" x="6273800" y="3206750"/>
          <p14:tracePt t="186760" x="6362700" y="3213100"/>
          <p14:tracePt t="186777" x="6508750" y="3232150"/>
          <p14:tracePt t="186793" x="6597650" y="3225800"/>
          <p14:tracePt t="186811" x="6648450" y="3213100"/>
          <p14:tracePt t="186827" x="6673850" y="3206750"/>
          <p14:tracePt t="186843" x="6692900" y="3200400"/>
          <p14:tracePt t="186861" x="6705600" y="3187700"/>
          <p14:tracePt t="186877" x="6718300" y="3181350"/>
          <p14:tracePt t="186893" x="6743700" y="3175000"/>
          <p14:tracePt t="186911" x="6756400" y="3175000"/>
          <p14:tracePt t="186927" x="6769100" y="3168650"/>
          <p14:tracePt t="186945" x="6775450" y="3162300"/>
          <p14:tracePt t="186960" x="6781800" y="3162300"/>
          <p14:tracePt t="186994" x="6794500" y="3162300"/>
          <p14:tracePt t="187010" x="6800850" y="3162300"/>
          <p14:tracePt t="187026" x="6813550" y="3162300"/>
          <p14:tracePt t="187043" x="6819900" y="3162300"/>
          <p14:tracePt t="187064" x="6832600" y="3155950"/>
          <p14:tracePt t="187076" x="6838950" y="3155950"/>
          <p14:tracePt t="187093" x="6858000" y="3155950"/>
          <p14:tracePt t="187109" x="6870700" y="3155950"/>
          <p14:tracePt t="187126" x="6902450" y="3155950"/>
          <p14:tracePt t="187143" x="6934200" y="3155950"/>
          <p14:tracePt t="187159" x="6953250" y="3168650"/>
          <p14:tracePt t="187176" x="6991350" y="3175000"/>
          <p14:tracePt t="187192" x="7010400" y="3175000"/>
          <p14:tracePt t="187209" x="7016750" y="3175000"/>
          <p14:tracePt t="187226" x="7029450" y="3175000"/>
          <p14:tracePt t="187243" x="7048500" y="3175000"/>
          <p14:tracePt t="187260" x="7048500" y="3181350"/>
          <p14:tracePt t="187275" x="7073900" y="3181350"/>
          <p14:tracePt t="187292" x="7099300" y="3187700"/>
          <p14:tracePt t="187308" x="7137400" y="3200400"/>
          <p14:tracePt t="187325" x="7188200" y="3206750"/>
          <p14:tracePt t="187342" x="7207250" y="3206750"/>
          <p14:tracePt t="187359" x="7232650" y="3206750"/>
          <p14:tracePt t="187375" x="7245350" y="3206750"/>
          <p14:tracePt t="187409" x="7258050" y="3206750"/>
          <p14:tracePt t="187441" x="7264400" y="3206750"/>
          <p14:tracePt t="187514" x="7264400" y="3200400"/>
          <p14:tracePt t="187521" x="7258050" y="3200400"/>
          <p14:tracePt t="187543" x="7251700" y="3200400"/>
          <p14:tracePt t="187562" x="7245350" y="3200400"/>
          <p14:tracePt t="187577" x="7232650" y="3200400"/>
          <p14:tracePt t="187584" x="7219950" y="3200400"/>
          <p14:tracePt t="187594" x="7200900" y="3200400"/>
          <p14:tracePt t="187607" x="7162800" y="3200400"/>
          <p14:tracePt t="187624" x="7118350" y="3194050"/>
          <p14:tracePt t="187641" x="7004050" y="3187700"/>
          <p14:tracePt t="187657" x="6845300" y="3155950"/>
          <p14:tracePt t="187675" x="6769100" y="3149600"/>
          <p14:tracePt t="187691" x="6623050" y="3130550"/>
          <p14:tracePt t="187707" x="6515100" y="3111500"/>
          <p14:tracePt t="187724" x="6457950" y="3105150"/>
          <p14:tracePt t="187740" x="6432550" y="3105150"/>
          <p14:tracePt t="187757" x="6407150" y="3105150"/>
          <p14:tracePt t="187775" x="6400800" y="3105150"/>
          <p14:tracePt t="187790" x="6394450" y="3105150"/>
          <p14:tracePt t="187823" x="6388100" y="3105150"/>
          <p14:tracePt t="187893" x="6400800" y="3105150"/>
          <p14:tracePt t="187914" x="6407150" y="3105150"/>
          <p14:tracePt t="187935" x="6419850" y="3098800"/>
          <p14:tracePt t="187956" x="6426200" y="3098800"/>
          <p14:tracePt t="187963" x="6432550" y="3098800"/>
          <p14:tracePt t="187977" x="6445250" y="3098800"/>
          <p14:tracePt t="187990" x="6457950" y="3092450"/>
          <p14:tracePt t="188006" x="6502400" y="3086100"/>
          <p14:tracePt t="188023" x="6527800" y="3086100"/>
          <p14:tracePt t="188040" x="6604000" y="3073400"/>
          <p14:tracePt t="188056" x="6686550" y="3060700"/>
          <p14:tracePt t="188073" x="6724650" y="3060700"/>
          <p14:tracePt t="188090" x="6800850" y="3041650"/>
          <p14:tracePt t="188106" x="6877050" y="3035300"/>
          <p14:tracePt t="188123" x="6915150" y="3035300"/>
          <p14:tracePt t="188140" x="6985000" y="3028950"/>
          <p14:tracePt t="188156" x="7042150" y="3022600"/>
          <p14:tracePt t="188172" x="7073900" y="3022600"/>
          <p14:tracePt t="188189" x="7124700" y="3022600"/>
          <p14:tracePt t="188205" x="7143750" y="3022600"/>
          <p14:tracePt t="188224" x="7194550" y="3016250"/>
          <p14:tracePt t="188238" x="7207250" y="3016250"/>
          <p14:tracePt t="188255" x="7219950" y="3016250"/>
          <p14:tracePt t="188272" x="7239000" y="3003550"/>
          <p14:tracePt t="188288" x="7251700" y="3003550"/>
          <p14:tracePt t="188305" x="7258050" y="3003550"/>
          <p14:tracePt t="188338" x="7258050" y="2997200"/>
          <p14:tracePt t="188364" x="7264400" y="2997200"/>
          <p14:tracePt t="188399" x="7270750" y="2997200"/>
          <p14:tracePt t="188525" x="7264400" y="2997200"/>
          <p14:tracePt t="188575" x="7258050" y="2997200"/>
          <p14:tracePt t="188596" x="7251700" y="2997200"/>
          <p14:tracePt t="188610" x="7245350" y="2997200"/>
          <p14:tracePt t="188617" x="7239000" y="2997200"/>
          <p14:tracePt t="188631" x="7232650" y="2997200"/>
          <p14:tracePt t="188640" x="7219950" y="2997200"/>
          <p14:tracePt t="188653" x="7207250" y="3003550"/>
          <p14:tracePt t="188670" x="7150100" y="3016250"/>
          <p14:tracePt t="188688" x="7054850" y="3041650"/>
          <p14:tracePt t="188703" x="7004050" y="3054350"/>
          <p14:tracePt t="188720" x="6864350" y="3098800"/>
          <p14:tracePt t="188737" x="6743700" y="3136900"/>
          <p14:tracePt t="188753" x="6686550" y="3155950"/>
          <p14:tracePt t="188771" x="6648450" y="3175000"/>
          <p14:tracePt t="188787" x="6553200" y="3213100"/>
          <p14:tracePt t="188803" x="6540500" y="3219450"/>
          <p14:tracePt t="188820" x="6527800" y="3225800"/>
          <p14:tracePt t="188837" x="6508750" y="3225800"/>
          <p14:tracePt t="188853" x="6508750" y="3232150"/>
          <p14:tracePt t="188890" x="6508750" y="3238500"/>
          <p14:tracePt t="188912" x="6515100" y="3238500"/>
          <p14:tracePt t="188926" x="6515100" y="3232150"/>
          <p14:tracePt t="188940" x="6521450" y="3232150"/>
          <p14:tracePt t="188954" x="6527800" y="3232150"/>
          <p14:tracePt t="188970" x="6546850" y="3219450"/>
          <p14:tracePt t="188987" x="6553200" y="3219450"/>
          <p14:tracePt t="189003" x="6565900" y="3213100"/>
          <p14:tracePt t="189020" x="6604000" y="3194050"/>
          <p14:tracePt t="189036" x="6629400" y="3187700"/>
          <p14:tracePt t="189053" x="6705600" y="3155950"/>
          <p14:tracePt t="189069" x="6794500" y="3130550"/>
          <p14:tracePt t="189086" x="6832600" y="3111500"/>
          <p14:tracePt t="189103" x="6921500" y="3086100"/>
          <p14:tracePt t="189119" x="6972300" y="3079750"/>
          <p14:tracePt t="189136" x="7029450" y="3073400"/>
          <p14:tracePt t="189152" x="7080250" y="3067050"/>
          <p14:tracePt t="189169" x="7086600" y="3067050"/>
          <p14:tracePt t="189186" x="7099300" y="3067050"/>
          <p14:tracePt t="189347" x="7092950" y="3067050"/>
          <p14:tracePt t="189418" x="7092950" y="3060700"/>
          <p14:tracePt t="189874" x="7073900" y="3067050"/>
          <p14:tracePt t="189888" x="7035800" y="3073400"/>
          <p14:tracePt t="189895" x="6997700" y="3098800"/>
          <p14:tracePt t="189909" x="6946900" y="3117850"/>
          <p14:tracePt t="189922" x="6877050" y="3143250"/>
          <p14:tracePt t="189933" x="6800850" y="3175000"/>
          <p14:tracePt t="189949" x="6692900" y="3206750"/>
          <p14:tracePt t="189966" x="6591300" y="3238500"/>
          <p14:tracePt t="189983" x="6470650" y="3270250"/>
          <p14:tracePt t="189999" x="6343650" y="3314700"/>
          <p14:tracePt t="190016" x="5962650" y="3422650"/>
          <p14:tracePt t="190033" x="5829300" y="3479800"/>
          <p14:tracePt t="190050" x="5530850" y="3581400"/>
          <p14:tracePt t="190066" x="5448300" y="3600450"/>
          <p14:tracePt t="190083" x="5378450" y="3632200"/>
          <p14:tracePt t="190100" x="5238750" y="3651250"/>
          <p14:tracePt t="190116" x="5067300" y="3676650"/>
          <p14:tracePt t="190132" x="4953000" y="3702050"/>
          <p14:tracePt t="190149" x="4800600" y="3708400"/>
          <p14:tracePt t="190165" x="4654550" y="3708400"/>
          <p14:tracePt t="190183" x="4508500" y="3670300"/>
          <p14:tracePt t="190198" x="4457700" y="3657600"/>
          <p14:tracePt t="190215" x="4305300" y="3651250"/>
          <p14:tracePt t="190233" x="4121150" y="3600450"/>
          <p14:tracePt t="190248" x="4019550" y="3568700"/>
          <p14:tracePt t="190265" x="3898900" y="3511550"/>
          <p14:tracePt t="190282" x="3556000" y="3390900"/>
          <p14:tracePt t="190298" x="3041650" y="3149600"/>
          <p14:tracePt t="190315" x="2749550" y="3035300"/>
          <p14:tracePt t="190332" x="2235200" y="2819400"/>
          <p14:tracePt t="190348" x="1797050" y="2628900"/>
          <p14:tracePt t="190366" x="1409700" y="2451100"/>
          <p14:tracePt t="190382" x="1295400" y="2406650"/>
          <p14:tracePt t="190398" x="1092200" y="2324100"/>
          <p14:tracePt t="190401" x="1041400" y="2298700"/>
          <p14:tracePt t="190417" x="1009650" y="2279650"/>
          <p14:tracePt t="190431" x="977900" y="2273300"/>
          <p14:tracePt t="190448" x="958850" y="2266950"/>
          <p14:tracePt t="190465" x="952500" y="2266950"/>
          <p14:tracePt t="190514" x="946150" y="2266950"/>
          <p14:tracePt t="190528" x="933450" y="2266950"/>
          <p14:tracePt t="190541" x="927100" y="2266950"/>
          <p14:tracePt t="190555" x="920750" y="2266950"/>
          <p14:tracePt t="190584" x="914400" y="2254250"/>
          <p14:tracePt t="190599" x="914400" y="2247900"/>
          <p14:tracePt t="190605" x="914400" y="2241550"/>
          <p14:tracePt t="190614" x="914400" y="2235200"/>
          <p14:tracePt t="190630" x="920750" y="2235200"/>
          <p14:tracePt t="190648" x="933450" y="2228850"/>
          <p14:tracePt t="190664" x="946150" y="2222500"/>
          <p14:tracePt t="190681" x="990600" y="2203450"/>
          <p14:tracePt t="190697" x="1041400" y="2184400"/>
          <p14:tracePt t="190714" x="1085850" y="2178050"/>
          <p14:tracePt t="190731" x="1168400" y="2133600"/>
          <p14:tracePt t="190747" x="1276350" y="2101850"/>
          <p14:tracePt t="190763" x="1333500" y="2095500"/>
          <p14:tracePt t="190781" x="1454150" y="2076450"/>
          <p14:tracePt t="190797" x="1593850" y="2076450"/>
          <p14:tracePt t="190813" x="1657350" y="2082800"/>
          <p14:tracePt t="190830" x="1803400" y="2101850"/>
          <p14:tracePt t="190846" x="1968500" y="2139950"/>
          <p14:tracePt t="190863" x="2063750" y="2159000"/>
          <p14:tracePt t="190880" x="2203450" y="2190750"/>
          <p14:tracePt t="190896" x="2298700" y="2197100"/>
          <p14:tracePt t="190913" x="2317750" y="2197100"/>
          <p14:tracePt t="190929" x="2336800" y="2197100"/>
          <p14:tracePt t="190946" x="2343150" y="2197100"/>
          <p14:tracePt t="190963" x="2349500" y="2197100"/>
          <p14:tracePt t="191019" x="2355850" y="2190750"/>
          <p14:tracePt t="191166" x="2349500" y="2190750"/>
          <p14:tracePt t="191209" x="2343150" y="2190750"/>
          <p14:tracePt t="191223" x="2336800" y="2190750"/>
          <p14:tracePt t="191258" x="2336800" y="2197100"/>
          <p14:tracePt t="194135" x="2343150" y="2203450"/>
          <p14:tracePt t="194149" x="2381250" y="2209800"/>
          <p14:tracePt t="194156" x="2438400" y="2222500"/>
          <p14:tracePt t="194171" x="2514600" y="2241550"/>
          <p14:tracePt t="194185" x="2609850" y="2273300"/>
          <p14:tracePt t="194201" x="2724150" y="2305050"/>
          <p14:tracePt t="194218" x="2908300" y="2349500"/>
          <p14:tracePt t="194235" x="3441700" y="2457450"/>
          <p14:tracePt t="194251" x="3816350" y="2508250"/>
          <p14:tracePt t="194268" x="4159250" y="2540000"/>
          <p14:tracePt t="194285" x="4565650" y="2584450"/>
          <p14:tracePt t="194301" x="4667250" y="2584450"/>
          <p14:tracePt t="194319" x="4762500" y="2584450"/>
          <p14:tracePt t="194335" x="4775200" y="2590800"/>
          <p14:tracePt t="194368" x="4787900" y="2603500"/>
          <p14:tracePt t="194402" x="4800600" y="2609850"/>
          <p14:tracePt t="194417" x="4876800" y="2692400"/>
          <p14:tracePt t="194434" x="4953000" y="2755900"/>
          <p14:tracePt t="194451" x="5143500" y="2927350"/>
          <p14:tracePt t="194468" x="5391150" y="3162300"/>
          <p14:tracePt t="194484" x="5556250" y="3302000"/>
          <p14:tracePt t="194501" x="5619750" y="3346450"/>
          <p14:tracePt t="194517" x="5632450" y="3346450"/>
          <p14:tracePt t="194534" x="5632450" y="3352800"/>
          <p14:tracePt t="194578" x="5626100" y="3352800"/>
          <p14:tracePt t="194599" x="5619750" y="3352800"/>
          <p14:tracePt t="194627" x="5613400" y="3352800"/>
          <p14:tracePt t="194641" x="5600700" y="3346450"/>
          <p14:tracePt t="194648" x="5581650" y="3346450"/>
          <p14:tracePt t="194662" x="5568950" y="3340100"/>
          <p14:tracePt t="194670" x="5543550" y="3340100"/>
          <p14:tracePt t="194684" x="5511800" y="3340100"/>
          <p14:tracePt t="194700" x="5454650" y="3340100"/>
          <p14:tracePt t="194717" x="5429250" y="3340100"/>
          <p14:tracePt t="194733" x="5372100" y="3340100"/>
          <p14:tracePt t="194749" x="5321300" y="3340100"/>
          <p14:tracePt t="194767" x="5302250" y="3340100"/>
          <p14:tracePt t="194783" x="5283200" y="3340100"/>
          <p14:tracePt t="194800" x="5276850" y="3340100"/>
          <p14:tracePt t="194816" x="5270500" y="3340100"/>
          <p14:tracePt t="194873" x="5276850" y="3340100"/>
          <p14:tracePt t="194880" x="5283200" y="3340100"/>
          <p14:tracePt t="194887" x="5289550" y="3340100"/>
          <p14:tracePt t="194902" x="5302250" y="3340100"/>
          <p14:tracePt t="194916" x="5314950" y="3340100"/>
          <p14:tracePt t="194933" x="5340350" y="3327400"/>
          <p14:tracePt t="194950" x="5353050" y="3321050"/>
          <p14:tracePt t="194966" x="5403850" y="3295650"/>
          <p14:tracePt t="194983" x="5454650" y="3276600"/>
          <p14:tracePt t="195000" x="5511800" y="3251200"/>
          <p14:tracePt t="195015" x="5543550" y="3238500"/>
          <p14:tracePt t="195032" x="5588000" y="3213100"/>
          <p14:tracePt t="195049" x="5607050" y="3206750"/>
          <p14:tracePt t="195065" x="5626100" y="3200400"/>
          <p14:tracePt t="195119" x="5626100" y="3194050"/>
          <p14:tracePt t="195133" x="5619750" y="3194050"/>
          <p14:tracePt t="195140" x="5613400" y="3194050"/>
          <p14:tracePt t="195154" x="5607050" y="3194050"/>
          <p14:tracePt t="195165" x="5594350" y="3194050"/>
          <p14:tracePt t="195182" x="5543550" y="3187700"/>
          <p14:tracePt t="195198" x="5505450" y="3187700"/>
          <p14:tracePt t="195215" x="5397500" y="3187700"/>
          <p14:tracePt t="195232" x="5257800" y="3187700"/>
          <p14:tracePt t="195248" x="5181600" y="3187700"/>
          <p14:tracePt t="195264" x="5054600" y="3200400"/>
          <p14:tracePt t="195281" x="4946650" y="3213100"/>
          <p14:tracePt t="195297" x="4914900" y="3219450"/>
          <p14:tracePt t="195314" x="4870450" y="3225800"/>
          <p14:tracePt t="195331" x="4851400" y="3232150"/>
          <p14:tracePt t="195364" x="4845050" y="3232150"/>
          <p14:tracePt t="195381" x="4838700" y="3238500"/>
          <p14:tracePt t="195435" x="4838700" y="3232150"/>
          <p14:tracePt t="195442" x="4838700" y="3225800"/>
          <p14:tracePt t="195450" x="4838700" y="3219450"/>
          <p14:tracePt t="195465" x="4838700" y="3213100"/>
          <p14:tracePt t="195833" x="4826000" y="3200400"/>
          <p14:tracePt t="195840" x="4794250" y="3181350"/>
          <p14:tracePt t="195855" x="4724400" y="3143250"/>
          <p14:tracePt t="195863" x="4654550" y="3092450"/>
          <p14:tracePt t="195878" x="4572000" y="3016250"/>
          <p14:tracePt t="195895" x="4464050" y="2940050"/>
          <p14:tracePt t="195912" x="4133850" y="2705100"/>
          <p14:tracePt t="195929" x="3975100" y="2584450"/>
          <p14:tracePt t="195946" x="3651250" y="2343150"/>
          <p14:tracePt t="195962" x="3467100" y="2216150"/>
          <p14:tracePt t="195979" x="3219450" y="2032000"/>
          <p14:tracePt t="195996" x="3054350" y="1892300"/>
          <p14:tracePt t="196012" x="2997200" y="1847850"/>
          <p14:tracePt t="196029" x="2908300" y="1784350"/>
          <p14:tracePt t="196045" x="2844800" y="1758950"/>
          <p14:tracePt t="196062" x="2813050" y="1733550"/>
          <p14:tracePt t="196079" x="2730500" y="1708150"/>
          <p14:tracePt t="196095" x="2597150" y="1670050"/>
          <p14:tracePt t="196112" x="2527300" y="1651000"/>
          <p14:tracePt t="196129" x="2362200" y="1631950"/>
          <p14:tracePt t="196144" x="2209800" y="1631950"/>
          <p14:tracePt t="196161" x="2133600" y="1631950"/>
          <p14:tracePt t="196178" x="1987550" y="1663700"/>
          <p14:tracePt t="196194" x="1866900" y="1701800"/>
          <p14:tracePt t="196211" x="1809750" y="1720850"/>
          <p14:tracePt t="196227" x="1733550" y="1758950"/>
          <p14:tracePt t="196244" x="1701800" y="1778000"/>
          <p14:tracePt t="196262" x="1663700" y="1809750"/>
          <p14:tracePt t="196277" x="1651000" y="1822450"/>
          <p14:tracePt t="196294" x="1651000" y="1828800"/>
          <p14:tracePt t="196311" x="1644650" y="1841500"/>
          <p14:tracePt t="196327" x="1644650" y="1847850"/>
          <p14:tracePt t="196344" x="1644650" y="1854200"/>
          <p14:tracePt t="196361" x="1638300" y="1860550"/>
          <p14:tracePt t="196378" x="1638300" y="1866900"/>
          <p14:tracePt t="196394" x="1638300" y="1892300"/>
          <p14:tracePt t="196411" x="1644650" y="1911350"/>
          <p14:tracePt t="196427" x="1657350" y="1962150"/>
          <p14:tracePt t="196444" x="1682750" y="2038350"/>
          <p14:tracePt t="196461" x="1682750" y="2076450"/>
          <p14:tracePt t="196478" x="1689100" y="2133600"/>
          <p14:tracePt t="196494" x="1708150" y="2184400"/>
          <p14:tracePt t="196510" x="1714500" y="2203450"/>
          <p14:tracePt t="196527" x="1720850" y="2235200"/>
          <p14:tracePt t="196544" x="1771650" y="2292350"/>
          <p14:tracePt t="196560" x="1803400" y="2311400"/>
          <p14:tracePt t="196579" x="1854200" y="2349500"/>
          <p14:tracePt t="196593" x="1898650" y="2362200"/>
          <p14:tracePt t="196610" x="1968500" y="2381250"/>
          <p14:tracePt t="196628" x="2032000" y="2381250"/>
          <p14:tracePt t="196643" x="2057400" y="2381250"/>
          <p14:tracePt t="196659" x="2108200" y="2374900"/>
          <p14:tracePt t="196677" x="2152650" y="2362200"/>
          <p14:tracePt t="196693" x="2171700" y="2349500"/>
          <p14:tracePt t="196709" x="2209800" y="2324100"/>
          <p14:tracePt t="196726" x="2241550" y="2317750"/>
          <p14:tracePt t="196743" x="2266950" y="2311400"/>
          <p14:tracePt t="196759" x="2279650" y="2305050"/>
          <p14:tracePt t="196776" x="2292350" y="2305050"/>
          <p14:tracePt t="196811" x="2292350" y="2298700"/>
          <p14:tracePt t="196845" x="2286000" y="2298700"/>
          <p14:tracePt t="196865" x="2279650" y="2298700"/>
          <p14:tracePt t="196894" x="2273300" y="2298700"/>
          <p14:tracePt t="196915" x="2260600" y="2298700"/>
          <p14:tracePt t="196929" x="2254250" y="2298700"/>
          <p14:tracePt t="196936" x="2247900" y="2298700"/>
          <p14:tracePt t="196951" x="2241550" y="2298700"/>
          <p14:tracePt t="196959" x="2222500" y="2292350"/>
          <p14:tracePt t="196976" x="2203450" y="2292350"/>
          <p14:tracePt t="196992" x="2146300" y="2279650"/>
          <p14:tracePt t="197009" x="2076450" y="2279650"/>
          <p14:tracePt t="197025" x="2025650" y="2286000"/>
          <p14:tracePt t="197042" x="1943100" y="2292350"/>
          <p14:tracePt t="197059" x="1898650" y="2298700"/>
          <p14:tracePt t="197075" x="1866900" y="2305050"/>
          <p14:tracePt t="197092" x="1841500" y="2311400"/>
          <p14:tracePt t="197108" x="1828800" y="2311400"/>
          <p14:tracePt t="197125" x="1822450" y="2311400"/>
          <p14:tracePt t="197158" x="1816100" y="2311400"/>
          <p14:tracePt t="197196" x="1822450" y="2311400"/>
          <p14:tracePt t="197210" x="1828800" y="2311400"/>
          <p14:tracePt t="197218" x="1841500" y="2311400"/>
          <p14:tracePt t="197232" x="1847850" y="2311400"/>
          <p14:tracePt t="197241" x="1860550" y="2311400"/>
          <p14:tracePt t="197257" x="1873250" y="2311400"/>
          <p14:tracePt t="197274" x="1917700" y="2292350"/>
          <p14:tracePt t="197291" x="1993900" y="2279650"/>
          <p14:tracePt t="197307" x="2019300" y="2273300"/>
          <p14:tracePt t="197324" x="2114550" y="2247900"/>
          <p14:tracePt t="197340" x="2235200" y="2228850"/>
          <p14:tracePt t="197358" x="2343150" y="2197100"/>
          <p14:tracePt t="197374" x="2400300" y="2184400"/>
          <p14:tracePt t="197390" x="2438400" y="2171700"/>
          <p14:tracePt t="197408" x="2501900" y="2159000"/>
          <p14:tracePt t="197424" x="2520950" y="2152650"/>
          <p14:tracePt t="197440" x="2533650" y="2152650"/>
          <p14:tracePt t="197457" x="2540000" y="2146300"/>
          <p14:tracePt t="197506" x="2527300" y="2146300"/>
          <p14:tracePt t="197520" x="2520950" y="2146300"/>
          <p14:tracePt t="197541" x="2508250" y="2146300"/>
          <p14:tracePt t="197548" x="2495550" y="2159000"/>
          <p14:tracePt t="197562" x="2482850" y="2159000"/>
          <p14:tracePt t="197574" x="2470150" y="2165350"/>
          <p14:tracePt t="197590" x="2419350" y="2171700"/>
          <p14:tracePt t="197607" x="2381250" y="2171700"/>
          <p14:tracePt t="197623" x="2298700" y="2178050"/>
          <p14:tracePt t="197640" x="2190750" y="2197100"/>
          <p14:tracePt t="197657" x="2139950" y="2216150"/>
          <p14:tracePt t="197674" x="2032000" y="2228850"/>
          <p14:tracePt t="197690" x="1924050" y="2241550"/>
          <p14:tracePt t="197706" x="1885950" y="2247900"/>
          <p14:tracePt t="197724" x="1816100" y="2266950"/>
          <p14:tracePt t="197739" x="1790700" y="2266950"/>
          <p14:tracePt t="197756" x="1778000" y="2266950"/>
          <p14:tracePt t="197773" x="1771650" y="2273300"/>
          <p14:tracePt t="197805" x="1771650" y="2279650"/>
          <p14:tracePt t="197823" x="1778000" y="2279650"/>
          <p14:tracePt t="197839" x="1790700" y="2279650"/>
          <p14:tracePt t="197856" x="1803400" y="2273300"/>
          <p14:tracePt t="197872" x="1835150" y="2266950"/>
          <p14:tracePt t="197889" x="1860550" y="2260600"/>
          <p14:tracePt t="197906" x="1930400" y="2247900"/>
          <p14:tracePt t="197922" x="2012950" y="2228850"/>
          <p14:tracePt t="197938" x="2038350" y="2222500"/>
          <p14:tracePt t="197955" x="2127250" y="2197100"/>
          <p14:tracePt t="197972" x="2209800" y="2171700"/>
          <p14:tracePt t="197988" x="2254250" y="2165350"/>
          <p14:tracePt t="198005" x="2292350" y="2152650"/>
          <p14:tracePt t="198021" x="2387600" y="2146300"/>
          <p14:tracePt t="198039" x="2425700" y="2146300"/>
          <p14:tracePt t="198055" x="2514600" y="2146300"/>
          <p14:tracePt t="198072" x="2552700" y="2146300"/>
          <p14:tracePt t="198089" x="2565400" y="2146300"/>
          <p14:tracePt t="198105" x="2584450" y="2146300"/>
          <p14:tracePt t="198179" x="2578100" y="2146300"/>
          <p14:tracePt t="198236" x="2571750" y="2146300"/>
          <p14:tracePt t="198271" x="2565400" y="2146300"/>
          <p14:tracePt t="198299" x="2559050" y="2146300"/>
          <p14:tracePt t="198355" x="2552700" y="2152650"/>
          <p14:tracePt t="198390" x="2540000" y="2159000"/>
          <p14:tracePt t="198405" x="2533650" y="2165350"/>
          <p14:tracePt t="198426" x="2520950" y="2165350"/>
          <p14:tracePt t="198433" x="2495550" y="2184400"/>
          <p14:tracePt t="198440" x="2463800" y="2197100"/>
          <p14:tracePt t="198456" x="2438400" y="2216150"/>
          <p14:tracePt t="198470" x="2393950" y="2241550"/>
          <p14:tracePt t="198487" x="2317750" y="2279650"/>
          <p14:tracePt t="198504" x="2228850" y="2324100"/>
          <p14:tracePt t="198520" x="2203450" y="2343150"/>
          <p14:tracePt t="198523" x="2171700" y="2362200"/>
          <p14:tracePt t="198538" x="2152650" y="2381250"/>
          <p14:tracePt t="198553" x="2127250" y="2393950"/>
          <p14:tracePt t="198569" x="2120900" y="2393950"/>
          <p14:tracePt t="198587" x="2108200" y="2400300"/>
          <p14:tracePt t="198623" x="2108200" y="2406650"/>
          <p14:tracePt t="198651" x="2114550" y="2406650"/>
          <p14:tracePt t="198664" x="2120900" y="2406650"/>
          <p14:tracePt t="198692" x="2127250" y="2406650"/>
          <p14:tracePt t="198707" x="2133600" y="2406650"/>
          <p14:tracePt t="198713" x="2133600" y="2400300"/>
          <p14:tracePt t="198756" x="2139950" y="2400300"/>
          <p14:tracePt t="198784" x="2146300" y="2400300"/>
          <p14:tracePt t="198812" x="2152650" y="2393950"/>
          <p14:tracePt t="198833" x="2159000" y="2393950"/>
          <p14:tracePt t="198854" x="2165350" y="2387600"/>
          <p14:tracePt t="198882" x="2171700" y="2381250"/>
          <p14:tracePt t="198896" x="2178050" y="2374900"/>
          <p14:tracePt t="198924" x="2190750" y="2374900"/>
          <p14:tracePt t="198931" x="2197100" y="2368550"/>
          <p14:tracePt t="198946" x="2209800" y="2362200"/>
          <p14:tracePt t="198954" x="2222500" y="2355850"/>
          <p14:tracePt t="198968" x="2241550" y="2349500"/>
          <p14:tracePt t="198985" x="2260600" y="2336800"/>
          <p14:tracePt t="199002" x="2368550" y="2298700"/>
          <p14:tracePt t="199017" x="2406650" y="2279650"/>
          <p14:tracePt t="199035" x="2438400" y="2266950"/>
          <p14:tracePt t="199038" x="2482850" y="2254250"/>
          <p14:tracePt t="199052" x="2514600" y="2247900"/>
          <p14:tracePt t="199068" x="2552700" y="2235200"/>
          <p14:tracePt t="199084" x="2565400" y="2228850"/>
          <p14:tracePt t="199101" x="2584450" y="2222500"/>
          <p14:tracePt t="199118" x="2590800" y="2222500"/>
          <p14:tracePt t="199184" x="2590800" y="2216150"/>
          <p14:tracePt t="199191" x="2584450" y="2216150"/>
          <p14:tracePt t="199212" x="2584450" y="2209800"/>
          <p14:tracePt t="200148" x="2578100" y="2222500"/>
          <p14:tracePt t="200161" x="2571750" y="2235200"/>
          <p14:tracePt t="200169" x="2565400" y="2241550"/>
          <p14:tracePt t="200181" x="2565400" y="2254250"/>
          <p14:tracePt t="200198" x="2559050" y="2273300"/>
          <p14:tracePt t="200214" x="2559050" y="2279650"/>
          <p14:tracePt t="200232" x="2552700" y="2286000"/>
          <p14:tracePt t="200247" x="2552700" y="2305050"/>
          <p14:tracePt t="200264" x="2552700" y="2317750"/>
          <p14:tracePt t="200281" x="2552700" y="2324100"/>
          <p14:tracePt t="200297" x="2552700" y="2330450"/>
          <p14:tracePt t="200314" x="2546350" y="2343150"/>
          <p14:tracePt t="200331" x="2546350" y="2355850"/>
          <p14:tracePt t="200347" x="2540000" y="2362200"/>
          <p14:tracePt t="200364" x="2540000" y="2368550"/>
          <p14:tracePt t="200380" x="2540000" y="2374900"/>
          <p14:tracePt t="200396" x="2533650" y="2374900"/>
          <p14:tracePt t="200429" x="2533650" y="2381250"/>
          <p14:tracePt t="200456" x="2527300" y="2387600"/>
          <p14:tracePt t="200499" x="2520950" y="2393950"/>
          <p14:tracePt t="200569" x="2520950" y="2400300"/>
          <p14:tracePt t="200618" x="2514600" y="2406650"/>
          <p14:tracePt t="201018" x="2520950" y="2406650"/>
          <p14:tracePt t="201032" x="2527300" y="2413000"/>
          <p14:tracePt t="201040" x="2533650" y="2413000"/>
          <p14:tracePt t="201053" x="2540000" y="2413000"/>
          <p14:tracePt t="201062" x="2552700" y="2419350"/>
          <p14:tracePt t="201077" x="2565400" y="2425700"/>
          <p14:tracePt t="201094" x="2635250" y="2463800"/>
          <p14:tracePt t="201111" x="2800350" y="2559050"/>
          <p14:tracePt t="201127" x="2895600" y="2622550"/>
          <p14:tracePt t="201145" x="3136900" y="2755900"/>
          <p14:tracePt t="201161" x="3365500" y="2882900"/>
          <p14:tracePt t="201177" x="3460750" y="2940050"/>
          <p14:tracePt t="201195" x="3638550" y="3028950"/>
          <p14:tracePt t="201210" x="3714750" y="3060700"/>
          <p14:tracePt t="201227" x="3854450" y="3117850"/>
          <p14:tracePt t="201244" x="3987800" y="3187700"/>
          <p14:tracePt t="201260" x="4070350" y="3219450"/>
          <p14:tracePt t="201277" x="4229100" y="3289300"/>
          <p14:tracePt t="201294" x="4381500" y="3365500"/>
          <p14:tracePt t="201311" x="4451350" y="3409950"/>
          <p14:tracePt t="201328" x="4565650" y="3505200"/>
          <p14:tracePt t="201344" x="4660900" y="3600450"/>
          <p14:tracePt t="201360" x="4692650" y="3632200"/>
          <p14:tracePt t="201377" x="4756150" y="3702050"/>
          <p14:tracePt t="201394" x="4768850" y="3727450"/>
          <p14:tracePt t="201411" x="4775200" y="3727450"/>
          <p14:tracePt t="201443" x="4768850" y="3740150"/>
          <p14:tracePt t="201460" x="4756150" y="3740150"/>
          <p14:tracePt t="201476" x="4730750" y="3759200"/>
          <p14:tracePt t="201493" x="4699000" y="3765550"/>
          <p14:tracePt t="201511" x="4597400" y="3790950"/>
          <p14:tracePt t="201526" x="4559300" y="3797300"/>
          <p14:tracePt t="201542" x="4514850" y="3803650"/>
          <p14:tracePt t="201560" x="4425950" y="3816350"/>
          <p14:tracePt t="201576" x="4343400" y="3822700"/>
          <p14:tracePt t="201592" x="4298950" y="3829050"/>
          <p14:tracePt t="201609" x="4229100" y="3848100"/>
          <p14:tracePt t="201625" x="4178300" y="3860800"/>
          <p14:tracePt t="201644" x="4140200" y="3867150"/>
          <p14:tracePt t="201659" x="4127500" y="3867150"/>
          <p14:tracePt t="201675" x="4095750" y="3873500"/>
          <p14:tracePt t="201693" x="4070350" y="3873500"/>
          <p14:tracePt t="201709" x="4057650" y="3873500"/>
          <p14:tracePt t="201725" x="4038600" y="3848100"/>
          <p14:tracePt t="202427" x="4044950" y="3854450"/>
          <p14:tracePt t="202433" x="4076700" y="3873500"/>
          <p14:tracePt t="202447" x="4095750" y="3886200"/>
          <p14:tracePt t="202456" x="4133850" y="3898900"/>
          <p14:tracePt t="202473" x="4178300" y="3911600"/>
          <p14:tracePt t="202490" x="4260850" y="3943350"/>
          <p14:tracePt t="202506" x="4337050" y="3956050"/>
          <p14:tracePt t="202523" x="4362450" y="3968750"/>
          <p14:tracePt t="202540" x="4419600" y="3968750"/>
          <p14:tracePt t="202556" x="4451350" y="3975100"/>
          <p14:tracePt t="202573" x="4508500" y="3975100"/>
          <p14:tracePt t="202576" x="4546600" y="3975100"/>
          <p14:tracePt t="202589" x="4584700" y="3975100"/>
          <p14:tracePt t="202605" x="4635500" y="3975100"/>
          <p14:tracePt t="202623" x="4762500" y="3975100"/>
          <p14:tracePt t="202639" x="4902200" y="3975100"/>
          <p14:tracePt t="202656" x="4984750" y="3962400"/>
          <p14:tracePt t="202673" x="5099050" y="3956050"/>
          <p14:tracePt t="202689" x="5219700" y="3924300"/>
          <p14:tracePt t="202706" x="5295900" y="3917950"/>
          <p14:tracePt t="202722" x="5441950" y="3905250"/>
          <p14:tracePt t="202739" x="5581650" y="3886200"/>
          <p14:tracePt t="202755" x="5676900" y="3879850"/>
          <p14:tracePt t="202772" x="5842000" y="3848100"/>
          <p14:tracePt t="202788" x="6070600" y="3829050"/>
          <p14:tracePt t="202806" x="6286500" y="3810000"/>
          <p14:tracePt t="202822" x="6381750" y="3797300"/>
          <p14:tracePt t="202838" x="6457950" y="3765550"/>
          <p14:tracePt t="202856" x="6635750" y="3702050"/>
          <p14:tracePt t="202872" x="6692900" y="3683000"/>
          <p14:tracePt t="202888" x="6737350" y="3663950"/>
          <p14:tracePt t="202905" x="6800850" y="3632200"/>
          <p14:tracePt t="202922" x="6851650" y="3613150"/>
          <p14:tracePt t="202939" x="6870700" y="3600450"/>
          <p14:tracePt t="202955" x="6902450" y="3594100"/>
          <p14:tracePt t="202972" x="6934200" y="3581400"/>
          <p14:tracePt t="202989" x="6946900" y="3575050"/>
          <p14:tracePt t="203005" x="6953250" y="3575050"/>
          <p14:tracePt t="203021" x="6965950" y="3575050"/>
          <p14:tracePt t="203038" x="6978650" y="3575050"/>
          <p14:tracePt t="203054" x="6991350" y="3575050"/>
          <p14:tracePt t="203071" x="7016750" y="3575050"/>
          <p14:tracePt t="203087" x="7035800" y="3581400"/>
          <p14:tracePt t="203104" x="7042150" y="3581400"/>
          <p14:tracePt t="203136" x="7042150" y="3587750"/>
          <p14:tracePt t="203171" x="7042150" y="3594100"/>
          <p14:tracePt t="203199" x="7035800" y="3594100"/>
          <p14:tracePt t="203227" x="7029450" y="3594100"/>
          <p14:tracePt t="203248" x="7023100" y="3594100"/>
          <p14:tracePt t="203269" x="7016750" y="3594100"/>
          <p14:tracePt t="203276" x="7010400" y="3600450"/>
          <p14:tracePt t="203298" x="7004050" y="3600450"/>
          <p14:tracePt t="203311" x="6991350" y="3606800"/>
          <p14:tracePt t="203320" x="6985000" y="3606800"/>
          <p14:tracePt t="203336" x="6972300" y="3613150"/>
          <p14:tracePt t="203354" x="6927850" y="3619500"/>
          <p14:tracePt t="203370" x="6845300" y="3632200"/>
          <p14:tracePt t="203386" x="6800850" y="3644900"/>
          <p14:tracePt t="203403" x="6673850" y="3651250"/>
          <p14:tracePt t="203420" x="6534150" y="3651250"/>
          <p14:tracePt t="203436" x="6451600" y="3651250"/>
          <p14:tracePt t="203454" x="6286500" y="3638550"/>
          <p14:tracePt t="203470" x="6197600" y="3632200"/>
          <p14:tracePt t="203487" x="6000750" y="3600450"/>
          <p14:tracePt t="203503" x="5848350" y="3568700"/>
          <p14:tracePt t="203519" x="5784850" y="3568700"/>
          <p14:tracePt t="203537" x="5715000" y="3562350"/>
          <p14:tracePt t="203553" x="5670550" y="3562350"/>
          <p14:tracePt t="203569" x="5664200" y="3562350"/>
          <p14:tracePt t="203586" x="5657850" y="3562350"/>
          <p14:tracePt t="203649" x="5664200" y="3562350"/>
          <p14:tracePt t="203662" x="5670550" y="3562350"/>
          <p14:tracePt t="203671" x="5676900" y="3562350"/>
          <p14:tracePt t="203685" x="5683250" y="3556000"/>
          <p14:tracePt t="203702" x="5702300" y="3549650"/>
          <p14:tracePt t="203719" x="5721350" y="3549650"/>
          <p14:tracePt t="203735" x="5746750" y="3549650"/>
          <p14:tracePt t="203752" x="5772150" y="3543300"/>
          <p14:tracePt t="203769" x="5956300" y="3530600"/>
          <p14:tracePt t="203785" x="6045200" y="3530600"/>
          <p14:tracePt t="203803" x="6134100" y="3530600"/>
          <p14:tracePt t="203818" x="6324600" y="3530600"/>
          <p14:tracePt t="203835" x="6515100" y="3536950"/>
          <p14:tracePt t="203852" x="6604000" y="3536950"/>
          <p14:tracePt t="203868" x="6731000" y="3543300"/>
          <p14:tracePt t="203884" x="6794500" y="3562350"/>
          <p14:tracePt t="203902" x="6819900" y="3568700"/>
          <p14:tracePt t="203993" x="6813550" y="3562350"/>
          <p14:tracePt t="204035" x="6807200" y="3562350"/>
          <p14:tracePt t="204070" x="6807200" y="3568700"/>
          <p14:tracePt t="204211" x="6813550" y="3568700"/>
          <p14:tracePt t="204231" x="6819900" y="3568700"/>
          <p14:tracePt t="204246" x="6826250" y="3568700"/>
          <p14:tracePt t="204253" x="6832600" y="3568700"/>
          <p14:tracePt t="204274" x="6845300" y="3568700"/>
          <p14:tracePt t="204283" x="6870700" y="3568700"/>
          <p14:tracePt t="204300" x="6889750" y="3568700"/>
          <p14:tracePt t="204317" x="6953250" y="3568700"/>
          <p14:tracePt t="204333" x="6991350" y="3568700"/>
          <p14:tracePt t="204350" x="7035800" y="3562350"/>
          <p14:tracePt t="204366" x="7105650" y="3562350"/>
          <p14:tracePt t="204383" x="7131050" y="3562350"/>
          <p14:tracePt t="204400" x="7162800" y="3562350"/>
          <p14:tracePt t="204416" x="7181850" y="3556000"/>
          <p14:tracePt t="204432" x="7188200" y="3556000"/>
          <p14:tracePt t="204465" x="7181850" y="3556000"/>
          <p14:tracePt t="204483" x="7162800" y="3556000"/>
          <p14:tracePt t="204500" x="7131050" y="3575050"/>
          <p14:tracePt t="204516" x="7048500" y="3587750"/>
          <p14:tracePt t="204533" x="6985000" y="3606800"/>
          <p14:tracePt t="204550" x="6826250" y="3638550"/>
          <p14:tracePt t="204566" x="6623050" y="3670300"/>
          <p14:tracePt t="204583" x="6426200" y="3689350"/>
          <p14:tracePt t="204599" x="6324600" y="3695700"/>
          <p14:tracePt t="204616" x="6172200" y="3708400"/>
          <p14:tracePt t="204633" x="6051550" y="3727450"/>
          <p14:tracePt t="204649" x="6000750" y="3733800"/>
          <p14:tracePt t="204666" x="5956300" y="3746500"/>
          <p14:tracePt t="204683" x="5905500" y="3765550"/>
          <p14:tracePt t="204698" x="5880100" y="3771900"/>
          <p14:tracePt t="204732" x="5873750" y="3778250"/>
          <p14:tracePt t="204748" x="5867400" y="3778250"/>
          <p14:tracePt t="204843" x="5861050" y="3778250"/>
          <p14:tracePt t="204864" x="5854700" y="3778250"/>
          <p14:tracePt t="204885" x="5848350" y="3778250"/>
          <p14:tracePt t="204913" x="5835650" y="3778250"/>
          <p14:tracePt t="204983" x="5829300" y="3778250"/>
          <p14:tracePt t="205004" x="5822950" y="3778250"/>
          <p14:tracePt t="205032" x="5816600" y="3778250"/>
          <p14:tracePt t="205053" x="5810250" y="3778250"/>
          <p14:tracePt t="205089" x="5810250" y="3771900"/>
          <p14:tracePt t="205117" x="5810250" y="3765550"/>
          <p14:tracePt t="205124" x="5810250" y="3759200"/>
          <p14:tracePt t="205145" x="5803900" y="3746500"/>
          <p14:tracePt t="205159" x="5803900" y="3740150"/>
          <p14:tracePt t="205167" x="5797550" y="3727450"/>
          <p14:tracePt t="205183" x="5791200" y="3708400"/>
          <p14:tracePt t="205197" x="5784850" y="3683000"/>
          <p14:tracePt t="205214" x="5772150" y="3644900"/>
          <p14:tracePt t="205231" x="5721350" y="3581400"/>
          <p14:tracePt t="205246" x="5676900" y="3543300"/>
          <p14:tracePt t="205264" x="5638800" y="3498850"/>
          <p14:tracePt t="205279" x="5524500" y="3429000"/>
          <p14:tracePt t="205296" x="5467350" y="3390900"/>
          <p14:tracePt t="205313" x="5334000" y="3333750"/>
          <p14:tracePt t="205329" x="5251450" y="3314700"/>
          <p14:tracePt t="205346" x="5118100" y="3257550"/>
          <p14:tracePt t="205363" x="4978400" y="3206750"/>
          <p14:tracePt t="205379" x="4832350" y="3149600"/>
          <p14:tracePt t="205396" x="4756150" y="3117850"/>
          <p14:tracePt t="205413" x="4591050" y="3035300"/>
          <p14:tracePt t="205429" x="4413250" y="2921000"/>
          <p14:tracePt t="205446" x="4197350" y="2794000"/>
          <p14:tracePt t="205463" x="4070350" y="2711450"/>
          <p14:tracePt t="205479" x="3803650" y="2584450"/>
          <p14:tracePt t="205496" x="3575050" y="2463800"/>
          <p14:tracePt t="205512" x="3479800" y="2400300"/>
          <p14:tracePt t="205529" x="3282950" y="2317750"/>
          <p14:tracePt t="205546" x="3124200" y="2266950"/>
          <p14:tracePt t="205562" x="3067050" y="2247900"/>
          <p14:tracePt t="205579" x="3022600" y="2235200"/>
          <p14:tracePt t="205596" x="2997200" y="2228850"/>
          <p14:tracePt t="205819" x="2997200" y="2235200"/>
          <p14:tracePt t="205826" x="2990850" y="2241550"/>
          <p14:tracePt t="205840" x="2984500" y="2247900"/>
          <p14:tracePt t="205848" x="2971800" y="2254250"/>
          <p14:tracePt t="205864" x="2965450" y="2260600"/>
          <p14:tracePt t="205877" x="2940050" y="2279650"/>
          <p14:tracePt t="205895" x="2927350" y="2292350"/>
          <p14:tracePt t="205911" x="2889250" y="2311400"/>
          <p14:tracePt t="205927" x="2863850" y="2324100"/>
          <p14:tracePt t="205944" x="2806700" y="2355850"/>
          <p14:tracePt t="205961" x="2755900" y="2374900"/>
          <p14:tracePt t="205977" x="2736850" y="2387600"/>
          <p14:tracePt t="205994" x="2711450" y="2400300"/>
          <p14:tracePt t="206010" x="2692400" y="2406650"/>
          <p14:tracePt t="206044" x="2686050" y="2406650"/>
          <p14:tracePt t="206388" x="2692400" y="2400300"/>
          <p14:tracePt t="206409" x="2698750" y="2400300"/>
          <p14:tracePt t="206423" x="2705100" y="2400300"/>
          <p14:tracePt t="206430" x="2711450" y="2393950"/>
          <p14:tracePt t="206451" x="2717800" y="2393950"/>
          <p14:tracePt t="206460" x="2724150" y="2393950"/>
          <p14:tracePt t="206475" x="2736850" y="2393950"/>
          <p14:tracePt t="206494" x="2762250" y="2387600"/>
          <p14:tracePt t="206509" x="2800350" y="2374900"/>
          <p14:tracePt t="206525" x="2819400" y="2374900"/>
          <p14:tracePt t="206543" x="2857500" y="2368550"/>
          <p14:tracePt t="206559" x="2876550" y="2368550"/>
          <p14:tracePt t="206576" x="2914650" y="2362200"/>
          <p14:tracePt t="206592" x="2940050" y="2362200"/>
          <p14:tracePt t="206609" x="2952750" y="2355850"/>
          <p14:tracePt t="206625" x="2959100" y="2355850"/>
          <p14:tracePt t="206642" x="2971800" y="2355850"/>
          <p14:tracePt t="206658" x="2978150" y="2355850"/>
          <p14:tracePt t="206676" x="2984500" y="2355850"/>
          <p14:tracePt t="206692" x="2990850" y="2355850"/>
          <p14:tracePt t="206732" x="2990850" y="2349500"/>
          <p14:tracePt t="206803" x="2997200" y="2349500"/>
          <p14:tracePt t="207139" x="3003550" y="2349500"/>
          <p14:tracePt t="207161" x="3009900" y="2349500"/>
          <p14:tracePt t="207182" x="3016250" y="2349500"/>
          <p14:tracePt t="207223" x="3022600" y="2349500"/>
          <p14:tracePt t="207266" x="3028950" y="2349500"/>
          <p14:tracePt t="207547" x="3022600" y="2349500"/>
          <p14:tracePt t="207554" x="3016250" y="2355850"/>
          <p14:tracePt t="207575" x="3009900" y="2362200"/>
          <p14:tracePt t="207582" x="3003550" y="2374900"/>
          <p14:tracePt t="207596" x="2997200" y="2393950"/>
          <p14:tracePt t="207605" x="2984500" y="2419350"/>
          <p14:tracePt t="207622" x="2959100" y="2457450"/>
          <p14:tracePt t="207639" x="2901950" y="2571750"/>
          <p14:tracePt t="207655" x="2876550" y="2641600"/>
          <p14:tracePt t="207672" x="2794000" y="2813050"/>
          <p14:tracePt t="207688" x="2717800" y="2984500"/>
          <p14:tracePt t="207705" x="2679700" y="3079750"/>
          <p14:tracePt t="207723" x="2603500" y="3282950"/>
          <p14:tracePt t="207738" x="2571750" y="3340100"/>
          <p14:tracePt t="207755" x="2559050" y="3378200"/>
          <p14:tracePt t="207772" x="2520950" y="3454400"/>
          <p14:tracePt t="207788" x="2514600" y="3473450"/>
          <p14:tracePt t="207805" x="2501900" y="3486150"/>
          <p14:tracePt t="207822" x="2482850" y="3505200"/>
          <p14:tracePt t="207838" x="2463800" y="3517900"/>
          <p14:tracePt t="207855" x="2457450" y="3524250"/>
          <p14:tracePt t="207872" x="2451100" y="3536950"/>
          <p14:tracePt t="207888" x="2444750" y="3543300"/>
          <p14:tracePt t="207926" x="2438400" y="3543300"/>
          <p14:tracePt t="207968" x="2438400" y="3549650"/>
          <p14:tracePt t="208017" x="2432050" y="3549650"/>
          <p14:tracePt t="208116" x="2438400" y="3549650"/>
          <p14:tracePt t="208193" x="2444750" y="3549650"/>
          <p14:tracePt t="208228" x="2451100" y="3549650"/>
          <p14:tracePt t="208249" x="2457450" y="3549650"/>
          <p14:tracePt t="208256" x="2463800" y="3549650"/>
          <p14:tracePt t="208270" x="2470150" y="3549650"/>
          <p14:tracePt t="208286" x="2476500" y="3549650"/>
          <p14:tracePt t="208303" x="2482850" y="3549650"/>
          <p14:tracePt t="208320" x="2508250" y="3556000"/>
          <p14:tracePt t="208336" x="2540000" y="3562350"/>
          <p14:tracePt t="208353" x="2559050" y="3562350"/>
          <p14:tracePt t="208370" x="2603500" y="3568700"/>
          <p14:tracePt t="208386" x="2622550" y="3568700"/>
          <p14:tracePt t="208404" x="2667000" y="3575050"/>
          <p14:tracePt t="208419" x="2705100" y="3575050"/>
          <p14:tracePt t="208436" x="2724150" y="3575050"/>
          <p14:tracePt t="208453" x="2762250" y="3568700"/>
          <p14:tracePt t="208468" x="2806700" y="3562350"/>
          <p14:tracePt t="208486" x="2838450" y="3556000"/>
          <p14:tracePt t="208502" x="2870200" y="3543300"/>
          <p14:tracePt t="208518" x="2914650" y="3530600"/>
          <p14:tracePt t="208536" x="2933700" y="3524250"/>
          <p14:tracePt t="208552" x="2971800" y="3505200"/>
          <p14:tracePt t="208568" x="3009900" y="3486150"/>
          <p14:tracePt t="208585" x="3022600" y="3479800"/>
          <p14:tracePt t="208602" x="3067050" y="3441700"/>
          <p14:tracePt t="208618" x="3098800" y="3397250"/>
          <p14:tracePt t="208636" x="3117850" y="3378200"/>
          <p14:tracePt t="208652" x="3149600" y="3327400"/>
          <p14:tracePt t="208668" x="3162300" y="3295650"/>
          <p14:tracePt t="208685" x="3181350" y="3251200"/>
          <p14:tracePt t="208701" x="3225800" y="3162300"/>
          <p14:tracePt t="208718" x="3251200" y="3098800"/>
          <p14:tracePt t="208735" x="3302000" y="2959100"/>
          <p14:tracePt t="208751" x="3340100" y="2813050"/>
          <p14:tracePt t="208768" x="3359150" y="2749550"/>
          <p14:tracePt t="208785" x="3378200" y="2590800"/>
          <p14:tracePt t="208802" x="3390900" y="2451100"/>
          <p14:tracePt t="208818" x="3390900" y="2336800"/>
          <p14:tracePt t="208834" x="3390900" y="2273300"/>
          <p14:tracePt t="208851" x="3384550" y="2165350"/>
          <p14:tracePt t="208868" x="3384550" y="2076450"/>
          <p14:tracePt t="208884" x="3378200" y="2032000"/>
          <p14:tracePt t="208901" x="3359150" y="1949450"/>
          <p14:tracePt t="208918" x="3352800" y="1860550"/>
          <p14:tracePt t="208934" x="3346450" y="1828800"/>
          <p14:tracePt t="208952" x="3346450" y="1803400"/>
          <p14:tracePt t="208967" x="3346450" y="1733550"/>
          <p14:tracePt t="208984" x="3352800" y="1720850"/>
          <p14:tracePt t="209001" x="3359150" y="1695450"/>
          <p14:tracePt t="209017" x="3365500" y="1689100"/>
          <p14:tracePt t="209033" x="3365500" y="1676400"/>
          <p14:tracePt t="209052" x="3371850" y="1676400"/>
          <p14:tracePt t="209067" x="3371850" y="1670050"/>
          <p14:tracePt t="209106" x="3378200" y="1670050"/>
          <p14:tracePt t="209162" x="3384550" y="1670050"/>
          <p14:tracePt t="209169" x="3390900" y="1670050"/>
          <p14:tracePt t="209183" x="3397250" y="1670050"/>
          <p14:tracePt t="209199" x="3416300" y="1670050"/>
          <p14:tracePt t="209233" x="3467100" y="1670050"/>
          <p14:tracePt t="209249" x="3562350" y="1644650"/>
          <p14:tracePt t="209266" x="3625850" y="1638300"/>
          <p14:tracePt t="209283" x="3784600" y="1606550"/>
          <p14:tracePt t="209299" x="3886200" y="1587500"/>
          <p14:tracePt t="209317" x="4076700" y="1543050"/>
          <p14:tracePt t="209333" x="4273550" y="1517650"/>
          <p14:tracePt t="209349" x="4375150" y="1504950"/>
          <p14:tracePt t="209366" x="4565650" y="1492250"/>
          <p14:tracePt t="209383" x="4756150" y="1485900"/>
          <p14:tracePt t="209399" x="4832350" y="1485900"/>
          <p14:tracePt t="209416" x="4972050" y="1485900"/>
          <p14:tracePt t="209433" x="5054600" y="1485900"/>
          <p14:tracePt t="209449" x="5080000" y="1485900"/>
          <p14:tracePt t="209466" x="5105400" y="1485900"/>
          <p14:tracePt t="209482" x="5124450" y="1485900"/>
          <p14:tracePt t="209499" x="5137150" y="1485900"/>
          <p14:tracePt t="209515" x="5143500" y="1485900"/>
          <p14:tracePt t="209532" x="5168900" y="1485900"/>
          <p14:tracePt t="209549" x="5207000" y="1485900"/>
          <p14:tracePt t="209566" x="5226050" y="1485900"/>
          <p14:tracePt t="209584" x="5270500" y="1485900"/>
          <p14:tracePt t="209598" x="5365750" y="1466850"/>
          <p14:tracePt t="209615" x="5429250" y="1460500"/>
          <p14:tracePt t="209631" x="5486400" y="1447800"/>
          <p14:tracePt t="209648" x="5607050" y="1428750"/>
          <p14:tracePt t="209664" x="5708650" y="1416050"/>
          <p14:tracePt t="209682" x="5791200" y="1397000"/>
          <p14:tracePt t="209697" x="5822950" y="1390650"/>
          <p14:tracePt t="209714" x="5873750" y="1377950"/>
          <p14:tracePt t="209732" x="5899150" y="1365250"/>
          <p14:tracePt t="209748" x="5911850" y="1358900"/>
          <p14:tracePt t="209764" x="5930900" y="1352550"/>
          <p14:tracePt t="209781" x="5937250" y="1346200"/>
          <p14:tracePt t="209797" x="5943600" y="1346200"/>
          <p14:tracePt t="209814" x="5956300" y="1339850"/>
          <p14:tracePt t="209831" x="5969000" y="1339850"/>
          <p14:tracePt t="209847" x="5975350" y="1333500"/>
          <p14:tracePt t="209865" x="5981700" y="1333500"/>
          <p14:tracePt t="209881" x="5988050" y="1333500"/>
          <p14:tracePt t="209898" x="6000750" y="1333500"/>
          <p14:tracePt t="209915" x="6013450" y="1333500"/>
          <p14:tracePt t="209930" x="6019800" y="1333500"/>
          <p14:tracePt t="209947" x="6032500" y="1333500"/>
          <p14:tracePt t="209964" x="6057900" y="1333500"/>
          <p14:tracePt t="209980" x="6070600" y="1333500"/>
          <p14:tracePt t="209998" x="6102350" y="1333500"/>
          <p14:tracePt t="210013" x="6146800" y="1333500"/>
          <p14:tracePt t="210030" x="6165850" y="1333500"/>
          <p14:tracePt t="210048" x="6197600" y="1333500"/>
          <p14:tracePt t="210063" x="6210300" y="1333500"/>
          <p14:tracePt t="210097" x="6216650" y="1333500"/>
          <p14:tracePt t="210216" x="6210300" y="1333500"/>
          <p14:tracePt t="210231" x="6203950" y="1333500"/>
          <p14:tracePt t="210251" x="6197600" y="1333500"/>
          <p14:tracePt t="210272" x="6191250" y="1333500"/>
          <p14:tracePt t="210293" x="6184900" y="1333500"/>
          <p14:tracePt t="210314" x="6178550" y="1333500"/>
          <p14:tracePt t="210335" x="6172200" y="1333500"/>
          <p14:tracePt t="210342" x="6165850" y="1333500"/>
          <p14:tracePt t="210356" x="6159500" y="1333500"/>
          <p14:tracePt t="210365" x="6140450" y="1333500"/>
          <p14:tracePt t="210379" x="6121400" y="1333500"/>
          <p14:tracePt t="210396" x="6057900" y="1333500"/>
          <p14:tracePt t="210413" x="5962650" y="1333500"/>
          <p14:tracePt t="210429" x="5899150" y="1333500"/>
          <p14:tracePt t="210446" x="5784850" y="1333500"/>
          <p14:tracePt t="210464" x="5683250" y="1333500"/>
          <p14:tracePt t="210479" x="5651500" y="1333500"/>
          <p14:tracePt t="210496" x="5626100" y="1339850"/>
          <p14:tracePt t="210513" x="5562600" y="1339850"/>
          <p14:tracePt t="210528" x="5549900" y="1346200"/>
          <p14:tracePt t="210546" x="5543550" y="1352550"/>
          <p14:tracePt t="210562" x="5537200" y="1358900"/>
          <p14:tracePt t="210578" x="5543550" y="1365250"/>
          <p14:tracePt t="210596" x="5568950" y="1365250"/>
          <p14:tracePt t="210612" x="5581650" y="1365250"/>
          <p14:tracePt t="210628" x="5613400" y="1358900"/>
          <p14:tracePt t="210645" x="5683250" y="1346200"/>
          <p14:tracePt t="210661" x="5734050" y="1346200"/>
          <p14:tracePt t="210678" x="5899150" y="1346200"/>
          <p14:tracePt t="210695" x="6102350" y="1346200"/>
          <p14:tracePt t="210711" x="6178550" y="1339850"/>
          <p14:tracePt t="210728" x="6330950" y="1339850"/>
          <p14:tracePt t="210744" x="6426200" y="1333500"/>
          <p14:tracePt t="210761" x="6445250" y="1320800"/>
          <p14:tracePt t="210778" x="6464300" y="1320800"/>
          <p14:tracePt t="210828" x="6457950" y="1320800"/>
          <p14:tracePt t="210834" x="6451600" y="1320800"/>
          <p14:tracePt t="210855" x="6445250" y="1320800"/>
          <p14:tracePt t="210863" x="6438900" y="1320800"/>
          <p14:tracePt t="210883" x="6432550" y="1320800"/>
          <p14:tracePt t="210897" x="6419850" y="1320800"/>
          <p14:tracePt t="210910" x="6407150" y="1320800"/>
          <p14:tracePt t="210927" x="6375400" y="1320800"/>
          <p14:tracePt t="210944" x="6362700" y="1320800"/>
          <p14:tracePt t="210961" x="6318250" y="1327150"/>
          <p14:tracePt t="210977" x="6280150" y="1333500"/>
          <p14:tracePt t="210994" x="6267450" y="1346200"/>
          <p14:tracePt t="211010" x="6242050" y="1358900"/>
          <p14:tracePt t="211027" x="6229350" y="1365250"/>
          <p14:tracePt t="211044" x="6229350" y="1371600"/>
          <p14:tracePt t="211060" x="6223000" y="1371600"/>
          <p14:tracePt t="211077" x="6210300" y="1377950"/>
          <p14:tracePt t="211094" x="6197600" y="1377950"/>
          <p14:tracePt t="211109" x="6184900" y="1384300"/>
          <p14:tracePt t="211126" x="6159500" y="1384300"/>
          <p14:tracePt t="211144" x="6026150" y="1403350"/>
          <p14:tracePt t="211159" x="5949950" y="1416050"/>
          <p14:tracePt t="211176" x="5861050" y="1416050"/>
          <p14:tracePt t="211193" x="5632450" y="1422400"/>
          <p14:tracePt t="211209" x="5353050" y="1416050"/>
          <p14:tracePt t="211226" x="5194300" y="1416050"/>
          <p14:tracePt t="211243" x="4832350" y="1384300"/>
          <p14:tracePt t="211259" x="4495800" y="1346200"/>
          <p14:tracePt t="211277" x="4235450" y="1320800"/>
          <p14:tracePt t="211292" x="4102100" y="1289050"/>
          <p14:tracePt t="211309" x="3886200" y="1270000"/>
          <p14:tracePt t="211327" x="3708400" y="1263650"/>
          <p14:tracePt t="211342" x="3606800" y="1263650"/>
          <p14:tracePt t="211358" x="3467100" y="1263650"/>
          <p14:tracePt t="211376" x="3340100" y="1250950"/>
          <p14:tracePt t="211392" x="3270250" y="1257300"/>
          <p14:tracePt t="211409" x="3232150" y="1257300"/>
          <p14:tracePt t="211425" x="3105150" y="1289050"/>
          <p14:tracePt t="211442" x="3073400" y="1301750"/>
          <p14:tracePt t="211459" x="3054350" y="1301750"/>
          <p14:tracePt t="211475" x="3003550" y="1327150"/>
          <p14:tracePt t="211492" x="2978150" y="1339850"/>
          <p14:tracePt t="211509" x="2965450" y="1339850"/>
          <p14:tracePt t="211525" x="2965450" y="1346200"/>
          <p14:tracePt t="211542" x="2959100" y="1346200"/>
          <p14:tracePt t="211576" x="2959100" y="1352550"/>
          <p14:tracePt t="211607" x="2971800" y="1352550"/>
          <p14:tracePt t="211627" x="2978150" y="1358900"/>
          <p14:tracePt t="211634" x="2990850" y="1358900"/>
          <p14:tracePt t="211648" x="3009900" y="1358900"/>
          <p14:tracePt t="211658" x="3022600" y="1358900"/>
          <p14:tracePt t="211674" x="3041650" y="1358900"/>
          <p14:tracePt t="211692" x="3098800" y="1358900"/>
          <p14:tracePt t="211707" x="3194050" y="1333500"/>
          <p14:tracePt t="211724" x="3244850" y="1327150"/>
          <p14:tracePt t="211741" x="3378200" y="1289050"/>
          <p14:tracePt t="211757" x="3460750" y="1263650"/>
          <p14:tracePt t="211774" x="3651250" y="1225550"/>
          <p14:tracePt t="211790" x="3822700" y="1174750"/>
          <p14:tracePt t="211807" x="3905250" y="1155700"/>
          <p14:tracePt t="211824" x="4038600" y="1123950"/>
          <p14:tracePt t="211841" x="4165600" y="1117600"/>
          <p14:tracePt t="211858" x="4254500" y="1104900"/>
          <p14:tracePt t="211874" x="4425950" y="1085850"/>
          <p14:tracePt t="211891" x="4591050" y="1092200"/>
          <p14:tracePt t="211907" x="4667250" y="1098550"/>
          <p14:tracePt t="211923" x="4794250" y="1111250"/>
          <p14:tracePt t="211940" x="4845050" y="1117600"/>
          <p14:tracePt t="211957" x="4870450" y="1123950"/>
          <p14:tracePt t="211974" x="4876800" y="1123950"/>
          <p14:tracePt t="211990" x="4902200" y="1123950"/>
          <p14:tracePt t="212009" x="4933950" y="1123950"/>
          <p14:tracePt t="212024" x="4946650" y="1123950"/>
          <p14:tracePt t="212040" x="4978400" y="1130300"/>
          <p14:tracePt t="212057" x="5105400" y="1168400"/>
          <p14:tracePt t="212073" x="5156200" y="1174750"/>
          <p14:tracePt t="212090" x="5200650" y="1193800"/>
          <p14:tracePt t="212106" x="5257800" y="1200150"/>
          <p14:tracePt t="212123" x="5314950" y="1206500"/>
          <p14:tracePt t="212140" x="5346700" y="1212850"/>
          <p14:tracePt t="212156" x="5378450" y="1212850"/>
          <p14:tracePt t="212173" x="5416550" y="1212850"/>
          <p14:tracePt t="212190" x="5461000" y="1212850"/>
          <p14:tracePt t="212206" x="5486400" y="1212850"/>
          <p14:tracePt t="212222" x="5562600" y="1206500"/>
          <p14:tracePt t="212240" x="5683250" y="1206500"/>
          <p14:tracePt t="212255" x="5772150" y="1206500"/>
          <p14:tracePt t="212272" x="5988050" y="1206500"/>
          <p14:tracePt t="212289" x="6216650" y="1206500"/>
          <p14:tracePt t="212305" x="6324600" y="1206500"/>
          <p14:tracePt t="212323" x="6489700" y="1206500"/>
          <p14:tracePt t="212338" x="6597650" y="1206500"/>
          <p14:tracePt t="212355" x="6616700" y="1206500"/>
          <p14:tracePt t="212373" x="6635750" y="1200150"/>
          <p14:tracePt t="212429" x="6635750" y="1193800"/>
          <p14:tracePt t="212450" x="6629400" y="1193800"/>
          <p14:tracePt t="212464" x="6623050" y="1193800"/>
          <p14:tracePt t="212470" x="6616700" y="1187450"/>
          <p14:tracePt t="212478" x="6610350" y="1187450"/>
          <p14:tracePt t="212492" x="6597650" y="1187450"/>
          <p14:tracePt t="212506" x="6578600" y="1193800"/>
          <p14:tracePt t="212521" x="6477000" y="1212850"/>
          <p14:tracePt t="212538" x="6400800" y="1225550"/>
          <p14:tracePt t="212555" x="6172200" y="1231900"/>
          <p14:tracePt t="212572" x="5797550" y="1257300"/>
          <p14:tracePt t="212588" x="5562600" y="1257300"/>
          <p14:tracePt t="212605" x="5016500" y="1270000"/>
          <p14:tracePt t="212621" x="4413250" y="1289050"/>
          <p14:tracePt t="212638" x="4152900" y="1289050"/>
          <p14:tracePt t="212654" x="3606800" y="1301750"/>
          <p14:tracePt t="212671" x="3365500" y="1314450"/>
          <p14:tracePt t="212689" x="3009900" y="1339850"/>
          <p14:tracePt t="212691" x="2863850" y="1365250"/>
          <p14:tracePt t="212704" x="2749550" y="1371600"/>
          <p14:tracePt t="212721" x="2635250" y="1371600"/>
          <p14:tracePt t="212738" x="2482850" y="1384300"/>
          <p14:tracePt t="212754" x="2374900" y="1397000"/>
          <p14:tracePt t="212771" x="2336800" y="1403350"/>
          <p14:tracePt t="212787" x="2292350" y="1422400"/>
          <p14:tracePt t="212804" x="2279650" y="1428750"/>
          <p14:tracePt t="212821" x="2273300" y="1428750"/>
          <p14:tracePt t="212837" x="2260600" y="1435100"/>
          <p14:tracePt t="212853" x="2254250" y="1435100"/>
          <p14:tracePt t="212870" x="2247900" y="1435100"/>
          <p14:tracePt t="212886" x="2241550" y="1441450"/>
          <p14:tracePt t="212903" x="2228850" y="1454150"/>
          <p14:tracePt t="212920" x="2203450" y="1473200"/>
          <p14:tracePt t="212937" x="2184400" y="1485900"/>
          <p14:tracePt t="212953" x="2165350" y="1498600"/>
          <p14:tracePt t="212971" x="2127250" y="1536700"/>
          <p14:tracePt t="212986" x="2120900" y="1549400"/>
          <p14:tracePt t="213003" x="2114550" y="1555750"/>
          <p14:tracePt t="213020" x="2101850" y="1574800"/>
          <p14:tracePt t="213037" x="2101850" y="1587500"/>
          <p14:tracePt t="213054" x="2108200" y="1593850"/>
          <p14:tracePt t="213069" x="2120900" y="1593850"/>
          <p14:tracePt t="213087" x="2146300" y="1593850"/>
          <p14:tracePt t="213104" x="2165350" y="1593850"/>
          <p14:tracePt t="213120" x="2190750" y="1593850"/>
          <p14:tracePt t="213136" x="2228850" y="1574800"/>
          <p14:tracePt t="213153" x="2279650" y="1555750"/>
          <p14:tracePt t="213170" x="2305050" y="1549400"/>
          <p14:tracePt t="213186" x="2368550" y="1543050"/>
          <p14:tracePt t="213203" x="2489200" y="1530350"/>
          <p14:tracePt t="213219" x="2552700" y="1530350"/>
          <p14:tracePt t="213235" x="2641600" y="1530350"/>
          <p14:tracePt t="213252" x="2933700" y="1549400"/>
          <p14:tracePt t="213269" x="3022600" y="1555750"/>
          <p14:tracePt t="213286" x="3213100" y="1555750"/>
          <p14:tracePt t="213302" x="3302000" y="1568450"/>
          <p14:tracePt t="213318" x="3441700" y="1568450"/>
          <p14:tracePt t="213336" x="3536950" y="1574800"/>
          <p14:tracePt t="213352" x="3575050" y="1574800"/>
          <p14:tracePt t="213369" x="3670300" y="1593850"/>
          <p14:tracePt t="213385" x="3816350" y="1612900"/>
          <p14:tracePt t="213402" x="3917950" y="1644650"/>
          <p14:tracePt t="213419" x="4121150" y="1663700"/>
          <p14:tracePt t="213434" x="4286250" y="1670050"/>
          <p14:tracePt t="213452" x="4343400" y="1682750"/>
          <p14:tracePt t="213469" x="4419600" y="1682750"/>
          <p14:tracePt t="213485" x="4470400" y="1689100"/>
          <p14:tracePt t="213501" x="4483100" y="1689100"/>
          <p14:tracePt t="213518" x="4514850" y="1695450"/>
          <p14:tracePt t="213534" x="4559300" y="1708150"/>
          <p14:tracePt t="213551" x="4584700" y="1708150"/>
          <p14:tracePt t="213568" x="4667250" y="1727200"/>
          <p14:tracePt t="213585" x="4705350" y="1733550"/>
          <p14:tracePt t="213603" x="4826000" y="1771650"/>
          <p14:tracePt t="213618" x="4851400" y="1784350"/>
          <p14:tracePt t="213635" x="4876800" y="1790700"/>
          <p14:tracePt t="213652" x="4902200" y="1797050"/>
          <p14:tracePt t="213668" x="4914900" y="1803400"/>
          <p14:tracePt t="213684" x="4921250" y="1803400"/>
          <p14:tracePt t="213701" x="4933950" y="1803400"/>
          <p14:tracePt t="213718" x="4946650" y="1803400"/>
          <p14:tracePt t="213735" x="4953000" y="1803400"/>
          <p14:tracePt t="213751" x="4972050" y="1803400"/>
          <p14:tracePt t="213767" x="4991100" y="1803400"/>
          <p14:tracePt t="213785" x="5016500" y="1803400"/>
          <p14:tracePt t="213800" x="5029200" y="1803400"/>
          <p14:tracePt t="213817" x="5067300" y="1803400"/>
          <p14:tracePt t="213834" x="5118100" y="1803400"/>
          <p14:tracePt t="213850" x="5137150" y="1790700"/>
          <p14:tracePt t="213867" x="5168900" y="1784350"/>
          <p14:tracePt t="213883" x="5270500" y="1765300"/>
          <p14:tracePt t="213900" x="5308600" y="1765300"/>
          <p14:tracePt t="213916" x="5346700" y="1765300"/>
          <p14:tracePt t="213933" x="5480050" y="1746250"/>
          <p14:tracePt t="213949" x="5524500" y="1739900"/>
          <p14:tracePt t="213967" x="5607050" y="1701800"/>
          <p14:tracePt t="213983" x="5651500" y="1695450"/>
          <p14:tracePt t="214000" x="5715000" y="1663700"/>
          <p14:tracePt t="214017" x="5740400" y="1644650"/>
          <p14:tracePt t="214033" x="5797550" y="1625600"/>
          <p14:tracePt t="214049" x="5835650" y="1612900"/>
          <p14:tracePt t="214067" x="5880100" y="1606550"/>
          <p14:tracePt t="214083" x="5899150" y="1606550"/>
          <p14:tracePt t="214100" x="5930900" y="1606550"/>
          <p14:tracePt t="214116" x="5975350" y="1600200"/>
          <p14:tracePt t="214133" x="5988050" y="1600200"/>
          <p14:tracePt t="214150" x="6000750" y="1600200"/>
          <p14:tracePt t="214166" x="6007100" y="1606550"/>
          <p14:tracePt t="214758" x="6026150" y="1606550"/>
          <p14:tracePt t="214766" x="6064250" y="1606550"/>
          <p14:tracePt t="214781" x="6127750" y="1606550"/>
          <p14:tracePt t="214787" x="6216650" y="1619250"/>
          <p14:tracePt t="214801" x="6305550" y="1619250"/>
          <p14:tracePt t="214814" x="6419850" y="1631950"/>
          <p14:tracePt t="214830" x="6673850" y="1631950"/>
          <p14:tracePt t="214847" x="6813550" y="1638300"/>
          <p14:tracePt t="214864" x="7067550" y="1638300"/>
          <p14:tracePt t="214880" x="7219950" y="1625600"/>
          <p14:tracePt t="214896" x="7264400" y="1619250"/>
          <p14:tracePt t="214914" x="7302500" y="1619250"/>
          <p14:tracePt t="214930" x="7308850" y="1612900"/>
          <p14:tracePt t="214946" x="7315200" y="1612900"/>
          <p14:tracePt t="214990" x="7321550" y="1612900"/>
          <p14:tracePt t="215775" x="7277100" y="1619250"/>
          <p14:tracePt t="215782" x="7232650" y="1651000"/>
          <p14:tracePt t="215794" x="7175500" y="1663700"/>
          <p14:tracePt t="215812" x="7042150" y="1733550"/>
          <p14:tracePt t="215827" x="6959600" y="1784350"/>
          <p14:tracePt t="215843" x="6864350" y="1835150"/>
          <p14:tracePt t="215860" x="6572250" y="1987550"/>
          <p14:tracePt t="215877" x="6451600" y="2051050"/>
          <p14:tracePt t="215893" x="6343650" y="2101850"/>
          <p14:tracePt t="215910" x="6064250" y="2228850"/>
          <p14:tracePt t="215926" x="5708650" y="2374900"/>
          <p14:tracePt t="215943" x="5568950" y="2438400"/>
          <p14:tracePt t="215959" x="5207000" y="2597150"/>
          <p14:tracePt t="215976" x="4895850" y="2730500"/>
          <p14:tracePt t="215993" x="4629150" y="2870200"/>
          <p14:tracePt t="216009" x="4521200" y="2933700"/>
          <p14:tracePt t="216026" x="4413250" y="3003550"/>
          <p14:tracePt t="216043" x="4222750" y="3136900"/>
          <p14:tracePt t="216059" x="4140200" y="3200400"/>
          <p14:tracePt t="216076" x="4000500" y="3302000"/>
          <p14:tracePt t="216092" x="3898900" y="3371850"/>
          <p14:tracePt t="216109" x="3854450" y="3409950"/>
          <p14:tracePt t="216127" x="3784600" y="3479800"/>
          <p14:tracePt t="216142" x="3714750" y="3492500"/>
          <p14:tracePt t="216159" x="3683000" y="3505200"/>
          <p14:tracePt t="216177" x="3600450" y="3536950"/>
          <p14:tracePt t="216192" x="3543300" y="3543300"/>
          <p14:tracePt t="216209" x="3460750" y="3568700"/>
          <p14:tracePt t="216225" x="3352800" y="3600450"/>
          <p14:tracePt t="216242" x="3308350" y="3613150"/>
          <p14:tracePt t="216245" x="3251200" y="3632200"/>
          <p14:tracePt t="216259" x="3187700" y="3651250"/>
          <p14:tracePt t="216275" x="3028950" y="3683000"/>
          <p14:tracePt t="216292" x="2965450" y="3689350"/>
          <p14:tracePt t="216309" x="2851150" y="3689350"/>
          <p14:tracePt t="216325" x="2832100" y="3676650"/>
          <p14:tracePt t="217232" x="2832100" y="3663950"/>
          <p14:tracePt t="217240" x="2825750" y="3657600"/>
          <p14:tracePt t="217253" x="2825750" y="3644900"/>
          <p14:tracePt t="217261" x="2819400" y="3644900"/>
          <p14:tracePt t="217275" x="2806700" y="3632200"/>
          <p14:tracePt t="217289" x="2800350" y="3619500"/>
          <p14:tracePt t="217305" x="2781300" y="3575050"/>
          <p14:tracePt t="217322" x="2755900" y="3549650"/>
          <p14:tracePt t="217339" x="2724150" y="3498850"/>
          <p14:tracePt t="217355" x="2673350" y="3454400"/>
          <p14:tracePt t="217372" x="2635250" y="3422650"/>
          <p14:tracePt t="217389" x="2597150" y="3384550"/>
          <p14:tracePt t="217405" x="2565400" y="3365500"/>
          <p14:tracePt t="217423" x="2520950" y="3346450"/>
          <p14:tracePt t="217438" x="2501900" y="3333750"/>
          <p14:tracePt t="217454" x="2482850" y="3321050"/>
          <p14:tracePt t="217472" x="2444750" y="3302000"/>
          <p14:tracePt t="217488" x="2425700" y="3302000"/>
          <p14:tracePt t="217504" x="2381250" y="3289300"/>
          <p14:tracePt t="217521" x="2362200" y="3282950"/>
          <p14:tracePt t="217537" x="2349500" y="3282950"/>
          <p14:tracePt t="217554" x="2317750" y="3282950"/>
          <p14:tracePt t="217571" x="2305050" y="3282950"/>
          <p14:tracePt t="217587" x="2279650" y="3282950"/>
          <p14:tracePt t="217604" x="2273300" y="3282950"/>
          <p14:tracePt t="217620" x="2260600" y="3282950"/>
          <p14:tracePt t="217637" x="2235200" y="3282950"/>
          <p14:tracePt t="217654" x="2222500" y="3282950"/>
          <p14:tracePt t="217670" x="2216150" y="3282950"/>
          <p14:tracePt t="217687" x="2171700" y="3282950"/>
          <p14:tracePt t="217704" x="2152650" y="3282950"/>
          <p14:tracePt t="217720" x="2120900" y="3276600"/>
          <p14:tracePt t="217737" x="2089150" y="3270250"/>
          <p14:tracePt t="217753" x="2076450" y="3270250"/>
          <p14:tracePt t="217770" x="2057400" y="3270250"/>
          <p14:tracePt t="217787" x="2051050" y="3270250"/>
          <p14:tracePt t="217803" x="2044700" y="3263900"/>
          <p14:tracePt t="217837" x="2038350" y="3263900"/>
          <p14:tracePt t="217879" x="2032000" y="3263900"/>
          <p14:tracePt t="217935" x="2032000" y="3257550"/>
          <p14:tracePt t="217963" x="2032000" y="3251200"/>
          <p14:tracePt t="217977" x="2038350" y="3251200"/>
          <p14:tracePt t="217998" x="2044700" y="3244850"/>
          <p14:tracePt t="218020" x="2051050" y="3244850"/>
          <p14:tracePt t="218048" x="2057400" y="3244850"/>
          <p14:tracePt t="218062" x="2070100" y="3244850"/>
          <p14:tracePt t="218069" x="2076450" y="3244850"/>
          <p14:tracePt t="218083" x="2095500" y="3244850"/>
          <p14:tracePt t="218096" x="2120900" y="3244850"/>
          <p14:tracePt t="218105" x="2159000" y="3244850"/>
          <p14:tracePt t="218119" x="2209800" y="3232150"/>
          <p14:tracePt t="218135" x="2266950" y="3232150"/>
          <p14:tracePt t="218153" x="2406650" y="3225800"/>
          <p14:tracePt t="218168" x="2482850" y="3200400"/>
          <p14:tracePt t="218185" x="2546350" y="3200400"/>
          <p14:tracePt t="218202" x="2679700" y="3175000"/>
          <p14:tracePt t="218218" x="2743200" y="3175000"/>
          <p14:tracePt t="218235" x="2800350" y="3168650"/>
          <p14:tracePt t="218252" x="2882900" y="3149600"/>
          <p14:tracePt t="218268" x="2908300" y="3143250"/>
          <p14:tracePt t="218285" x="2940050" y="3136900"/>
          <p14:tracePt t="218301" x="2990850" y="3136900"/>
          <p14:tracePt t="218318" x="3003550" y="3136900"/>
          <p14:tracePt t="218335" x="3009900" y="3136900"/>
          <p14:tracePt t="218351" x="3016250" y="3136900"/>
          <p14:tracePt t="218368" x="3022600" y="3130550"/>
          <p14:tracePt t="218401" x="3028950" y="3124200"/>
          <p14:tracePt t="218435" x="3028950" y="3117850"/>
          <p14:tracePt t="218455" x="3022600" y="3117850"/>
          <p14:tracePt t="218504" x="3016250" y="3117850"/>
          <p14:tracePt t="218532" x="3009900" y="3117850"/>
          <p14:tracePt t="218546" x="3003550" y="3117850"/>
          <p14:tracePt t="218554" x="2990850" y="3117850"/>
          <p14:tracePt t="218568" x="2978150" y="3117850"/>
          <p14:tracePt t="218584" x="2921000" y="3111500"/>
          <p14:tracePt t="218601" x="2882900" y="3111500"/>
          <p14:tracePt t="218617" x="2698750" y="3092450"/>
          <p14:tracePt t="218633" x="2635250" y="3092450"/>
          <p14:tracePt t="218650" x="2495550" y="3086100"/>
          <p14:tracePt t="218666" x="2349500" y="3086100"/>
          <p14:tracePt t="218683" x="2286000" y="3086100"/>
          <p14:tracePt t="218701" x="2222500" y="3092450"/>
          <p14:tracePt t="218717" x="2063750" y="3111500"/>
          <p14:tracePt t="218733" x="2025650" y="3111500"/>
          <p14:tracePt t="218750" x="1974850" y="3111500"/>
          <p14:tracePt t="218766" x="1955800" y="3117850"/>
          <p14:tracePt t="218783" x="1943100" y="3117850"/>
          <p14:tracePt t="218800" x="1924050" y="3124200"/>
          <p14:tracePt t="218816" x="1911350" y="3130550"/>
          <p14:tracePt t="218833" x="1905000" y="3130550"/>
          <p14:tracePt t="218849" x="1898650" y="3136900"/>
          <p14:tracePt t="218876" x="1892300" y="3136900"/>
          <p14:tracePt t="218911" x="1885950" y="3136900"/>
          <p14:tracePt t="218961" x="1879600" y="3136900"/>
          <p14:tracePt t="218996" x="1873250" y="3136900"/>
          <p14:tracePt t="219031" x="1866900" y="3136900"/>
          <p14:tracePt t="219059" x="1866900" y="3130550"/>
          <p14:tracePt t="219080" x="1860550" y="3130550"/>
          <p14:tracePt t="219087" x="1854200" y="3124200"/>
          <p14:tracePt t="219129" x="1854200" y="3117850"/>
          <p14:tracePt t="219136" x="1847850" y="3117850"/>
          <p14:tracePt t="219157" x="1841500" y="3117850"/>
          <p14:tracePt t="219206" x="1835150" y="3117850"/>
          <p14:tracePt t="219242" x="1828800" y="3117850"/>
          <p14:tracePt t="219270" x="1822450" y="3117850"/>
          <p14:tracePt t="219326" x="1816100" y="3117850"/>
          <p14:tracePt t="219354" x="1809750" y="3117850"/>
          <p14:tracePt t="219417" x="1803400" y="3117850"/>
          <p14:tracePt t="219452" x="1797050" y="3117850"/>
          <p14:tracePt t="219488" x="1790700" y="3124200"/>
          <p14:tracePt t="219537" x="1790700" y="3130550"/>
          <p14:tracePt t="219544" x="1790700" y="3136900"/>
          <p14:tracePt t="219557" x="1790700" y="3143250"/>
          <p14:tracePt t="219572" x="1790700" y="3149600"/>
          <p14:tracePt t="219580" x="1790700" y="3155950"/>
          <p14:tracePt t="219597" x="1790700" y="3162300"/>
          <p14:tracePt t="219616" x="1790700" y="3175000"/>
          <p14:tracePt t="219630" x="1797050" y="3181350"/>
          <p14:tracePt t="219647" x="1803400" y="3206750"/>
          <p14:tracePt t="219663" x="1816100" y="3232150"/>
          <p14:tracePt t="219680" x="1822450" y="3244850"/>
          <p14:tracePt t="219696" x="1828800" y="3263900"/>
          <p14:tracePt t="219713" x="1835150" y="3276600"/>
          <p14:tracePt t="219730" x="1835150" y="3282950"/>
          <p14:tracePt t="219747" x="1841500" y="3289300"/>
          <p14:tracePt t="219782" x="1841500" y="3295650"/>
          <p14:tracePt t="219902" x="1847850" y="3295650"/>
          <p14:tracePt t="219929" x="1854200" y="3295650"/>
          <p14:tracePt t="219972" x="1860550" y="3295650"/>
          <p14:tracePt t="219993" x="1866900" y="3295650"/>
          <p14:tracePt t="220014" x="1873250" y="3295650"/>
          <p14:tracePt t="220042" x="1879600" y="3295650"/>
          <p14:tracePt t="220056" x="1892300" y="3295650"/>
          <p14:tracePt t="220065" x="1905000" y="3295650"/>
          <p14:tracePt t="220080" x="1936750" y="3295650"/>
          <p14:tracePt t="220096" x="1962150" y="3289300"/>
          <p14:tracePt t="220114" x="2070100" y="3276600"/>
          <p14:tracePt t="220129" x="2133600" y="3276600"/>
          <p14:tracePt t="220145" x="2222500" y="3276600"/>
          <p14:tracePt t="220162" x="2540000" y="3282950"/>
          <p14:tracePt t="220178" x="2654300" y="3295650"/>
          <p14:tracePt t="220195" x="2743200" y="3302000"/>
          <p14:tracePt t="220212" x="2990850" y="3321050"/>
          <p14:tracePt t="220228" x="3041650" y="3333750"/>
          <p14:tracePt t="220244" x="3092450" y="3340100"/>
          <p14:tracePt t="220248" x="3136900" y="3346450"/>
          <p14:tracePt t="220261" x="3175000" y="3352800"/>
          <p14:tracePt t="220278" x="3200400" y="3352800"/>
          <p14:tracePt t="220295" x="3238500" y="3352800"/>
          <p14:tracePt t="220311" x="3251200" y="3352800"/>
          <p14:tracePt t="220328" x="3270250" y="3346450"/>
          <p14:tracePt t="220345" x="3276600" y="3346450"/>
          <p14:tracePt t="220361" x="3289300" y="3346450"/>
          <p14:tracePt t="220380" x="3295650" y="3340100"/>
          <p14:tracePt t="220408" x="3302000" y="3340100"/>
          <p14:tracePt t="220429" x="3308350" y="3340100"/>
          <p14:tracePt t="220541" x="3302000" y="3340100"/>
          <p14:tracePt t="220569" x="3295650" y="3340100"/>
          <p14:tracePt t="220590" x="3289300" y="3340100"/>
          <p14:tracePt t="220611" x="3282950" y="3340100"/>
          <p14:tracePt t="220618" x="3276600" y="3340100"/>
          <p14:tracePt t="220627" x="3263900" y="3340100"/>
          <p14:tracePt t="220644" x="3251200" y="3340100"/>
          <p14:tracePt t="220662" x="3213100" y="3340100"/>
          <p14:tracePt t="220677" x="3143250" y="3340100"/>
          <p14:tracePt t="220693" x="3098800" y="3340100"/>
          <p14:tracePt t="220710" x="2952750" y="3327400"/>
          <p14:tracePt t="220726" x="2800350" y="3321050"/>
          <p14:tracePt t="220743" x="2736850" y="3308350"/>
          <p14:tracePt t="220760" x="2590800" y="3302000"/>
          <p14:tracePt t="220776" x="2476500" y="3302000"/>
          <p14:tracePt t="220793" x="2438400" y="3302000"/>
          <p14:tracePt t="220809" x="2368550" y="3302000"/>
          <p14:tracePt t="220826" x="2311400" y="3302000"/>
          <p14:tracePt t="220844" x="2273300" y="3302000"/>
          <p14:tracePt t="220859" x="2247900" y="3295650"/>
          <p14:tracePt t="220876" x="2241550" y="3295650"/>
          <p14:tracePt t="220893" x="2203450" y="3289300"/>
          <p14:tracePt t="220909" x="2178050" y="3282950"/>
          <p14:tracePt t="220926" x="2165350" y="3282950"/>
          <p14:tracePt t="220942" x="2139950" y="3282950"/>
          <p14:tracePt t="220959" x="2114550" y="3282950"/>
          <p14:tracePt t="220975" x="2101850" y="3276600"/>
          <p14:tracePt t="220992" x="2063750" y="3276600"/>
          <p14:tracePt t="221009" x="2032000" y="3276600"/>
          <p14:tracePt t="221026" x="2000250" y="3276600"/>
          <p14:tracePt t="221042" x="1993900" y="3276600"/>
          <p14:tracePt t="221059" x="1987550" y="3276600"/>
          <p14:tracePt t="221076" x="1981200" y="3270250"/>
          <p14:tracePt t="221092" x="1974850" y="3270250"/>
          <p14:tracePt t="221109" x="1968500" y="3270250"/>
          <p14:tracePt t="222580" x="1981200" y="3276600"/>
          <p14:tracePt t="222594" x="2000250" y="3282950"/>
          <p14:tracePt t="222601" x="2012950" y="3295650"/>
          <p14:tracePt t="222615" x="2038350" y="3308350"/>
          <p14:tracePt t="222623" x="2057400" y="3333750"/>
          <p14:tracePt t="222637" x="2076450" y="3346450"/>
          <p14:tracePt t="222653" x="2139950" y="3384550"/>
          <p14:tracePt t="222670" x="2197100" y="3409950"/>
          <p14:tracePt t="222687" x="2286000" y="3454400"/>
          <p14:tracePt t="222703" x="2355850" y="3479800"/>
          <p14:tracePt t="222720" x="2387600" y="3486150"/>
          <p14:tracePt t="222736" x="2425700" y="3498850"/>
          <p14:tracePt t="222753" x="2451100" y="3498850"/>
          <p14:tracePt t="222770" x="2508250" y="3498850"/>
          <p14:tracePt t="222786" x="2533650" y="3492500"/>
          <p14:tracePt t="222803" x="2552700" y="3486150"/>
          <p14:tracePt t="222819" x="2609850" y="3473450"/>
          <p14:tracePt t="222836" x="2686050" y="3441700"/>
          <p14:tracePt t="222852" x="2730500" y="3422650"/>
          <p14:tracePt t="222869" x="2825750" y="3390900"/>
          <p14:tracePt t="222885" x="2933700" y="3359150"/>
          <p14:tracePt t="222904" x="2990850" y="3333750"/>
          <p14:tracePt t="222919" x="3079750" y="3295650"/>
          <p14:tracePt t="222935" x="3105150" y="3282950"/>
          <p14:tracePt t="222953" x="3149600" y="3263900"/>
          <p14:tracePt t="222969" x="3175000" y="3251200"/>
          <p14:tracePt t="222985" x="3181350" y="3232150"/>
          <p14:tracePt t="223002" x="3200400" y="3225800"/>
          <p14:tracePt t="223019" x="3206750" y="3219450"/>
          <p14:tracePt t="223035" x="3213100" y="3213100"/>
          <p14:tracePt t="223052" x="3219450" y="3194050"/>
          <p14:tracePt t="223068" x="3219450" y="3187700"/>
          <p14:tracePt t="223102" x="3219450" y="3168650"/>
          <p14:tracePt t="223119" x="3219450" y="3162300"/>
          <p14:tracePt t="223135" x="3225800" y="3155950"/>
          <p14:tracePt t="223167" x="3225800" y="3149600"/>
          <p14:tracePt t="223254" x="3225800" y="3143250"/>
          <p14:tracePt t="223339" x="3232150" y="3143250"/>
          <p14:tracePt t="223366" x="3232150" y="3149600"/>
          <p14:tracePt t="223374" x="3238500" y="3155950"/>
          <p14:tracePt t="223416" x="3244850" y="3162300"/>
          <p14:tracePt t="223423" x="3244850" y="3168650"/>
          <p14:tracePt t="223458" x="3251200" y="3168650"/>
          <p14:tracePt t="223486" x="3257550" y="3175000"/>
          <p14:tracePt t="223501" x="3263900" y="3175000"/>
          <p14:tracePt t="223528" x="3276600" y="3175000"/>
          <p14:tracePt t="223542" x="3282950" y="3175000"/>
          <p14:tracePt t="223550" x="3295650" y="3181350"/>
          <p14:tracePt t="223556" x="3321050" y="3181350"/>
          <p14:tracePt t="223571" x="3352800" y="3194050"/>
          <p14:tracePt t="223583" x="3403600" y="3200400"/>
          <p14:tracePt t="223600" x="3517900" y="3225800"/>
          <p14:tracePt t="223616" x="3644900" y="3257550"/>
          <p14:tracePt t="223634" x="3752850" y="3282950"/>
          <p14:tracePt t="223650" x="3797300" y="3282950"/>
          <p14:tracePt t="223666" x="3822700" y="3282950"/>
          <p14:tracePt t="223685" x="3879850" y="3295650"/>
          <p14:tracePt t="223699" x="3892550" y="3295650"/>
          <p14:tracePt t="223733" x="3898900" y="3295650"/>
          <p14:tracePt t="223858" x="3898900" y="3289300"/>
          <p14:tracePt t="223929" x="3892550" y="3289300"/>
          <p14:tracePt t="224034" x="3892550" y="3282950"/>
          <p14:tracePt t="224104" x="3892550" y="3276600"/>
          <p14:tracePt t="224202" x="3892550" y="3270250"/>
          <p14:tracePt t="224238" x="3886200" y="3263900"/>
          <p14:tracePt t="224252" x="3879850" y="3263900"/>
          <p14:tracePt t="224255" x="3867150" y="3257550"/>
          <p14:tracePt t="224277" x="3854450" y="3251200"/>
          <p14:tracePt t="224291" x="3835400" y="3244850"/>
          <p14:tracePt t="224300" x="3803650" y="3225800"/>
          <p14:tracePt t="224314" x="3759200" y="3213100"/>
          <p14:tracePt t="224331" x="3708400" y="3194050"/>
          <p14:tracePt t="224348" x="3594100" y="3136900"/>
          <p14:tracePt t="224364" x="3536950" y="3111500"/>
          <p14:tracePt t="224381" x="3422650" y="3054350"/>
          <p14:tracePt t="224398" x="3346450" y="3009900"/>
          <p14:tracePt t="224414" x="3308350" y="2990850"/>
          <p14:tracePt t="224431" x="3257550" y="2971800"/>
          <p14:tracePt t="224447" x="3213100" y="2959100"/>
          <p14:tracePt t="224463" x="3194050" y="2940050"/>
          <p14:tracePt t="224481" x="3155950" y="2921000"/>
          <p14:tracePt t="224497" x="3136900" y="2908300"/>
          <p14:tracePt t="224513" x="3130550" y="2908300"/>
          <p14:tracePt t="224558" x="3130550" y="2901950"/>
          <p14:tracePt t="224572" x="3136900" y="2901950"/>
          <p14:tracePt t="224581" x="3143250" y="2901950"/>
          <p14:tracePt t="224596" x="3149600" y="2901950"/>
          <p14:tracePt t="224613" x="3162300" y="2895600"/>
          <p14:tracePt t="224629" x="3168650" y="2889250"/>
          <p14:tracePt t="224646" x="3175000" y="2882900"/>
          <p14:tracePt t="224664" x="3187700" y="2876550"/>
          <p14:tracePt t="224679" x="3187700" y="2870200"/>
          <p14:tracePt t="224696" x="3194050" y="2870200"/>
          <p14:tracePt t="224713" x="3200400" y="2863850"/>
          <p14:tracePt t="224768" x="3206750" y="2863850"/>
          <p14:tracePt t="224775" x="3213100" y="2863850"/>
          <p14:tracePt t="224825" x="3219450" y="2876550"/>
          <p14:tracePt t="224831" x="3219450" y="2882900"/>
          <p14:tracePt t="224860" x="3219450" y="2889250"/>
          <p14:tracePt t="224881" x="3219450" y="2895600"/>
          <p14:tracePt t="224909" x="3219450" y="2901950"/>
          <p14:tracePt t="224930" x="3219450" y="2908300"/>
          <p14:tracePt t="224945" x="3219450" y="2921000"/>
          <p14:tracePt t="224951" x="3213100" y="2927350"/>
          <p14:tracePt t="224965" x="3206750" y="2940050"/>
          <p14:tracePt t="224981" x="3194050" y="2952750"/>
          <p14:tracePt t="224994" x="3181350" y="2965450"/>
          <p14:tracePt t="225011" x="3168650" y="2978150"/>
          <p14:tracePt t="225029" x="3117850" y="2984500"/>
          <p14:tracePt t="225045" x="3092450" y="2984500"/>
          <p14:tracePt t="225061" x="2997200" y="2959100"/>
          <p14:tracePt t="225078" x="2857500" y="2889250"/>
          <p14:tracePt t="225095" x="2774950" y="2851150"/>
          <p14:tracePt t="225111" x="2616200" y="2755900"/>
          <p14:tracePt t="225128" x="2489200" y="2692400"/>
          <p14:tracePt t="225144" x="2432050" y="2654300"/>
          <p14:tracePt t="225162" x="2355850" y="2616200"/>
          <p14:tracePt t="225178" x="2324100" y="2609850"/>
          <p14:tracePt t="225194" x="2317750" y="2609850"/>
          <p14:tracePt t="225211" x="2305050" y="2609850"/>
          <p14:tracePt t="225261" x="2305050" y="2616200"/>
          <p14:tracePt t="225288" x="2305050" y="2622550"/>
          <p14:tracePt t="225331" x="2305050" y="2628900"/>
          <p14:tracePt t="225337" x="2311400" y="2628900"/>
          <p14:tracePt t="225346" x="2317750" y="2628900"/>
          <p14:tracePt t="225360" x="2330450" y="2635250"/>
          <p14:tracePt t="225377" x="2343150" y="2635250"/>
          <p14:tracePt t="225394" x="2400300" y="2647950"/>
          <p14:tracePt t="225410" x="2533650" y="2673350"/>
          <p14:tracePt t="225427" x="2622550" y="2686050"/>
          <p14:tracePt t="225444" x="2851150" y="2717800"/>
          <p14:tracePt t="225460" x="3117850" y="2736850"/>
          <p14:tracePt t="225478" x="3276600" y="2749550"/>
          <p14:tracePt t="225493" x="3606800" y="2774950"/>
          <p14:tracePt t="225510" x="3873500" y="2774950"/>
          <p14:tracePt t="225527" x="4095750" y="2781300"/>
          <p14:tracePt t="225543" x="4203700" y="2794000"/>
          <p14:tracePt t="225559" x="4343400" y="2794000"/>
          <p14:tracePt t="225577" x="4419600" y="2794000"/>
          <p14:tracePt t="225593" x="4445000" y="2794000"/>
          <p14:tracePt t="225609" x="4464050" y="2794000"/>
          <p14:tracePt t="225626" x="4489450" y="2787650"/>
          <p14:tracePt t="225659" x="4489450" y="2781300"/>
          <p14:tracePt t="225681" x="4495800" y="2781300"/>
          <p14:tracePt t="225692" x="4495800" y="2774950"/>
          <p14:tracePt t="225710" x="4508500" y="2774950"/>
          <p14:tracePt t="225726" x="4508500" y="2768600"/>
          <p14:tracePt t="225742" x="4527550" y="2762250"/>
          <p14:tracePt t="225759" x="4540250" y="2755900"/>
          <p14:tracePt t="225775" x="4546600" y="2755900"/>
          <p14:tracePt t="225792" x="4565650" y="2749550"/>
          <p14:tracePt t="225809" x="4584700" y="2743200"/>
          <p14:tracePt t="225825" x="4584700" y="2736850"/>
          <p14:tracePt t="225843" x="4622800" y="2730500"/>
          <p14:tracePt t="225859" x="4660900" y="2724150"/>
          <p14:tracePt t="225875" x="4692650" y="2724150"/>
          <p14:tracePt t="225893" x="4737100" y="2705100"/>
          <p14:tracePt t="225909" x="4787900" y="2698750"/>
          <p14:tracePt t="225925" x="4806950" y="2698750"/>
          <p14:tracePt t="225942" x="4826000" y="2698750"/>
          <p14:tracePt t="225959" x="4832350" y="2698750"/>
          <p14:tracePt t="225975" x="4838700" y="2698750"/>
          <p14:tracePt t="226040" x="4826000" y="2698750"/>
          <p14:tracePt t="226061" x="4819650" y="2705100"/>
          <p14:tracePt t="226068" x="4813300" y="2705100"/>
          <p14:tracePt t="226082" x="4806950" y="2711450"/>
          <p14:tracePt t="226091" x="4800600" y="2717800"/>
          <p14:tracePt t="226107" x="4781550" y="2724150"/>
          <p14:tracePt t="226125" x="4737100" y="2743200"/>
          <p14:tracePt t="226141" x="4699000" y="2768600"/>
          <p14:tracePt t="226158" x="4641850" y="2794000"/>
          <p14:tracePt t="226174" x="4514850" y="2863850"/>
          <p14:tracePt t="226191" x="4432300" y="2914650"/>
          <p14:tracePt t="226208" x="4248150" y="2997200"/>
          <p14:tracePt t="226224" x="4140200" y="3048000"/>
          <p14:tracePt t="226240" x="4038600" y="3092450"/>
          <p14:tracePt t="226258" x="3733800" y="3206750"/>
          <p14:tracePt t="226274" x="3657600" y="3225800"/>
          <p14:tracePt t="226290" x="3587750" y="3257550"/>
          <p14:tracePt t="226307" x="3479800" y="3295650"/>
          <p14:tracePt t="226324" x="3429000" y="3314700"/>
          <p14:tracePt t="226340" x="3403600" y="3321050"/>
          <p14:tracePt t="226357" x="3397250" y="3333750"/>
          <p14:tracePt t="226373" x="3390900" y="3340100"/>
          <p14:tracePt t="226391" x="3384550" y="3340100"/>
          <p14:tracePt t="226454" x="3378200" y="3340100"/>
          <p14:tracePt t="226770" x="3371850" y="3340100"/>
          <p14:tracePt t="226784" x="3359150" y="3333750"/>
          <p14:tracePt t="226798" x="3352800" y="3333750"/>
          <p14:tracePt t="226812" x="3327400" y="3321050"/>
          <p14:tracePt t="226822" x="3308350" y="3314700"/>
          <p14:tracePt t="226838" x="3270250" y="3314700"/>
          <p14:tracePt t="226856" x="3149600" y="3295650"/>
          <p14:tracePt t="226871" x="3060700" y="3282950"/>
          <p14:tracePt t="226888" x="2870200" y="3282950"/>
          <p14:tracePt t="226905" x="2667000" y="3282950"/>
          <p14:tracePt t="226922" x="2540000" y="3282950"/>
          <p14:tracePt t="226939" x="2292350" y="3282950"/>
          <p14:tracePt t="226955" x="2038350" y="3282950"/>
          <p14:tracePt t="226972" x="1936750" y="3289300"/>
          <p14:tracePt t="226989" x="1784350" y="3295650"/>
          <p14:tracePt t="227005" x="1701800" y="3314700"/>
          <p14:tracePt t="227022" x="1689100" y="3321050"/>
          <p14:tracePt t="227038" x="1676400" y="3327400"/>
          <p14:tracePt t="227086" x="1682750" y="3327400"/>
          <p14:tracePt t="227100" x="1695450" y="3321050"/>
          <p14:tracePt t="227114" x="1708150" y="3321050"/>
          <p14:tracePt t="227123" x="1727200" y="3321050"/>
          <p14:tracePt t="227137" x="1739900" y="3314700"/>
          <p14:tracePt t="227154" x="1771650" y="3314700"/>
          <p14:tracePt t="227171" x="1866900" y="3295650"/>
          <p14:tracePt t="227188" x="1930400" y="3289300"/>
          <p14:tracePt t="227204" x="2000250" y="3270250"/>
          <p14:tracePt t="227221" x="2146300" y="3232150"/>
          <p14:tracePt t="227237" x="2209800" y="3213100"/>
          <p14:tracePt t="227254" x="2279650" y="3194050"/>
          <p14:tracePt t="227271" x="2362200" y="3168650"/>
          <p14:tracePt t="227287" x="2400300" y="3168650"/>
          <p14:tracePt t="227305" x="2457450" y="3162300"/>
          <p14:tracePt t="227320" x="2470150" y="3162300"/>
          <p14:tracePt t="227337" x="2482850" y="3155950"/>
          <p14:tracePt t="227388" x="2470150" y="3155950"/>
          <p14:tracePt t="227395" x="2451100" y="3155950"/>
          <p14:tracePt t="227409" x="2419350" y="3155950"/>
          <p14:tracePt t="227423" x="2368550" y="3155950"/>
          <p14:tracePt t="227439" x="2305050" y="3155950"/>
          <p14:tracePt t="227453" x="2203450" y="3155950"/>
          <p14:tracePt t="227470" x="2089150" y="3168650"/>
          <p14:tracePt t="227487" x="1860550" y="3200400"/>
          <p14:tracePt t="227503" x="1682750" y="3232150"/>
          <p14:tracePt t="227520" x="1638300" y="3244850"/>
          <p14:tracePt t="227536" x="1593850" y="3263900"/>
          <p14:tracePt t="227553" x="1581150" y="3270250"/>
          <p14:tracePt t="227606" x="1587500" y="3270250"/>
          <p14:tracePt t="227613" x="1600200" y="3270250"/>
          <p14:tracePt t="227627" x="1619250" y="3270250"/>
          <p14:tracePt t="227636" x="1644650" y="3270250"/>
          <p14:tracePt t="227652" x="1695450" y="3276600"/>
          <p14:tracePt t="227669" x="1885950" y="3308350"/>
          <p14:tracePt t="227686" x="2260600" y="3397250"/>
          <p14:tracePt t="227702" x="2546350" y="3473450"/>
          <p14:tracePt t="227719" x="3086100" y="3613150"/>
          <p14:tracePt t="227735" x="3257550" y="3651250"/>
          <p14:tracePt t="227752" x="3378200" y="3670300"/>
          <p14:tracePt t="227768" x="3467100" y="3683000"/>
          <p14:tracePt t="227785" x="3492500" y="3683000"/>
          <p14:tracePt t="227818" x="3492500" y="3676650"/>
          <p14:tracePt t="227835" x="3492500" y="3670300"/>
          <p14:tracePt t="227854" x="3486150" y="3651250"/>
          <p14:tracePt t="227868" x="3479800" y="3651250"/>
          <p14:tracePt t="227885" x="3454400" y="3644900"/>
          <p14:tracePt t="227902" x="3435350" y="3632200"/>
          <p14:tracePt t="227918" x="3409950" y="3632200"/>
          <p14:tracePt t="227935" x="3390900" y="3625850"/>
          <p14:tracePt t="227951" x="3340100" y="3606800"/>
          <p14:tracePt t="227968" x="3270250" y="3594100"/>
          <p14:tracePt t="227986" x="3162300" y="3587750"/>
          <p14:tracePt t="228002" x="3098800" y="3575050"/>
          <p14:tracePt t="228018" x="2959100" y="3568700"/>
          <p14:tracePt t="228035" x="2800350" y="3556000"/>
          <p14:tracePt t="228051" x="2711450" y="3556000"/>
          <p14:tracePt t="228068" x="2635250" y="3556000"/>
          <p14:tracePt t="228085" x="2457450" y="3556000"/>
          <p14:tracePt t="228101" x="2425700" y="3568700"/>
          <p14:tracePt t="228118" x="2406650" y="3575050"/>
          <p14:tracePt t="228134" x="2387600" y="3575050"/>
          <p14:tracePt t="228151" x="2381250" y="3575050"/>
          <p14:tracePt t="228287" x="2387600" y="3568700"/>
          <p14:tracePt t="228308" x="2393950" y="3562350"/>
          <p14:tracePt t="228315" x="2400300" y="3556000"/>
          <p14:tracePt t="228323" x="2406650" y="3556000"/>
          <p14:tracePt t="228337" x="2413000" y="3556000"/>
          <p14:tracePt t="228973" x="2413000" y="3549650"/>
          <p14:tracePt t="228980" x="2419350" y="3543300"/>
          <p14:tracePt t="228987" x="2425700" y="3530600"/>
          <p14:tracePt t="229001" x="2432050" y="3517900"/>
          <p14:tracePt t="229015" x="2438400" y="3498850"/>
          <p14:tracePt t="229031" x="2470150" y="3467100"/>
          <p14:tracePt t="229047" x="2482850" y="3448050"/>
          <p14:tracePt t="229065" x="2540000" y="3390900"/>
          <p14:tracePt t="229081" x="2584450" y="3352800"/>
          <p14:tracePt t="229098" x="2641600" y="3314700"/>
          <p14:tracePt t="229115" x="2768600" y="3238500"/>
          <p14:tracePt t="229131" x="2838450" y="3206750"/>
          <p14:tracePt t="229148" x="2946400" y="3162300"/>
          <p14:tracePt t="229164" x="3003550" y="3130550"/>
          <p14:tracePt t="229180" x="3048000" y="3105150"/>
          <p14:tracePt t="229199" x="3092450" y="3092450"/>
          <p14:tracePt t="229214" x="3111500" y="3086100"/>
          <p14:tracePt t="229231" x="3117850" y="3079750"/>
          <p14:tracePt t="229247" x="3124200" y="3079750"/>
          <p14:tracePt t="229283" x="3117850" y="3079750"/>
          <p14:tracePt t="229297" x="3111500" y="3079750"/>
          <p14:tracePt t="229313" x="3098800" y="3079750"/>
          <p14:tracePt t="229332" x="3067050" y="3086100"/>
          <p14:tracePt t="229346" x="3048000" y="3086100"/>
          <p14:tracePt t="229363" x="2997200" y="3086100"/>
          <p14:tracePt t="229381" x="2819400" y="3073400"/>
          <p14:tracePt t="229396" x="2692400" y="3067050"/>
          <p14:tracePt t="229413" x="2362200" y="3028950"/>
          <p14:tracePt t="229430" x="2070100" y="3016250"/>
          <p14:tracePt t="229446" x="1816100" y="3016250"/>
          <p14:tracePt t="229463" x="1727200" y="3016250"/>
          <p14:tracePt t="229479" x="1600200" y="3022600"/>
          <p14:tracePt t="229496" x="1555750" y="3028950"/>
          <p14:tracePt t="229513" x="1536700" y="3035300"/>
          <p14:tracePt t="229529" x="1511300" y="3048000"/>
          <p14:tracePt t="229545" x="1504950" y="3048000"/>
          <p14:tracePt t="229584" x="1511300" y="3048000"/>
          <p14:tracePt t="229599" x="1524000" y="3048000"/>
          <p14:tracePt t="229615" x="1543050" y="3041650"/>
          <p14:tracePt t="229629" x="1562100" y="3035300"/>
          <p14:tracePt t="229646" x="1612900" y="3022600"/>
          <p14:tracePt t="229662" x="1733550" y="3009900"/>
          <p14:tracePt t="229679" x="1797050" y="2990850"/>
          <p14:tracePt t="229697" x="2000250" y="2971800"/>
          <p14:tracePt t="229712" x="2241550" y="2959100"/>
          <p14:tracePt t="229729" x="2381250" y="2959100"/>
          <p14:tracePt t="229746" x="2698750" y="2940050"/>
          <p14:tracePt t="229762" x="2825750" y="2927350"/>
          <p14:tracePt t="229778" x="3003550" y="2908300"/>
          <p14:tracePt t="229795" x="3098800" y="2901950"/>
          <p14:tracePt t="229811" x="3124200" y="2901950"/>
          <p14:tracePt t="229830" x="3155950" y="2901950"/>
          <p14:tracePt t="229845" x="3162300" y="2908300"/>
          <p14:tracePt t="229893" x="3155950" y="2908300"/>
          <p14:tracePt t="229914" x="3149600" y="2908300"/>
          <p14:tracePt t="229921" x="3143250" y="2908300"/>
          <p14:tracePt t="229935" x="3136900" y="2908300"/>
          <p14:tracePt t="229944" x="3130550" y="2908300"/>
          <p14:tracePt t="229961" x="3117850" y="2908300"/>
          <p14:tracePt t="229978" x="3111500" y="2914650"/>
          <p14:tracePt t="229994" x="3079750" y="2914650"/>
          <p14:tracePt t="230011" x="3054350" y="2921000"/>
          <p14:tracePt t="230028" x="2997200" y="2946400"/>
          <p14:tracePt t="230043" x="2952750" y="2952750"/>
          <p14:tracePt t="230062" x="2813050" y="2984500"/>
          <p14:tracePt t="230077" x="2705100" y="2990850"/>
          <p14:tracePt t="230094" x="2603500" y="3016250"/>
          <p14:tracePt t="230111" x="2400300" y="3054350"/>
          <p14:tracePt t="230127" x="2311400" y="3067050"/>
          <p14:tracePt t="230144" x="2216150" y="3086100"/>
          <p14:tracePt t="230161" x="2070100" y="3117850"/>
          <p14:tracePt t="230178" x="2032000" y="3124200"/>
          <p14:tracePt t="230195" x="2000250" y="3130550"/>
          <p14:tracePt t="230211" x="1974850" y="3136900"/>
          <p14:tracePt t="230227" x="1968500" y="3143250"/>
          <p14:tracePt t="230462" x="1974850" y="3143250"/>
          <p14:tracePt t="230477" x="2000250" y="3143250"/>
          <p14:tracePt t="230483" x="2038350" y="3143250"/>
          <p14:tracePt t="230497" x="2101850" y="3130550"/>
          <p14:tracePt t="230512" x="2190750" y="3130550"/>
          <p14:tracePt t="230525" x="2305050" y="3130550"/>
          <p14:tracePt t="230542" x="2419350" y="3124200"/>
          <p14:tracePt t="230561" x="2698750" y="3124200"/>
          <p14:tracePt t="230576" x="2825750" y="3124200"/>
          <p14:tracePt t="230592" x="2933700" y="3124200"/>
          <p14:tracePt t="230610" x="3130550" y="3136900"/>
          <p14:tracePt t="230625" x="3194050" y="3143250"/>
          <p14:tracePt t="230642" x="3244850" y="3143250"/>
          <p14:tracePt t="230659" x="3308350" y="3155950"/>
          <p14:tracePt t="230676" x="3327400" y="3155950"/>
          <p14:tracePt t="230692" x="3340100" y="3155950"/>
          <p14:tracePt t="230709" x="3346450" y="3155950"/>
          <p14:tracePt t="230777" x="3340100" y="3155950"/>
          <p14:tracePt t="230785" x="3333750" y="3155950"/>
          <p14:tracePt t="230799" x="3327400" y="3155950"/>
          <p14:tracePt t="230834" x="3327400" y="3162300"/>
          <p14:tracePt t="231239" x="3308350" y="3155950"/>
          <p14:tracePt t="231246" x="3263900" y="3117850"/>
          <p14:tracePt t="231260" x="3219450" y="3092450"/>
          <p14:tracePt t="231274" x="3162300" y="3054350"/>
          <p14:tracePt t="231290" x="3035300" y="2971800"/>
          <p14:tracePt t="231307" x="2952750" y="2933700"/>
          <p14:tracePt t="231324" x="2794000" y="2851150"/>
          <p14:tracePt t="231340" x="2628900" y="2781300"/>
          <p14:tracePt t="231357" x="2552700" y="2749550"/>
          <p14:tracePt t="231373" x="2400300" y="2705100"/>
          <p14:tracePt t="231390" x="2266950" y="2667000"/>
          <p14:tracePt t="231407" x="2216150" y="2647950"/>
          <p14:tracePt t="231423" x="2127250" y="2609850"/>
          <p14:tracePt t="231439" x="2057400" y="2584450"/>
          <p14:tracePt t="231457" x="2000250" y="2578100"/>
          <p14:tracePt t="231472" x="1981200" y="2578100"/>
          <p14:tracePt t="231489" x="1962150" y="2571750"/>
          <p14:tracePt t="231492" x="1943100" y="2571750"/>
          <p14:tracePt t="231507" x="1911350" y="2571750"/>
          <p14:tracePt t="231522" x="1898650" y="2571750"/>
          <p14:tracePt t="231539" x="1879600" y="2565400"/>
          <p14:tracePt t="231555" x="1847850" y="2565400"/>
          <p14:tracePt t="231572" x="1797050" y="2559050"/>
          <p14:tracePt t="231589" x="1778000" y="2559050"/>
          <p14:tracePt t="231605" x="1733550" y="2552700"/>
          <p14:tracePt t="231622" x="1701800" y="2546350"/>
          <p14:tracePt t="231640" x="1682750" y="2540000"/>
          <p14:tracePt t="231672" x="1676400" y="2540000"/>
          <p14:tracePt t="231731" x="1682750" y="2533650"/>
          <p14:tracePt t="231745" x="1689100" y="2533650"/>
          <p14:tracePt t="231759" x="1689100" y="2527300"/>
          <p14:tracePt t="231766" x="1695450" y="2520950"/>
          <p14:tracePt t="231779" x="1701800" y="2520950"/>
          <p14:tracePt t="231794" x="1708150" y="2514600"/>
          <p14:tracePt t="231815" x="1714500" y="2514600"/>
          <p14:tracePt t="231829" x="1720850" y="2508250"/>
          <p14:tracePt t="231843" x="1733550" y="2495550"/>
          <p14:tracePt t="231855" x="1746250" y="2482850"/>
          <p14:tracePt t="231872" x="1758950" y="2470150"/>
          <p14:tracePt t="231888" x="1771650" y="2451100"/>
          <p14:tracePt t="231905" x="1809750" y="2425700"/>
          <p14:tracePt t="231921" x="1816100" y="2413000"/>
          <p14:tracePt t="231938" x="1828800" y="2387600"/>
          <p14:tracePt t="231954" x="1828800" y="2381250"/>
          <p14:tracePt t="231971" x="1828800" y="2374900"/>
          <p14:tracePt t="231987" x="1822450" y="2374900"/>
          <p14:tracePt t="232011" x="1816100" y="2374900"/>
          <p14:tracePt t="232026" x="1809750" y="2374900"/>
          <p14:tracePt t="232037" x="1797050" y="2374900"/>
          <p14:tracePt t="232054" x="1784350" y="2374900"/>
          <p14:tracePt t="232070" x="1714500" y="2381250"/>
          <p14:tracePt t="232086" x="1663700" y="2393950"/>
          <p14:tracePt t="232104" x="1600200" y="2393950"/>
          <p14:tracePt t="232120" x="1422400" y="2393950"/>
          <p14:tracePt t="232137" x="1333500" y="2400300"/>
          <p14:tracePt t="232153" x="1187450" y="2419350"/>
          <p14:tracePt t="232170" x="1136650" y="2419350"/>
          <p14:tracePt t="232187" x="1092200" y="2432050"/>
          <p14:tracePt t="232203" x="1054100" y="2438400"/>
          <p14:tracePt t="232220" x="1047750" y="2438400"/>
          <p14:tracePt t="232253" x="1047750" y="2432050"/>
          <p14:tracePt t="232270" x="1060450" y="2425700"/>
          <p14:tracePt t="232287" x="1079500" y="2413000"/>
          <p14:tracePt t="232303" x="1098550" y="2406650"/>
          <p14:tracePt t="232320" x="1111250" y="2400300"/>
          <p14:tracePt t="232337" x="1136650" y="2393950"/>
          <p14:tracePt t="232353" x="1168400" y="2381250"/>
          <p14:tracePt t="232370" x="1219200" y="2362200"/>
          <p14:tracePt t="232386" x="1257300" y="2355850"/>
          <p14:tracePt t="232403" x="1301750" y="2349500"/>
          <p14:tracePt t="232420" x="1371600" y="2330450"/>
          <p14:tracePt t="232436" x="1397000" y="2324100"/>
          <p14:tracePt t="232453" x="1409700" y="2324100"/>
          <p14:tracePt t="232469" x="1428750" y="2317750"/>
          <p14:tracePt t="232486" x="1428750" y="2311400"/>
          <p14:tracePt t="232545" x="1422400" y="2311400"/>
          <p14:tracePt t="232567" x="1416050" y="2311400"/>
          <p14:tracePt t="232581" x="1409700" y="2311400"/>
          <p14:tracePt t="232588" x="1403350" y="2311400"/>
          <p14:tracePt t="232604" x="1397000" y="2311400"/>
          <p14:tracePt t="232618" x="1390650" y="2317750"/>
          <p14:tracePt t="232635" x="1384300" y="2317750"/>
          <p14:tracePt t="232652" x="1377950" y="2324100"/>
          <p14:tracePt t="232668" x="1371600" y="2324100"/>
          <p14:tracePt t="232684" x="1365250" y="2324100"/>
          <p14:tracePt t="232702" x="1352550" y="2324100"/>
          <p14:tracePt t="232718" x="1352550" y="2330450"/>
          <p14:tracePt t="232736" x="1333500" y="2330450"/>
          <p14:tracePt t="232751" x="1327150" y="2330450"/>
          <p14:tracePt t="232768" x="1314450" y="2330450"/>
          <p14:tracePt t="232785" x="1295400" y="2336800"/>
          <p14:tracePt t="232818" x="1282700" y="2336800"/>
          <p14:tracePt t="232835" x="1270000" y="2349500"/>
          <p14:tracePt t="232851" x="1263650" y="2349500"/>
          <p14:tracePt t="232869" x="1257300" y="2349500"/>
          <p14:tracePt t="232901" x="1250950" y="2355850"/>
          <p14:tracePt t="232974" x="1250950" y="2343150"/>
          <p14:tracePt t="233311" x="1276350" y="2387600"/>
          <p14:tracePt t="233326" x="1346200" y="2438400"/>
          <p14:tracePt t="233340" x="1428750" y="2489200"/>
          <p14:tracePt t="233347" x="1536700" y="2552700"/>
          <p14:tracePt t="233354" x="1657350" y="2622550"/>
          <p14:tracePt t="233370" x="1758950" y="2673350"/>
          <p14:tracePt t="233383" x="1911350" y="2743200"/>
          <p14:tracePt t="233399" x="1955800" y="2781300"/>
          <p14:tracePt t="233416" x="2000250" y="2806700"/>
          <p14:tracePt t="233433" x="2089150" y="2863850"/>
          <p14:tracePt t="233449" x="2203450" y="2940050"/>
          <p14:tracePt t="233467" x="2305050" y="3003550"/>
          <p14:tracePt t="233482" x="2330450" y="3016250"/>
          <p14:tracePt t="233499" x="2362200" y="3035300"/>
          <p14:tracePt t="233516" x="2374900" y="3054350"/>
          <p14:tracePt t="233532" x="2374900" y="3067050"/>
          <p14:tracePt t="233548" x="2381250" y="3073400"/>
          <p14:tracePt t="233566" x="2387600" y="3079750"/>
          <p14:tracePt t="233598" x="2387600" y="3086100"/>
          <p14:tracePt t="233615" x="2387600" y="3092450"/>
          <p14:tracePt t="233631" x="2393950" y="3098800"/>
          <p14:tracePt t="233648" x="2393950" y="3105150"/>
          <p14:tracePt t="233665" x="2400300" y="3111500"/>
          <p14:tracePt t="233682" x="2400300" y="3117850"/>
          <p14:tracePt t="233959" x="2406650" y="3117850"/>
          <p14:tracePt t="234035" x="2406650" y="3111500"/>
          <p14:tracePt t="234127" x="2406650" y="3105150"/>
          <p14:tracePt t="234162" x="2406650" y="3098800"/>
          <p14:tracePt t="234176" x="2406650" y="3092450"/>
          <p14:tracePt t="234537" x="2413000" y="3092450"/>
          <p14:tracePt t="234552" x="2425700" y="3098800"/>
          <p14:tracePt t="234558" x="2432050" y="3098800"/>
          <p14:tracePt t="234573" x="2432050" y="3105150"/>
          <p14:tracePt t="234581" x="2438400" y="3105150"/>
          <p14:tracePt t="234595" x="2444750" y="3111500"/>
          <p14:tracePt t="234611" x="2457450" y="3117850"/>
          <p14:tracePt t="234629" x="2476500" y="3124200"/>
          <p14:tracePt t="234661" x="2489200" y="3124200"/>
          <p14:tracePt t="234679" x="2501900" y="3124200"/>
          <p14:tracePt t="234695" x="2508250" y="3124200"/>
          <p14:tracePt t="234711" x="2514600" y="3124200"/>
          <p14:tracePt t="234728" x="2533650" y="3130550"/>
          <p14:tracePt t="234744" x="2540000" y="3130550"/>
          <p14:tracePt t="234761" x="2552700" y="3130550"/>
          <p14:tracePt t="234778" x="2565400" y="3130550"/>
          <p14:tracePt t="234794" x="2571750" y="3136900"/>
          <p14:tracePt t="234812" x="2578100" y="3136900"/>
          <p14:tracePt t="234827" x="2597150" y="3143250"/>
          <p14:tracePt t="234844" x="2609850" y="3149600"/>
          <p14:tracePt t="234861" x="2622550" y="3149600"/>
          <p14:tracePt t="234877" x="2635250" y="3149600"/>
          <p14:tracePt t="234894" x="2654300" y="3149600"/>
          <p14:tracePt t="234911" x="2686050" y="3155950"/>
          <p14:tracePt t="234927" x="2698750" y="3155950"/>
          <p14:tracePt t="234945" x="2736850" y="3162300"/>
          <p14:tracePt t="234961" x="2774950" y="3162300"/>
          <p14:tracePt t="234977" x="2794000" y="3162300"/>
          <p14:tracePt t="234995" x="2825750" y="3168650"/>
          <p14:tracePt t="235011" x="2857500" y="3168650"/>
          <p14:tracePt t="235027" x="2870200" y="3168650"/>
          <p14:tracePt t="235044" x="2895600" y="3168650"/>
          <p14:tracePt t="235060" x="2901950" y="3168650"/>
          <p14:tracePt t="235077" x="2927350" y="3155950"/>
          <p14:tracePt t="235094" x="2952750" y="3149600"/>
          <p14:tracePt t="235110" x="2965450" y="3143250"/>
          <p14:tracePt t="235127" x="2984500" y="3130550"/>
          <p14:tracePt t="235143" x="3009900" y="3117850"/>
          <p14:tracePt t="235160" x="3016250" y="3105150"/>
          <p14:tracePt t="235177" x="3028950" y="3092450"/>
          <p14:tracePt t="235193" x="3041650" y="3086100"/>
          <p14:tracePt t="235209" x="3048000" y="3079750"/>
          <p14:tracePt t="235227" x="3054350" y="3067050"/>
          <p14:tracePt t="235243" x="3060700" y="3060700"/>
          <p14:tracePt t="235259" x="3067050" y="3054350"/>
          <p14:tracePt t="235277" x="3073400" y="3048000"/>
          <p14:tracePt t="235293" x="3073400" y="3041650"/>
          <p14:tracePt t="235310" x="3079750" y="3028950"/>
          <p14:tracePt t="235326" x="3079750" y="3022600"/>
          <p14:tracePt t="235342" x="3086100" y="3009900"/>
          <p14:tracePt t="235360" x="3092450" y="2997200"/>
          <p14:tracePt t="235375" x="3098800" y="2984500"/>
          <p14:tracePt t="235392" x="3105150" y="2965450"/>
          <p14:tracePt t="235409" x="3117850" y="2952750"/>
          <p14:tracePt t="235425" x="3124200" y="2940050"/>
          <p14:tracePt t="235442" x="3130550" y="2927350"/>
          <p14:tracePt t="235459" x="3136900" y="2901950"/>
          <p14:tracePt t="235493" x="3136900" y="2895600"/>
          <p14:tracePt t="235509" x="3136900" y="2882900"/>
          <p14:tracePt t="235543" x="3136900" y="2870200"/>
          <p14:tracePt t="235570" x="3136900" y="2863850"/>
          <p14:tracePt t="235584" x="3130550" y="2863850"/>
          <p14:tracePt t="235598" x="3124200" y="2863850"/>
          <p14:tracePt t="235612" x="3124200" y="2851150"/>
          <p14:tracePt t="235624" x="3111500" y="2844800"/>
          <p14:tracePt t="235641" x="3098800" y="2806700"/>
          <p14:tracePt t="235658" x="3067050" y="2768600"/>
          <p14:tracePt t="235675" x="3048000" y="2717800"/>
          <p14:tracePt t="235691" x="3035300" y="2692400"/>
          <p14:tracePt t="235708" x="3009900" y="2641600"/>
          <p14:tracePt t="235725" x="2984500" y="2609850"/>
          <p14:tracePt t="235740" x="2971800" y="2584450"/>
          <p14:tracePt t="235758" x="2940050" y="2552700"/>
          <p14:tracePt t="235775" x="2914650" y="2508250"/>
          <p14:tracePt t="235791" x="2889250" y="2489200"/>
          <p14:tracePt t="235808" x="2857500" y="2451100"/>
          <p14:tracePt t="235824" x="2825750" y="2406650"/>
          <p14:tracePt t="235840" x="2806700" y="2393950"/>
          <p14:tracePt t="235858" x="2768600" y="2368550"/>
          <p14:tracePt t="235874" x="2730500" y="2336800"/>
          <p14:tracePt t="235890" x="2698750" y="2317750"/>
          <p14:tracePt t="235908" x="2635250" y="2286000"/>
          <p14:tracePt t="235924" x="2578100" y="2241550"/>
          <p14:tracePt t="235942" x="2552700" y="2235200"/>
          <p14:tracePt t="235957" x="2514600" y="2222500"/>
          <p14:tracePt t="235973" x="2495550" y="2222500"/>
          <p14:tracePt t="235990" x="2476500" y="2216150"/>
          <p14:tracePt t="236007" x="2451100" y="2209800"/>
          <p14:tracePt t="236027" x="2444750" y="2203450"/>
          <p14:tracePt t="236041" x="2432050" y="2203450"/>
          <p14:tracePt t="236057" x="2419350" y="2203450"/>
          <p14:tracePt t="236074" x="2413000" y="2203450"/>
          <p14:tracePt t="236090" x="2406650" y="2203450"/>
          <p14:tracePt t="236107" x="2393950" y="2203450"/>
          <p14:tracePt t="236124" x="2387600" y="2203450"/>
          <p14:tracePt t="236141" x="2374900" y="2203450"/>
          <p14:tracePt t="236174" x="2368550" y="2203450"/>
          <p14:tracePt t="236190" x="2355850" y="2203450"/>
          <p14:tracePt t="236206" x="2336800" y="2203450"/>
          <p14:tracePt t="236223" x="2330450" y="2203450"/>
          <p14:tracePt t="236240" x="2324100" y="2203450"/>
          <p14:tracePt t="236273" x="2311400" y="2203450"/>
          <p14:tracePt t="236289" x="2305050" y="2203450"/>
          <p14:tracePt t="236329" x="2298700" y="2203450"/>
          <p14:tracePt t="236339" x="2292350" y="2203450"/>
          <p14:tracePt t="236385" x="2286000" y="2203450"/>
          <p14:tracePt t="236407" x="2279650" y="2203450"/>
          <p14:tracePt t="236448" x="2273300" y="2203450"/>
          <p14:tracePt t="236504" x="2266950" y="2203450"/>
          <p14:tracePt t="236968" x="2266950" y="2209800"/>
          <p14:tracePt t="236975" x="2266950" y="2216150"/>
          <p14:tracePt t="236996" x="2266950" y="2222500"/>
          <p14:tracePt t="237017" x="2266950" y="2228850"/>
          <p14:tracePt t="237031" x="2273300" y="2228850"/>
          <p14:tracePt t="237040" x="2279650" y="2241550"/>
          <p14:tracePt t="237053" x="2286000" y="2266950"/>
          <p14:tracePt t="237070" x="2298700" y="2292350"/>
          <p14:tracePt t="237087" x="2336800" y="2381250"/>
          <p14:tracePt t="237103" x="2355850" y="2444750"/>
          <p14:tracePt t="237120" x="2387600" y="2514600"/>
          <p14:tracePt t="237137" x="2476500" y="2768600"/>
          <p14:tracePt t="237153" x="2495550" y="2844800"/>
          <p14:tracePt t="237170" x="2527300" y="2927350"/>
          <p14:tracePt t="237187" x="2565400" y="3136900"/>
          <p14:tracePt t="237203" x="2571750" y="3187700"/>
          <p14:tracePt t="237220" x="2571750" y="3244850"/>
          <p14:tracePt t="237236" x="2578100" y="3321050"/>
          <p14:tracePt t="237253" x="2578100" y="3378200"/>
          <p14:tracePt t="237269" x="2571750" y="3409950"/>
          <p14:tracePt t="237286" x="2559050" y="3454400"/>
          <p14:tracePt t="237302" x="2546350" y="3492500"/>
          <p14:tracePt t="237320" x="2520950" y="3530600"/>
          <p14:tracePt t="237335" x="2508250" y="3549650"/>
          <p14:tracePt t="237352" x="2476500" y="3568700"/>
          <p14:tracePt t="237369" x="2451100" y="3587750"/>
          <p14:tracePt t="237385" x="2425700" y="3606800"/>
          <p14:tracePt t="237402" x="2400300" y="3625850"/>
          <p14:tracePt t="237419" x="2381250" y="3644900"/>
          <p14:tracePt t="237435" x="2368550" y="3657600"/>
          <p14:tracePt t="237452" x="2355850" y="3657600"/>
          <p14:tracePt t="237468" x="2324100" y="3676650"/>
          <p14:tracePt t="237485" x="2305050" y="3676650"/>
          <p14:tracePt t="237502" x="2286000" y="3689350"/>
          <p14:tracePt t="237518" x="2273300" y="3689350"/>
          <p14:tracePt t="237535" x="2260600" y="3689350"/>
          <p14:tracePt t="237553" x="2216150" y="3689350"/>
          <p14:tracePt t="237568" x="2197100" y="3683000"/>
          <p14:tracePt t="237585" x="2133600" y="3663950"/>
          <p14:tracePt t="237601" x="2063750" y="3638550"/>
          <p14:tracePt t="237618" x="2006600" y="3613150"/>
          <p14:tracePt t="237636" x="1936750" y="3587750"/>
          <p14:tracePt t="237651" x="1873250" y="3562350"/>
          <p14:tracePt t="237668" x="1854200" y="3549650"/>
          <p14:tracePt t="237685" x="1828800" y="3543300"/>
          <p14:tracePt t="237701" x="1809750" y="3536950"/>
          <p14:tracePt t="237718" x="1803400" y="3536950"/>
          <p14:tracePt t="237735" x="1797050" y="3530600"/>
          <p14:tracePt t="237751" x="1790700" y="3530600"/>
          <p14:tracePt t="237770" x="1784350" y="3530600"/>
          <p14:tracePt t="237818" x="1778000" y="3530600"/>
          <p14:tracePt t="237853" x="1771650" y="3530600"/>
          <p14:tracePt t="237889" x="1765300" y="3530600"/>
          <p14:tracePt t="237910" x="1758950" y="3530600"/>
          <p14:tracePt t="237952" x="1752600" y="3530600"/>
          <p14:tracePt t="237980" x="1746250" y="3530600"/>
          <p14:tracePt t="238022" x="1739900" y="3530600"/>
          <p14:tracePt t="239522" x="1758950" y="3530600"/>
          <p14:tracePt t="239529" x="1765300" y="3530600"/>
          <p14:tracePt t="239535" x="1778000" y="3530600"/>
          <p14:tracePt t="239549" x="1790700" y="3530600"/>
          <p14:tracePt t="239561" x="1809750" y="3524250"/>
          <p14:tracePt t="239578" x="1847850" y="3517900"/>
          <p14:tracePt t="239595" x="1879600" y="3511550"/>
          <p14:tracePt t="239598" x="1924050" y="3505200"/>
          <p14:tracePt t="239612" x="1962150" y="3492500"/>
          <p14:tracePt t="239628" x="2044700" y="3479800"/>
          <p14:tracePt t="239645" x="2089150" y="3460750"/>
          <p14:tracePt t="239661" x="2184400" y="3422650"/>
          <p14:tracePt t="239677" x="2266950" y="3409950"/>
          <p14:tracePt t="239694" x="2311400" y="3390900"/>
          <p14:tracePt t="239711" x="2381250" y="3365500"/>
          <p14:tracePt t="239727" x="2432050" y="3346450"/>
          <p14:tracePt t="239744" x="2457450" y="3340100"/>
          <p14:tracePt t="239761" x="2489200" y="3314700"/>
          <p14:tracePt t="239777" x="2501900" y="3308350"/>
          <p14:tracePt t="239795" x="2520950" y="3302000"/>
          <p14:tracePt t="239810" x="2533650" y="3295650"/>
          <p14:tracePt t="239827" x="2533650" y="3289300"/>
          <p14:tracePt t="239844" x="2540000" y="3289300"/>
          <p14:tracePt t="239860" x="2546350" y="3289300"/>
          <p14:tracePt t="239950" x="2546350" y="3295650"/>
          <p14:tracePt t="240090" x="2552700" y="3295650"/>
          <p14:tracePt t="240111" x="2559050" y="3295650"/>
          <p14:tracePt t="240118" x="2571750" y="3302000"/>
          <p14:tracePt t="240132" x="2578100" y="3302000"/>
          <p14:tracePt t="240142" x="2590800" y="3302000"/>
          <p14:tracePt t="240159" x="2609850" y="3308350"/>
          <p14:tracePt t="240176" x="2660650" y="3308350"/>
          <p14:tracePt t="240193" x="2730500" y="3327400"/>
          <p14:tracePt t="240210" x="2800350" y="3333750"/>
          <p14:tracePt t="240225" x="2838450" y="3340100"/>
          <p14:tracePt t="240242" x="2908300" y="3352800"/>
          <p14:tracePt t="240259" x="2933700" y="3352800"/>
          <p14:tracePt t="240276" x="2990850" y="3359150"/>
          <p14:tracePt t="240294" x="3073400" y="3340100"/>
          <p14:tracePt t="240309" x="3149600" y="3314700"/>
          <p14:tracePt t="240326" x="3181350" y="3302000"/>
          <p14:tracePt t="240343" x="3213100" y="3276600"/>
          <p14:tracePt t="240359" x="3282950" y="3213100"/>
          <p14:tracePt t="240375" x="3295650" y="3194050"/>
          <p14:tracePt t="240394" x="3308350" y="3149600"/>
          <p14:tracePt t="240409" x="3308350" y="3124200"/>
          <p14:tracePt t="240425" x="3308350" y="3054350"/>
          <p14:tracePt t="240442" x="3282950" y="2971800"/>
          <p14:tracePt t="240458" x="3263900" y="2927350"/>
          <p14:tracePt t="240475" x="3238500" y="2876550"/>
          <p14:tracePt t="240492" x="3213100" y="2832100"/>
          <p14:tracePt t="240508" x="3206750" y="2819400"/>
          <p14:tracePt t="240525" x="3181350" y="2794000"/>
          <p14:tracePt t="240541" x="3124200" y="2749550"/>
          <p14:tracePt t="240558" x="3067050" y="2711450"/>
          <p14:tracePt t="240575" x="2914650" y="2616200"/>
          <p14:tracePt t="240591" x="2647950" y="2482850"/>
          <p14:tracePt t="240608" x="2501900" y="2406650"/>
          <p14:tracePt t="240611" x="2355850" y="2330450"/>
          <p14:tracePt t="240627" x="2241550" y="2292350"/>
          <p14:tracePt t="240640" x="2044700" y="2228850"/>
          <p14:tracePt t="240657" x="1955800" y="2209800"/>
          <p14:tracePt t="240674" x="1847850" y="2190750"/>
          <p14:tracePt t="240690" x="1816100" y="2190750"/>
          <p14:tracePt t="240709" x="1784350" y="2197100"/>
          <p14:tracePt t="240724" x="1765300" y="2209800"/>
          <p14:tracePt t="240740" x="1765300" y="2216150"/>
          <p14:tracePt t="240758" x="1758950" y="2228850"/>
          <p14:tracePt t="241703" x="1771650" y="2247900"/>
          <p14:tracePt t="241717" x="1816100" y="2273300"/>
          <p14:tracePt t="241723" x="1873250" y="2298700"/>
          <p14:tracePt t="241739" x="1924050" y="2355850"/>
          <p14:tracePt t="241754" x="2101850" y="2495550"/>
          <p14:tracePt t="241770" x="2247900" y="2616200"/>
          <p14:tracePt t="241787" x="2654300" y="2946400"/>
          <p14:tracePt t="241803" x="2876550" y="3136900"/>
          <p14:tracePt t="241820" x="3371850" y="3505200"/>
          <p14:tracePt t="241837" x="3619500" y="3714750"/>
          <p14:tracePt t="241853" x="3829050" y="3886200"/>
          <p14:tracePt t="241870" x="4089400" y="4108450"/>
          <p14:tracePt t="241887" x="4127500" y="4140200"/>
          <p14:tracePt t="241903" x="4159250" y="4171950"/>
          <p14:tracePt t="241920" x="4159250" y="4178300"/>
          <p14:tracePt t="241998" x="4152900" y="4178300"/>
          <p14:tracePt t="242012" x="4146550" y="4178300"/>
          <p14:tracePt t="242026" x="4133850" y="4171950"/>
          <p14:tracePt t="242032" x="4121150" y="4165600"/>
          <p14:tracePt t="242047" x="4089400" y="4159250"/>
          <p14:tracePt t="242061" x="4057650" y="4140200"/>
          <p14:tracePt t="242075" x="4038600" y="4127500"/>
          <p14:tracePt t="242086" x="4006850" y="4102100"/>
          <p14:tracePt t="242103" x="3943350" y="4064000"/>
          <p14:tracePt t="242119" x="3898900" y="4025900"/>
          <p14:tracePt t="242135" x="3879850" y="4006850"/>
          <p14:tracePt t="242153" x="3835400" y="3981450"/>
          <p14:tracePt t="242169" x="3790950" y="3956050"/>
          <p14:tracePt t="242185" x="3778250" y="3943350"/>
          <p14:tracePt t="242202" x="3733800" y="3911600"/>
          <p14:tracePt t="242219" x="3683000" y="3879850"/>
          <p14:tracePt t="242235" x="3663950" y="3860800"/>
          <p14:tracePt t="242251" x="3619500" y="3835400"/>
          <p14:tracePt t="242268" x="3594100" y="3803650"/>
          <p14:tracePt t="242286" x="3568700" y="3784600"/>
          <p14:tracePt t="242302" x="3562350" y="3771900"/>
          <p14:tracePt t="242318" x="3549650" y="3752850"/>
          <p14:tracePt t="242335" x="3543300" y="3733800"/>
          <p14:tracePt t="242351" x="3536950" y="3733800"/>
          <p14:tracePt t="242385" x="3536950" y="3721100"/>
          <p14:tracePt t="242401" x="3536950" y="3714750"/>
          <p14:tracePt t="242419" x="3549650" y="3695700"/>
          <p14:tracePt t="242435" x="3556000" y="3689350"/>
          <p14:tracePt t="242452" x="3562350" y="3676650"/>
          <p14:tracePt t="242469" x="3587750" y="3638550"/>
          <p14:tracePt t="242485" x="3606800" y="3619500"/>
          <p14:tracePt t="242501" x="3651250" y="3575050"/>
          <p14:tracePt t="242518" x="3708400" y="3530600"/>
          <p14:tracePt t="242534" x="3727450" y="3505200"/>
          <p14:tracePt t="242551" x="3771900" y="3467100"/>
          <p14:tracePt t="242568" x="3816350" y="3435350"/>
          <p14:tracePt t="242584" x="3829050" y="3416300"/>
          <p14:tracePt t="242602" x="3860800" y="3397250"/>
          <p14:tracePt t="242617" x="3898900" y="3378200"/>
          <p14:tracePt t="242634" x="3917950" y="3371850"/>
          <p14:tracePt t="242637" x="3930650" y="3359150"/>
          <p14:tracePt t="242653" x="3956050" y="3352800"/>
          <p14:tracePt t="242667" x="3987800" y="3327400"/>
          <p14:tracePt t="242684" x="4000500" y="3314700"/>
          <p14:tracePt t="242700" x="4038600" y="3295650"/>
          <p14:tracePt t="242717" x="4051300" y="3289300"/>
          <p14:tracePt t="242733" x="4083050" y="3276600"/>
          <p14:tracePt t="242749" x="4108450" y="3270250"/>
          <p14:tracePt t="242767" x="4121150" y="3270250"/>
          <p14:tracePt t="242784" x="4140200" y="3263900"/>
          <p14:tracePt t="242800" x="4165600" y="3263900"/>
          <p14:tracePt t="242816" x="4171950" y="3263900"/>
          <p14:tracePt t="242834" x="4210050" y="3270250"/>
          <p14:tracePt t="242849" x="4260850" y="3295650"/>
          <p14:tracePt t="242866" x="4286250" y="3302000"/>
          <p14:tracePt t="242883" x="4362450" y="3321050"/>
          <p14:tracePt t="242900" x="4451350" y="3365500"/>
          <p14:tracePt t="242916" x="4495800" y="3397250"/>
          <p14:tracePt t="242933" x="4572000" y="3435350"/>
          <p14:tracePt t="242949" x="4629150" y="3460750"/>
          <p14:tracePt t="242967" x="4667250" y="3473450"/>
          <p14:tracePt t="242983" x="4679950" y="3479800"/>
          <p14:tracePt t="243017" x="4692650" y="3479800"/>
          <p14:tracePt t="243049" x="4699000" y="3479800"/>
          <p14:tracePt t="243066" x="4705350" y="3473450"/>
          <p14:tracePt t="243083" x="4705350" y="3467100"/>
          <p14:tracePt t="243128" x="4699000" y="3467100"/>
          <p14:tracePt t="243614" x="4718050" y="3467100"/>
          <p14:tracePt t="243628" x="4749800" y="3467100"/>
          <p14:tracePt t="243635" x="4787900" y="3460750"/>
          <p14:tracePt t="243651" x="4826000" y="3454400"/>
          <p14:tracePt t="243664" x="4870450" y="3435350"/>
          <p14:tracePt t="243680" x="4902200" y="3429000"/>
          <p14:tracePt t="243697" x="4921250" y="3416300"/>
          <p14:tracePt t="243714" x="4972050" y="3390900"/>
          <p14:tracePt t="243730" x="4997450" y="3378200"/>
          <p14:tracePt t="243748" x="5054600" y="3346450"/>
          <p14:tracePt t="243763" x="5130800" y="3321050"/>
          <p14:tracePt t="243780" x="5175250" y="3308350"/>
          <p14:tracePt t="243797" x="5245100" y="3282950"/>
          <p14:tracePt t="243813" x="5321300" y="3251200"/>
          <p14:tracePt t="243830" x="5372100" y="3232150"/>
          <p14:tracePt t="243846" x="5448300" y="3187700"/>
          <p14:tracePt t="243863" x="5537200" y="3155950"/>
          <p14:tracePt t="243880" x="5556250" y="3136900"/>
          <p14:tracePt t="243896" x="5594350" y="3117850"/>
          <p14:tracePt t="243913" x="5613400" y="3105150"/>
          <p14:tracePt t="243931" x="5619750" y="3098800"/>
          <p14:tracePt t="243962" x="5626100" y="3098800"/>
          <p14:tracePt t="244021" x="5626100" y="3105150"/>
          <p14:tracePt t="244063" x="5619750" y="3105150"/>
          <p14:tracePt t="244112" x="5619750" y="3111500"/>
          <p14:tracePt t="244190" x="5613400" y="3111500"/>
          <p14:tracePt t="244211" x="5607050" y="3111500"/>
          <p14:tracePt t="244253" x="5600700" y="3111500"/>
          <p14:tracePt t="244260" x="5600700" y="3117850"/>
          <p14:tracePt t="244696" x="5607050" y="3117850"/>
          <p14:tracePt t="244703" x="5632450" y="3111500"/>
          <p14:tracePt t="244717" x="5651500" y="3105150"/>
          <p14:tracePt t="244727" x="5670550" y="3098800"/>
          <p14:tracePt t="244744" x="5689600" y="3092450"/>
          <p14:tracePt t="244760" x="5734050" y="3073400"/>
          <p14:tracePt t="244776" x="5778500" y="3067050"/>
          <p14:tracePt t="244794" x="5842000" y="3060700"/>
          <p14:tracePt t="244810" x="5880100" y="3060700"/>
          <p14:tracePt t="244826" x="5956300" y="3054350"/>
          <p14:tracePt t="244843" x="6007100" y="3054350"/>
          <p14:tracePt t="244859" x="6121400" y="3041650"/>
          <p14:tracePt t="244876" x="6165850" y="3041650"/>
          <p14:tracePt t="244893" x="6267450" y="3041650"/>
          <p14:tracePt t="244909" x="6292850" y="3048000"/>
          <p14:tracePt t="244926" x="6311900" y="3048000"/>
          <p14:tracePt t="244942" x="6337300" y="3048000"/>
          <p14:tracePt t="244959" x="6362700" y="3054350"/>
          <p14:tracePt t="244977" x="6375400" y="3054350"/>
          <p14:tracePt t="245009" x="6381750" y="3054350"/>
          <p14:tracePt t="245096" x="6388100" y="3060700"/>
          <p14:tracePt t="245103" x="6394450" y="3067050"/>
          <p14:tracePt t="245117" x="6400800" y="3067050"/>
          <p14:tracePt t="245131" x="6407150" y="3067050"/>
          <p14:tracePt t="245142" x="6419850" y="3073400"/>
          <p14:tracePt t="245159" x="6432550" y="3079750"/>
          <p14:tracePt t="245175" x="6451600" y="3079750"/>
          <p14:tracePt t="245192" x="6521450" y="3098800"/>
          <p14:tracePt t="245209" x="6559550" y="3098800"/>
          <p14:tracePt t="245225" x="6654800" y="3098800"/>
          <p14:tracePt t="245242" x="6705600" y="3098800"/>
          <p14:tracePt t="245259" x="6756400" y="3098800"/>
          <p14:tracePt t="245275" x="6832600" y="3098800"/>
          <p14:tracePt t="245292" x="6864350" y="3092450"/>
          <p14:tracePt t="245308" x="6927850" y="3086100"/>
          <p14:tracePt t="245324" x="6946900" y="3086100"/>
          <p14:tracePt t="245342" x="6965950" y="3086100"/>
          <p14:tracePt t="245358" x="6997700" y="3086100"/>
          <p14:tracePt t="245374" x="7010400" y="3086100"/>
          <p14:tracePt t="245392" x="7016750" y="3086100"/>
          <p14:tracePt t="245408" x="7029450" y="3086100"/>
          <p14:tracePt t="245424" x="7035800" y="3086100"/>
          <p14:tracePt t="245441" x="7035800" y="3092450"/>
          <p14:tracePt t="245559" x="7035800" y="3086100"/>
          <p14:tracePt t="245587" x="7035800" y="3079750"/>
          <p14:tracePt t="245615" x="7029450" y="3079750"/>
          <p14:tracePt t="245637" x="7029450" y="3073400"/>
          <p14:tracePt t="245644" x="7035800" y="3073400"/>
          <p14:tracePt t="246332" x="7016750" y="3073400"/>
          <p14:tracePt t="246339" x="6985000" y="3067050"/>
          <p14:tracePt t="246354" x="6934200" y="3054350"/>
          <p14:tracePt t="246361" x="6877050" y="3054350"/>
          <p14:tracePt t="246370" x="6800850" y="3048000"/>
          <p14:tracePt t="246388" x="6724650" y="3035300"/>
          <p14:tracePt t="246404" x="6521450" y="3003550"/>
          <p14:tracePt t="246421" x="6407150" y="2997200"/>
          <p14:tracePt t="246438" x="5962650" y="2952750"/>
          <p14:tracePt t="246454" x="5797550" y="2940050"/>
          <p14:tracePt t="246470" x="5645150" y="2940050"/>
          <p14:tracePt t="246487" x="5276850" y="2940050"/>
          <p14:tracePt t="246504" x="4959350" y="2946400"/>
          <p14:tracePt t="246520" x="4826000" y="2965450"/>
          <p14:tracePt t="246537" x="4584700" y="3009900"/>
          <p14:tracePt t="246553" x="4368800" y="3041650"/>
          <p14:tracePt t="246570" x="4292600" y="3048000"/>
          <p14:tracePt t="246587" x="4171950" y="3073400"/>
          <p14:tracePt t="246603" x="4114800" y="3098800"/>
          <p14:tracePt t="246621" x="4083050" y="3105150"/>
          <p14:tracePt t="246637" x="4076700" y="3105150"/>
          <p14:tracePt t="246653" x="4070350" y="3111500"/>
          <p14:tracePt t="246670" x="4064000" y="3111500"/>
          <p14:tracePt t="246706" x="4057650" y="3111500"/>
          <p14:tracePt t="246720" x="4044950" y="3117850"/>
          <p14:tracePt t="246754" x="4044950" y="3124200"/>
          <p14:tracePt t="246782" x="4044950" y="3130550"/>
          <p14:tracePt t="247424" x="4038600" y="3130550"/>
          <p14:tracePt t="247431" x="4000500" y="3124200"/>
          <p14:tracePt t="247445" x="3956050" y="3117850"/>
          <p14:tracePt t="247454" x="3892550" y="3092450"/>
          <p14:tracePt t="247468" x="3835400" y="3079750"/>
          <p14:tracePt t="247484" x="3771900" y="3060700"/>
          <p14:tracePt t="247502" x="3543300" y="2965450"/>
          <p14:tracePt t="247517" x="3473450" y="2927350"/>
          <p14:tracePt t="247534" x="3416300" y="2901950"/>
          <p14:tracePt t="247551" x="3276600" y="2832100"/>
          <p14:tracePt t="247567" x="3168650" y="2768600"/>
          <p14:tracePt t="247584" x="3111500" y="2749550"/>
          <p14:tracePt t="247601" x="3003550" y="2711450"/>
          <p14:tracePt t="247617" x="2971800" y="2705100"/>
          <p14:tracePt t="247634" x="2908300" y="2673350"/>
          <p14:tracePt t="247650" x="2895600" y="2667000"/>
          <p14:tracePt t="247666" x="2870200" y="2654300"/>
          <p14:tracePt t="247683" x="2857500" y="2641600"/>
          <p14:tracePt t="247700" x="2851150" y="2641600"/>
          <p14:tracePt t="247716" x="2832100" y="2641600"/>
          <p14:tracePt t="247733" x="2813050" y="2635250"/>
          <p14:tracePt t="247749" x="2781300" y="2616200"/>
          <p14:tracePt t="247766" x="2755900" y="2609850"/>
          <p14:tracePt t="247783" x="2736850" y="2597150"/>
          <p14:tracePt t="247800" x="2686050" y="2565400"/>
          <p14:tracePt t="247816" x="2641600" y="2552700"/>
          <p14:tracePt t="247833" x="2565400" y="2501900"/>
          <p14:tracePt t="247850" x="2520950" y="2470150"/>
          <p14:tracePt t="247867" x="2413000" y="2406650"/>
          <p14:tracePt t="247883" x="2387600" y="2393950"/>
          <p14:tracePt t="247899" x="2343150" y="2368550"/>
          <p14:tracePt t="247917" x="2311400" y="2349500"/>
          <p14:tracePt t="247933" x="2305050" y="2343150"/>
          <p14:tracePt t="247949" x="2292350" y="2336800"/>
          <p14:tracePt t="247986" x="2286000" y="2336800"/>
          <p14:tracePt t="248057" x="2286000" y="2343150"/>
          <p14:tracePt t="248113" x="2292350" y="2355850"/>
          <p14:tracePt t="248127" x="2292350" y="2362200"/>
          <p14:tracePt t="248134" x="2298700" y="2368550"/>
          <p14:tracePt t="248150" x="2317750" y="2374900"/>
          <p14:tracePt t="248165" x="2362200" y="2393950"/>
          <p14:tracePt t="248181" x="2495550" y="2463800"/>
          <p14:tracePt t="248198" x="2698750" y="2571750"/>
          <p14:tracePt t="248215" x="2800350" y="2622550"/>
          <p14:tracePt t="248232" x="3022600" y="2705100"/>
          <p14:tracePt t="248247" x="3219450" y="2781300"/>
          <p14:tracePt t="248264" x="3302000" y="2813050"/>
          <p14:tracePt t="248281" x="3448050" y="2838450"/>
          <p14:tracePt t="248298" x="3543300" y="2863850"/>
          <p14:tracePt t="248315" x="3594100" y="2876550"/>
          <p14:tracePt t="248331" x="3676650" y="2889250"/>
          <p14:tracePt t="248348" x="3759200" y="2908300"/>
          <p14:tracePt t="248365" x="3803650" y="2914650"/>
          <p14:tracePt t="248381" x="3898900" y="2940050"/>
          <p14:tracePt t="248398" x="3968750" y="2959100"/>
          <p14:tracePt t="248415" x="4140200" y="3009900"/>
          <p14:tracePt t="248431" x="4197350" y="3028950"/>
          <p14:tracePt t="248447" x="4235450" y="3035300"/>
          <p14:tracePt t="248465" x="4292600" y="3035300"/>
          <p14:tracePt t="248481" x="4362450" y="3041650"/>
          <p14:tracePt t="248497" x="4400550" y="3041650"/>
          <p14:tracePt t="248514" x="4464050" y="3041650"/>
          <p14:tracePt t="248530" x="4527550" y="3041650"/>
          <p14:tracePt t="248547" x="4559300" y="3041650"/>
          <p14:tracePt t="248563" x="4603750" y="3048000"/>
          <p14:tracePt t="248580" x="4635500" y="3048000"/>
          <p14:tracePt t="248598" x="4654550" y="3054350"/>
          <p14:tracePt t="248682" x="4654550" y="3060700"/>
          <p14:tracePt t="248731" x="4654550" y="3067050"/>
          <p14:tracePt t="248780" x="4654550" y="3073400"/>
          <p14:tracePt t="248871" x="4660900" y="3073400"/>
          <p14:tracePt t="248921" x="4660900" y="3079750"/>
          <p14:tracePt t="248942" x="4654550" y="3086100"/>
          <p14:tracePt t="248949" x="4648200" y="3086100"/>
          <p14:tracePt t="248965" x="4641850" y="3086100"/>
          <p14:tracePt t="248979" x="4629150" y="3086100"/>
          <p14:tracePt t="248996" x="4622800" y="3086100"/>
          <p14:tracePt t="249013" x="4616450" y="3092450"/>
          <p14:tracePt t="249033" x="4610100" y="3098800"/>
          <p14:tracePt t="249045" x="4603750" y="3098800"/>
          <p14:tracePt t="249062" x="4597400" y="3098800"/>
          <p14:tracePt t="249078" x="4591050" y="3098800"/>
          <p14:tracePt t="249094" x="4584700" y="3098800"/>
          <p14:tracePt t="249117" x="4578350" y="3105150"/>
          <p14:tracePt t="249173" x="4572000" y="3105150"/>
          <p14:tracePt t="249188" x="4565650" y="3105150"/>
          <p14:tracePt t="249208" x="4559300" y="3105150"/>
          <p14:tracePt t="249230" x="4552950" y="3105150"/>
          <p14:tracePt t="249279" x="4546600" y="3105150"/>
          <p14:tracePt t="249314" x="4540250" y="3111500"/>
          <p14:tracePt t="249441" x="4546600" y="3111500"/>
          <p14:tracePt t="249462" x="4559300" y="3111500"/>
          <p14:tracePt t="249469" x="4565650" y="3111500"/>
          <p14:tracePt t="249483" x="4572000" y="3105150"/>
          <p14:tracePt t="249494" x="4578350" y="3105150"/>
          <p14:tracePt t="249511" x="4610100" y="3092450"/>
          <p14:tracePt t="249527" x="4635500" y="3086100"/>
          <p14:tracePt t="249544" x="4699000" y="3054350"/>
          <p14:tracePt t="249560" x="4813300" y="3009900"/>
          <p14:tracePt t="249576" x="4857750" y="2978150"/>
          <p14:tracePt t="249593" x="4908550" y="2952750"/>
          <p14:tracePt t="249610" x="5035550" y="2895600"/>
          <p14:tracePt t="249626" x="5092700" y="2876550"/>
          <p14:tracePt t="249643" x="5137150" y="2851150"/>
          <p14:tracePt t="249660" x="5207000" y="2825750"/>
          <p14:tracePt t="249676" x="5226050" y="2813050"/>
          <p14:tracePt t="249693" x="5251450" y="2806700"/>
          <p14:tracePt t="249709" x="5257800" y="2800350"/>
          <p14:tracePt t="249932" x="5257800" y="2806700"/>
          <p14:tracePt t="249953" x="5257800" y="2813050"/>
          <p14:tracePt t="249960" x="5264150" y="2813050"/>
          <p14:tracePt t="249975" x="5270500" y="2813050"/>
          <p14:tracePt t="249981" x="5276850" y="2819400"/>
          <p14:tracePt t="249996" x="5283200" y="2819400"/>
          <p14:tracePt t="250009" x="5289550" y="2825750"/>
          <p14:tracePt t="250025" x="5321300" y="2832100"/>
          <p14:tracePt t="250042" x="5346700" y="2832100"/>
          <p14:tracePt t="250061" x="5429250" y="2838450"/>
          <p14:tracePt t="250075" x="5467350" y="2838450"/>
          <p14:tracePt t="250091" x="5518150" y="2838450"/>
          <p14:tracePt t="250108" x="5607050" y="2838450"/>
          <p14:tracePt t="250124" x="5651500" y="2838450"/>
          <p14:tracePt t="250141" x="5676900" y="2838450"/>
          <p14:tracePt t="250158" x="5708650" y="2832100"/>
          <p14:tracePt t="250174" x="5721350" y="2825750"/>
          <p14:tracePt t="250208" x="5727700" y="2825750"/>
          <p14:tracePt t="250224" x="5727700" y="2819400"/>
          <p14:tracePt t="250244" x="5721350" y="2819400"/>
          <p14:tracePt t="250257" x="5715000" y="2819400"/>
          <p14:tracePt t="250274" x="5702300" y="2819400"/>
          <p14:tracePt t="250291" x="5657850" y="2819400"/>
          <p14:tracePt t="250308" x="5632450" y="2819400"/>
          <p14:tracePt t="250324" x="5537200" y="2819400"/>
          <p14:tracePt t="250341" x="5435600" y="2832100"/>
          <p14:tracePt t="250357" x="5302250" y="2838450"/>
          <p14:tracePt t="250374" x="5238750" y="2851150"/>
          <p14:tracePt t="250391" x="5143500" y="2857500"/>
          <p14:tracePt t="250408" x="5099050" y="2863850"/>
          <p14:tracePt t="250425" x="5073650" y="2870200"/>
          <p14:tracePt t="250440" x="5067300" y="2876550"/>
          <p14:tracePt t="250457" x="5060950" y="2876550"/>
          <p14:tracePt t="250474" x="5054600" y="2882900"/>
          <p14:tracePt t="250509" x="5054600" y="2889250"/>
          <p14:tracePt t="250565" x="5067300" y="2889250"/>
          <p14:tracePt t="250579" x="5073650" y="2889250"/>
          <p14:tracePt t="250592" x="5080000" y="2889250"/>
          <p14:tracePt t="250608" x="5086350" y="2889250"/>
          <p14:tracePt t="250614" x="5099050" y="2889250"/>
          <p14:tracePt t="250628" x="5105400" y="2882900"/>
          <p14:tracePt t="250639" x="5118100" y="2882900"/>
          <p14:tracePt t="250657" x="5162550" y="2876550"/>
          <p14:tracePt t="250673" x="5187950" y="2870200"/>
          <p14:tracePt t="250689" x="5257800" y="2844800"/>
          <p14:tracePt t="250706" x="5308600" y="2838450"/>
          <p14:tracePt t="250723" x="5353050" y="2825750"/>
          <p14:tracePt t="250740" x="5467350" y="2819400"/>
          <p14:tracePt t="250756" x="5524500" y="2806700"/>
          <p14:tracePt t="250772" x="5600700" y="2800350"/>
          <p14:tracePt t="250789" x="5632450" y="2800350"/>
          <p14:tracePt t="250805" x="5664200" y="2794000"/>
          <p14:tracePt t="250822" x="5676900" y="2794000"/>
          <p14:tracePt t="250839" x="5683250" y="2787650"/>
          <p14:tracePt t="250855" x="5689600" y="2787650"/>
          <p14:tracePt t="250895" x="5683250" y="2787650"/>
          <p14:tracePt t="250905" x="5676900" y="2787650"/>
          <p14:tracePt t="250944" x="5670550" y="2787650"/>
          <p14:tracePt t="250951" x="5657850" y="2787650"/>
          <p14:tracePt t="250964" x="5651500" y="2787650"/>
          <p14:tracePt t="250975" x="5632450" y="2787650"/>
          <p14:tracePt t="250989" x="5613400" y="2787650"/>
          <p14:tracePt t="251005" x="5549900" y="2787650"/>
          <p14:tracePt t="251022" x="5441950" y="2787650"/>
          <p14:tracePt t="251039" x="5314950" y="2794000"/>
          <p14:tracePt t="251056" x="5251450" y="2800350"/>
          <p14:tracePt t="251072" x="5156200" y="2819400"/>
          <p14:tracePt t="251088" x="5105400" y="2832100"/>
          <p14:tracePt t="251105" x="5080000" y="2844800"/>
          <p14:tracePt t="251122" x="5073650" y="2844800"/>
          <p14:tracePt t="251138" x="5067300" y="2851150"/>
          <p14:tracePt t="251155" x="5060950" y="2851150"/>
          <p14:tracePt t="251197" x="5060950" y="2857500"/>
          <p14:tracePt t="251218" x="5060950" y="2863850"/>
          <p14:tracePt t="251225" x="5067300" y="2863850"/>
          <p14:tracePt t="251241" x="5073650" y="2863850"/>
          <p14:tracePt t="251260" x="5080000" y="2863850"/>
          <p14:tracePt t="251270" x="5086350" y="2863850"/>
          <p14:tracePt t="251288" x="5105400" y="2863850"/>
          <p14:tracePt t="251304" x="5124450" y="2863850"/>
          <p14:tracePt t="251320" x="5162550" y="2863850"/>
          <p14:tracePt t="251338" x="5232400" y="2851150"/>
          <p14:tracePt t="251353" x="5276850" y="2844800"/>
          <p14:tracePt t="251370" x="5327650" y="2838450"/>
          <p14:tracePt t="251387" x="5448300" y="2819400"/>
          <p14:tracePt t="251403" x="5511800" y="2806700"/>
          <p14:tracePt t="251420" x="5562600" y="2800350"/>
          <p14:tracePt t="251437" x="5657850" y="2794000"/>
          <p14:tracePt t="251453" x="5702300" y="2781300"/>
          <p14:tracePt t="251471" x="5740400" y="2774950"/>
          <p14:tracePt t="251486" x="5753100" y="2774950"/>
          <p14:tracePt t="251504" x="5759450" y="2768600"/>
          <p14:tracePt t="251536" x="5759450" y="2762250"/>
          <p14:tracePt t="251562" x="5753100" y="2762250"/>
          <p14:tracePt t="251576" x="5746750" y="2762250"/>
          <p14:tracePt t="251590" x="5740400" y="2762250"/>
          <p14:tracePt t="251611" x="5734050" y="2755900"/>
          <p14:tracePt t="251625" x="5727700" y="2755900"/>
          <p14:tracePt t="251640" x="5721350" y="2755900"/>
          <p14:tracePt t="251654" x="5715000" y="2755900"/>
          <p14:tracePt t="251669" x="5689600" y="2755900"/>
          <p14:tracePt t="251686" x="5670550" y="2755900"/>
          <p14:tracePt t="251703" x="5600700" y="2762250"/>
          <p14:tracePt t="251719" x="5524500" y="2768600"/>
          <p14:tracePt t="251736" x="5480050" y="2781300"/>
          <p14:tracePt t="251752" x="5397500" y="2806700"/>
          <p14:tracePt t="251769" x="5353050" y="2813050"/>
          <p14:tracePt t="251785" x="5295900" y="2838450"/>
          <p14:tracePt t="251802" x="5238750" y="2863850"/>
          <p14:tracePt t="251818" x="5226050" y="2876550"/>
          <p14:tracePt t="251836" x="5207000" y="2889250"/>
          <p14:tracePt t="251852" x="5200650" y="2901950"/>
          <p14:tracePt t="251885" x="5194300" y="2908300"/>
          <p14:tracePt t="251902" x="5194300" y="2914650"/>
          <p14:tracePt t="251921" x="5194300" y="2921000"/>
          <p14:tracePt t="251962" x="5200650" y="2921000"/>
          <p14:tracePt t="251990" x="5207000" y="2927350"/>
          <p14:tracePt t="251997" x="5213350" y="2927350"/>
          <p14:tracePt t="252019" x="5219700" y="2927350"/>
          <p14:tracePt t="252040" x="5232400" y="2927350"/>
          <p14:tracePt t="252061" x="5238750" y="2927350"/>
          <p14:tracePt t="252069" x="5245100" y="2927350"/>
          <p14:tracePt t="252081" x="5257800" y="2927350"/>
          <p14:tracePt t="252089" x="5270500" y="2927350"/>
          <p14:tracePt t="252104" x="5295900" y="2927350"/>
          <p14:tracePt t="252117" x="5314950" y="2927350"/>
          <p14:tracePt t="252135" x="5365750" y="2921000"/>
          <p14:tracePt t="252152" x="5391150" y="2921000"/>
          <p14:tracePt t="252168" x="5435600" y="2901950"/>
          <p14:tracePt t="252184" x="5467350" y="2889250"/>
          <p14:tracePt t="252202" x="5492750" y="2863850"/>
          <p14:tracePt t="252218" x="5499100" y="2851150"/>
          <p14:tracePt t="252234" x="5505450" y="2838450"/>
          <p14:tracePt t="252251" x="5505450" y="2832100"/>
          <p14:tracePt t="252267" x="5505450" y="2819400"/>
          <p14:tracePt t="252284" x="5505450" y="2800350"/>
          <p14:tracePt t="252300" x="5499100" y="2794000"/>
          <p14:tracePt t="252317" x="5492750" y="2787650"/>
          <p14:tracePt t="252334" x="5480050" y="2781300"/>
          <p14:tracePt t="252350" x="5454650" y="2762250"/>
          <p14:tracePt t="252366" x="5372100" y="2736850"/>
          <p14:tracePt t="252384" x="5308600" y="2717800"/>
          <p14:tracePt t="252400" x="5137150" y="2692400"/>
          <p14:tracePt t="252417" x="5048250" y="2679700"/>
          <p14:tracePt t="252433" x="4978400" y="2673350"/>
          <p14:tracePt t="252450" x="4864100" y="2673350"/>
          <p14:tracePt t="252467" x="4832350" y="2679700"/>
          <p14:tracePt t="252483" x="4800600" y="2692400"/>
          <p14:tracePt t="252500" x="4794250" y="2698750"/>
          <p14:tracePt t="252517" x="4794250" y="2711450"/>
          <p14:tracePt t="252532" x="4800600" y="2730500"/>
          <p14:tracePt t="252549" x="4806950" y="2743200"/>
          <p14:tracePt t="252568" x="4826000" y="2762250"/>
          <p14:tracePt t="252583" x="4870450" y="2781300"/>
          <p14:tracePt t="252600" x="4908550" y="2806700"/>
          <p14:tracePt t="252616" x="5010150" y="2857500"/>
          <p14:tracePt t="252633" x="5143500" y="2921000"/>
          <p14:tracePt t="252650" x="5226050" y="2946400"/>
          <p14:tracePt t="252667" x="5346700" y="2997200"/>
          <p14:tracePt t="252683" x="5403850" y="3016250"/>
          <p14:tracePt t="252700" x="5543550" y="3016250"/>
          <p14:tracePt t="252716" x="5588000" y="3009900"/>
          <p14:tracePt t="252733" x="5607050" y="2997200"/>
          <p14:tracePt t="252750" x="5645150" y="2971800"/>
          <p14:tracePt t="252766" x="5664200" y="2933700"/>
          <p14:tracePt t="252782" x="5676900" y="2921000"/>
          <p14:tracePt t="252799" x="5689600" y="2889250"/>
          <p14:tracePt t="252816" x="5702300" y="2870200"/>
          <p14:tracePt t="252832" x="5708650" y="2844800"/>
          <p14:tracePt t="252849" x="5708650" y="2813050"/>
          <p14:tracePt t="252866" x="5708650" y="2794000"/>
          <p14:tracePt t="252883" x="5695950" y="2749550"/>
          <p14:tracePt t="252898" x="5683250" y="2724150"/>
          <p14:tracePt t="252915" x="5670550" y="2698750"/>
          <p14:tracePt t="252933" x="5626100" y="2673350"/>
          <p14:tracePt t="252948" x="5613400" y="2660650"/>
          <p14:tracePt t="252965" x="5594350" y="2641600"/>
          <p14:tracePt t="252982" x="5530850" y="2628900"/>
          <p14:tracePt t="252998" x="5505450" y="2622550"/>
          <p14:tracePt t="253014" x="5448300" y="2616200"/>
          <p14:tracePt t="253032" x="5359400" y="2616200"/>
          <p14:tracePt t="253048" x="5302250" y="2635250"/>
          <p14:tracePt t="253065" x="5194300" y="2679700"/>
          <p14:tracePt t="253081" x="5124450" y="2749550"/>
          <p14:tracePt t="253098" x="5086350" y="2794000"/>
          <p14:tracePt t="253115" x="5054600" y="2889250"/>
          <p14:tracePt t="253132" x="5054600" y="2908300"/>
          <p14:tracePt t="253148" x="5060950" y="2933700"/>
          <p14:tracePt t="253165" x="5067300" y="2952750"/>
          <p14:tracePt t="253181" x="5073650" y="2959100"/>
          <p14:tracePt t="253198" x="5080000" y="2959100"/>
          <p14:tracePt t="253215" x="5086350" y="2965450"/>
          <p14:tracePt t="253231" x="5092700" y="2965450"/>
          <p14:tracePt t="253249" x="5118100" y="2959100"/>
          <p14:tracePt t="253264" x="5137150" y="2959100"/>
          <p14:tracePt t="253727" x="5124450" y="2959100"/>
          <p14:tracePt t="253734" x="5105400" y="2971800"/>
          <p14:tracePt t="253749" x="5060950" y="2990850"/>
          <p14:tracePt t="253765" x="5035550" y="3003550"/>
          <p14:tracePt t="253779" x="4978400" y="3022600"/>
          <p14:tracePt t="253795" x="4921250" y="3048000"/>
          <p14:tracePt t="253812" x="4787900" y="3098800"/>
          <p14:tracePt t="253829" x="4705350" y="3124200"/>
          <p14:tracePt t="253846" x="4629150" y="3155950"/>
          <p14:tracePt t="253862" x="4425950" y="3238500"/>
          <p14:tracePt t="253879" x="4229100" y="3314700"/>
          <p14:tracePt t="253896" x="4032250" y="3403600"/>
          <p14:tracePt t="253912" x="3848100" y="3486150"/>
          <p14:tracePt t="253928" x="3740150" y="3530600"/>
          <p14:tracePt t="253945" x="3505200" y="3613150"/>
          <p14:tracePt t="253961" x="3448050" y="3638550"/>
          <p14:tracePt t="253978" x="3378200" y="3670300"/>
          <p14:tracePt t="253994" x="3244850" y="3733800"/>
          <p14:tracePt t="254011" x="3143250" y="3784600"/>
          <p14:tracePt t="254028" x="3098800" y="3797300"/>
          <p14:tracePt t="254045" x="3048000" y="3803650"/>
          <p14:tracePt t="254061" x="2997200" y="3816350"/>
          <p14:tracePt t="254078" x="2978150" y="3822700"/>
          <p14:tracePt t="254094" x="2946400" y="3835400"/>
          <p14:tracePt t="254111" x="2921000" y="3841750"/>
          <p14:tracePt t="254128" x="2889250" y="3848100"/>
          <p14:tracePt t="254144" x="2876550" y="3848100"/>
          <p14:tracePt t="254161" x="2851150" y="3848100"/>
          <p14:tracePt t="254178" x="2838450" y="3848100"/>
          <p14:tracePt t="254212" x="2838450" y="3841750"/>
          <p14:tracePt t="254227" x="2832100" y="3835400"/>
          <p14:tracePt t="254282" x="2832100" y="3829050"/>
          <p14:tracePt t="254289" x="2838450" y="3829050"/>
          <p14:tracePt t="254297" x="2844800" y="3829050"/>
          <p14:tracePt t="254312" x="2844800" y="3822700"/>
          <p14:tracePt t="254327" x="2851150" y="3822700"/>
          <p14:tracePt t="254344" x="2857500" y="3816350"/>
          <p14:tracePt t="254361" x="2857500" y="3810000"/>
          <p14:tracePt t="254377" x="2857500" y="3803650"/>
          <p14:tracePt t="254394" x="2857500" y="3790950"/>
          <p14:tracePt t="254410" x="2857500" y="3778250"/>
          <p14:tracePt t="254426" x="2857500" y="3771900"/>
          <p14:tracePt t="254443" x="2838450" y="3740150"/>
          <p14:tracePt t="254459" x="2800350" y="3708400"/>
          <p14:tracePt t="254476" x="2781300" y="3689350"/>
          <p14:tracePt t="254493" x="2736850" y="3670300"/>
          <p14:tracePt t="254509" x="2679700" y="3651250"/>
          <p14:tracePt t="254526" x="2647950" y="3644900"/>
          <p14:tracePt t="254543" x="2565400" y="3632200"/>
          <p14:tracePt t="254559" x="2533650" y="3619500"/>
          <p14:tracePt t="254577" x="2444750" y="3606800"/>
          <p14:tracePt t="254593" x="2419350" y="3606800"/>
          <p14:tracePt t="254609" x="2406650" y="3606800"/>
          <p14:tracePt t="254627" x="2374900" y="3606800"/>
          <p14:tracePt t="254643" x="2355850" y="3606800"/>
          <p14:tracePt t="254660" x="2336800" y="3606800"/>
          <p14:tracePt t="254675" x="2311400" y="3606800"/>
          <p14:tracePt t="254692" x="2260600" y="3606800"/>
          <p14:tracePt t="254709" x="2228850" y="3613150"/>
          <p14:tracePt t="254726" x="2171700" y="3625850"/>
          <p14:tracePt t="254742" x="2120900" y="3644900"/>
          <p14:tracePt t="254759" x="2089150" y="3657600"/>
          <p14:tracePt t="254775" x="2082800" y="3657600"/>
          <p14:tracePt t="254792" x="2063750" y="3663950"/>
          <p14:tracePt t="254809" x="2057400" y="3663950"/>
          <p14:tracePt t="254845" x="2057400" y="3670300"/>
          <p14:tracePt t="254970" x="2063750" y="3670300"/>
          <p14:tracePt t="254991" x="2070100" y="3670300"/>
          <p14:tracePt t="254998" x="2076450" y="3670300"/>
          <p14:tracePt t="255033" x="2076450" y="3663950"/>
          <p14:tracePt t="255040" x="2076450" y="3657600"/>
          <p14:tracePt t="255061" x="2076450" y="3651250"/>
          <p14:tracePt t="255103" x="2076450" y="3644900"/>
          <p14:tracePt t="255124" x="2070100" y="3644900"/>
          <p14:tracePt t="255131" x="2063750" y="3638550"/>
          <p14:tracePt t="255140" x="2057400" y="3638550"/>
          <p14:tracePt t="255160" x="2044700" y="3632200"/>
          <p14:tracePt t="255177" x="2032000" y="3625850"/>
          <p14:tracePt t="255191" x="2019300" y="3625850"/>
          <p14:tracePt t="255207" x="1974850" y="3606800"/>
          <p14:tracePt t="255224" x="1936750" y="3606800"/>
          <p14:tracePt t="255240" x="1917700" y="3606800"/>
          <p14:tracePt t="255258" x="1898650" y="3606800"/>
          <p14:tracePt t="255274" x="1892300" y="3619500"/>
          <p14:tracePt t="255291" x="1892300" y="3625850"/>
          <p14:tracePt t="255308" x="1898650" y="3632200"/>
          <p14:tracePt t="255323" x="1911350" y="3638550"/>
          <p14:tracePt t="255341" x="1917700" y="3638550"/>
          <p14:tracePt t="255357" x="1943100" y="3638550"/>
          <p14:tracePt t="255373" x="1974850" y="3638550"/>
          <p14:tracePt t="255391" x="2006600" y="3625850"/>
          <p14:tracePt t="255407" x="2101850" y="3600450"/>
          <p14:tracePt t="255423" x="2152650" y="3581400"/>
          <p14:tracePt t="255440" x="2222500" y="3562350"/>
          <p14:tracePt t="255456" x="2368550" y="3517900"/>
          <p14:tracePt t="255473" x="2451100" y="3492500"/>
          <p14:tracePt t="255490" x="2622550" y="3422650"/>
          <p14:tracePt t="255506" x="2711450" y="3390900"/>
          <p14:tracePt t="255522" x="2806700" y="3371850"/>
          <p14:tracePt t="255539" x="2997200" y="3321050"/>
          <p14:tracePt t="255556" x="3105150" y="3289300"/>
          <p14:tracePt t="255572" x="3219450" y="3244850"/>
          <p14:tracePt t="255589" x="3549650" y="3162300"/>
          <p14:tracePt t="255606" x="3949700" y="3022600"/>
          <p14:tracePt t="255623" x="4152900" y="2971800"/>
          <p14:tracePt t="255639" x="4527550" y="2838450"/>
          <p14:tracePt t="255655" x="4787900" y="2743200"/>
          <p14:tracePt t="255673" x="4972050" y="2686050"/>
          <p14:tracePt t="255689" x="5048250" y="2660650"/>
          <p14:tracePt t="255705" x="5124450" y="2647950"/>
          <p14:tracePt t="255723" x="5156200" y="2641600"/>
          <p14:tracePt t="255738" x="5162550" y="2641600"/>
          <p14:tracePt t="255755" x="5175250" y="2641600"/>
          <p14:tracePt t="255772" x="5187950" y="2641600"/>
          <p14:tracePt t="255806" x="5187950" y="2647950"/>
          <p14:tracePt t="255826" x="5194300" y="2647950"/>
          <p14:tracePt t="255838" x="5200650" y="2647950"/>
          <p14:tracePt t="255856" x="5213350" y="2641600"/>
          <p14:tracePt t="255872" x="5219700" y="2641600"/>
          <p14:tracePt t="255889" x="5245100" y="2628900"/>
          <p14:tracePt t="255905" x="5270500" y="2622550"/>
          <p14:tracePt t="255922" x="5270500" y="2616200"/>
          <p14:tracePt t="255938" x="5283200" y="2609850"/>
          <p14:tracePt t="255955" x="5289550" y="2603500"/>
          <p14:tracePt t="256024" x="5289550" y="2609850"/>
          <p14:tracePt t="256045" x="5289550" y="2616200"/>
          <p14:tracePt t="256052" x="5283200" y="2616200"/>
          <p14:tracePt t="256073" x="5276850" y="2622550"/>
          <p14:tracePt t="256094" x="5276850" y="2628900"/>
          <p14:tracePt t="256136" x="5270500" y="2635250"/>
          <p14:tracePt t="256142" x="5264150" y="2647950"/>
          <p14:tracePt t="256157" x="5257800" y="2660650"/>
          <p14:tracePt t="256173" x="5251450" y="2673350"/>
          <p14:tracePt t="256187" x="5245100" y="2698750"/>
          <p14:tracePt t="256204" x="5226050" y="2724150"/>
          <p14:tracePt t="256223" x="5194300" y="2787650"/>
          <p14:tracePt t="256237" x="5181600" y="2819400"/>
          <p14:tracePt t="256253" x="5162550" y="2851150"/>
          <p14:tracePt t="256270" x="5130800" y="2914650"/>
          <p14:tracePt t="256287" x="5118100" y="2933700"/>
          <p14:tracePt t="256303" x="5111750" y="2959100"/>
          <p14:tracePt t="256320" x="5092700" y="2997200"/>
          <p14:tracePt t="256337" x="5086350" y="3009900"/>
          <p14:tracePt t="256355" x="5080000" y="3028950"/>
          <p14:tracePt t="256371" x="5073650" y="3028950"/>
          <p14:tracePt t="256387" x="5073650" y="3035300"/>
          <p14:tracePt t="256438" x="5086350" y="3035300"/>
          <p14:tracePt t="256445" x="5092700" y="3035300"/>
          <p14:tracePt t="256460" x="5092700" y="3028950"/>
          <p14:tracePt t="256473" x="5105400" y="3022600"/>
          <p14:tracePt t="256489" x="5111750" y="3016250"/>
          <p14:tracePt t="256503" x="5118100" y="3016250"/>
          <p14:tracePt t="256519" x="5124450" y="3009900"/>
          <p14:tracePt t="256537" x="5162550" y="2959100"/>
          <p14:tracePt t="256552" x="5187950" y="2940050"/>
          <p14:tracePt t="256569" x="5219700" y="2895600"/>
          <p14:tracePt t="256586" x="5245100" y="2876550"/>
          <p14:tracePt t="256602" x="5270500" y="2844800"/>
          <p14:tracePt t="256619" x="5295900" y="2813050"/>
          <p14:tracePt t="256636" x="5321300" y="2794000"/>
          <p14:tracePt t="256653" x="5327650" y="2781300"/>
          <p14:tracePt t="256668" x="5327650" y="2774950"/>
          <p14:tracePt t="256686" x="5334000" y="2749550"/>
          <p14:tracePt t="256702" x="5334000" y="2743200"/>
          <p14:tracePt t="256735" x="5334000" y="2736850"/>
          <p14:tracePt t="256755" x="5340350" y="2730500"/>
          <p14:tracePt t="256846" x="5340350" y="2736850"/>
          <p14:tracePt t="256867" x="5334000" y="2743200"/>
          <p14:tracePt t="256888" x="5334000" y="2749550"/>
          <p14:tracePt t="256916" x="5327650" y="2755900"/>
          <p14:tracePt t="256951" x="5321300" y="2755900"/>
          <p14:tracePt t="256965" x="5321300" y="2762250"/>
          <p14:tracePt t="256986" x="5314950" y="2762250"/>
          <p14:tracePt t="257021" x="5308600" y="2768600"/>
          <p14:tracePt t="257028" x="5308600" y="2774950"/>
          <p14:tracePt t="257037" x="5302250" y="2774950"/>
          <p14:tracePt t="257057" x="5302250" y="2781300"/>
          <p14:tracePt t="257078" x="5302250" y="2787650"/>
          <p14:tracePt t="257106" x="5295900" y="2794000"/>
          <p14:tracePt t="257112" x="5289550" y="2794000"/>
          <p14:tracePt t="257141" x="5289550" y="2800350"/>
          <p14:tracePt t="257155" x="5283200" y="2806700"/>
          <p14:tracePt t="257161" x="5276850" y="2813050"/>
          <p14:tracePt t="257189" x="5270500" y="2819400"/>
          <p14:tracePt t="257196" x="5270500" y="2825750"/>
          <p14:tracePt t="257225" x="5264150" y="2832100"/>
          <p14:tracePt t="257274" x="5257800" y="2838450"/>
          <p14:tracePt t="257309" x="5251450" y="2838450"/>
          <p14:tracePt t="257330" x="5245100" y="2844800"/>
          <p14:tracePt t="257352" x="5245100" y="2851150"/>
          <p14:tracePt t="257380" x="5238750" y="2851150"/>
          <p14:tracePt t="257408" x="5232400" y="2851150"/>
          <p14:tracePt t="257449" x="5226050" y="2851150"/>
          <p14:tracePt t="257457" x="5226050" y="2844800"/>
          <p14:tracePt t="257873" x="5219700" y="2851150"/>
          <p14:tracePt t="257887" x="5207000" y="2863850"/>
          <p14:tracePt t="257894" x="5194300" y="2876550"/>
          <p14:tracePt t="257909" x="5181600" y="2895600"/>
          <p14:tracePt t="257923" x="5175250" y="2908300"/>
          <p14:tracePt t="257931" x="5162550" y="2921000"/>
          <p14:tracePt t="257948" x="5149850" y="2933700"/>
          <p14:tracePt t="257965" x="5143500" y="2946400"/>
          <p14:tracePt t="257981" x="5124450" y="2971800"/>
          <p14:tracePt t="257998" x="5118100" y="2978150"/>
          <p14:tracePt t="258015" x="5111750" y="2984500"/>
          <p14:tracePt t="258030" x="5111750" y="2997200"/>
          <p14:tracePt t="258126" x="5118100" y="2997200"/>
          <p14:tracePt t="258161" x="5118100" y="2990850"/>
          <p14:tracePt t="258175" x="5124450" y="2990850"/>
          <p14:tracePt t="258197" x="5130800" y="2978150"/>
          <p14:tracePt t="258210" x="5130800" y="2971800"/>
          <p14:tracePt t="258225" x="5143500" y="2965450"/>
          <p14:tracePt t="258233" x="5149850" y="2952750"/>
          <p14:tracePt t="258247" x="5168900" y="2940050"/>
          <p14:tracePt t="258263" x="5187950" y="2914650"/>
          <p14:tracePt t="258280" x="5200650" y="2895600"/>
          <p14:tracePt t="258296" x="5226050" y="2863850"/>
          <p14:tracePt t="258313" x="5232400" y="2857500"/>
          <p14:tracePt t="258330" x="5251450" y="2844800"/>
          <p14:tracePt t="258346" x="5257800" y="2838450"/>
          <p14:tracePt t="258363" x="5257800" y="2832100"/>
          <p14:tracePt t="258414" x="5257800" y="2838450"/>
          <p14:tracePt t="258442" x="5251450" y="2838450"/>
          <p14:tracePt t="258449" x="5251450" y="2844800"/>
          <p14:tracePt t="258465" x="5251450" y="2851150"/>
          <p14:tracePt t="258479" x="5251450" y="2857500"/>
          <p14:tracePt t="258496" x="5251450" y="2882900"/>
          <p14:tracePt t="258513" x="5251450" y="2927350"/>
          <p14:tracePt t="258529" x="5270500" y="3009900"/>
          <p14:tracePt t="258546" x="5295900" y="3086100"/>
          <p14:tracePt t="258563" x="5314950" y="3136900"/>
          <p14:tracePt t="258579" x="5327650" y="3149600"/>
          <p14:tracePt t="258596" x="5340350" y="3162300"/>
          <p14:tracePt t="258613" x="5365750" y="3181350"/>
          <p14:tracePt t="258629" x="5378450" y="3181350"/>
          <p14:tracePt t="258646" x="5391150" y="3162300"/>
          <p14:tracePt t="258662" x="5397500" y="3155950"/>
          <p14:tracePt t="258678" x="5410200" y="3143250"/>
          <p14:tracePt t="258696" x="5429250" y="3111500"/>
          <p14:tracePt t="258712" x="5454650" y="3079750"/>
          <p14:tracePt t="258728" x="5480050" y="3048000"/>
          <p14:tracePt t="258745" x="5549900" y="2940050"/>
          <p14:tracePt t="258762" x="5588000" y="2895600"/>
          <p14:tracePt t="258779" x="5626100" y="2851150"/>
          <p14:tracePt t="258796" x="5689600" y="2743200"/>
          <p14:tracePt t="258811" x="5708650" y="2730500"/>
          <p14:tracePt t="258829" x="5708650" y="2717800"/>
          <p14:tracePt t="258860" x="5715000" y="2717800"/>
          <p14:tracePt t="258892" x="5721350" y="2724150"/>
          <p14:tracePt t="258906" x="5727700" y="2730500"/>
          <p14:tracePt t="258920" x="5734050" y="2730500"/>
          <p14:tracePt t="258928" x="5746750" y="2730500"/>
          <p14:tracePt t="258944" x="5759450" y="2736850"/>
          <p14:tracePt t="258960" x="5772150" y="2749550"/>
          <p14:tracePt t="258977" x="5829300" y="2755900"/>
          <p14:tracePt t="258994" x="5854700" y="2762250"/>
          <p14:tracePt t="259012" x="5937250" y="2774950"/>
          <p14:tracePt t="259028" x="5981700" y="2774950"/>
          <p14:tracePt t="259044" x="6007100" y="2774950"/>
          <p14:tracePt t="259061" x="6038850" y="2787650"/>
          <p14:tracePt t="259077" x="6045200" y="2787650"/>
          <p14:tracePt t="259094" x="6051550" y="2787650"/>
          <p14:tracePt t="259138" x="6038850" y="2787650"/>
          <p14:tracePt t="259146" x="6026150" y="2787650"/>
          <p14:tracePt t="259161" x="6000750" y="2787650"/>
          <p14:tracePt t="259177" x="5962650" y="2787650"/>
          <p14:tracePt t="259194" x="5905500" y="2787650"/>
          <p14:tracePt t="259210" x="5765800" y="2787650"/>
          <p14:tracePt t="259227" x="5676900" y="2794000"/>
          <p14:tracePt t="259244" x="5499100" y="2819400"/>
          <p14:tracePt t="259259" x="5416550" y="2838450"/>
          <p14:tracePt t="259276" x="5353050" y="2844800"/>
          <p14:tracePt t="259293" x="5270500" y="2863850"/>
          <p14:tracePt t="259309" x="5251450" y="2863850"/>
          <p14:tracePt t="259326" x="5238750" y="2870200"/>
          <p14:tracePt t="259343" x="5219700" y="2876550"/>
          <p14:tracePt t="259359" x="5213350" y="2882900"/>
          <p14:tracePt t="259377" x="5207000" y="2882900"/>
          <p14:tracePt t="259409" x="5207000" y="2889250"/>
          <p14:tracePt t="259426" x="5219700" y="2895600"/>
          <p14:tracePt t="259442" x="5232400" y="2895600"/>
          <p14:tracePt t="259475" x="5257800" y="2901950"/>
          <p14:tracePt t="259492" x="5270500" y="2901950"/>
          <p14:tracePt t="259509" x="5276850" y="2901950"/>
          <p14:tracePt t="259525" x="5295900" y="2901950"/>
          <p14:tracePt t="259560" x="5302250" y="2895600"/>
          <p14:tracePt t="259575" x="5302250" y="2889250"/>
          <p14:tracePt t="259592" x="5308600" y="2889250"/>
          <p14:tracePt t="259609" x="5308600" y="2882900"/>
          <p14:tracePt t="259626" x="5308600" y="2876550"/>
          <p14:tracePt t="259642" x="5314950" y="2876550"/>
          <p14:tracePt t="259659" x="5314950" y="2870200"/>
          <p14:tracePt t="259693" x="5321300" y="2863850"/>
          <p14:tracePt t="259709" x="5321300" y="2857500"/>
          <p14:tracePt t="259725" x="5327650" y="2857500"/>
          <p14:tracePt t="259742" x="5327650" y="2851150"/>
          <p14:tracePt t="259763" x="5334000" y="2844800"/>
          <p14:tracePt t="259784" x="5334000" y="2838450"/>
          <p14:tracePt t="259798" x="5340350" y="2838450"/>
          <p14:tracePt t="259812" x="5353050" y="2838450"/>
          <p14:tracePt t="259825" x="5359400" y="2838450"/>
          <p14:tracePt t="259841" x="5378450" y="2838450"/>
          <p14:tracePt t="259858" x="5397500" y="2838450"/>
          <p14:tracePt t="259875" x="5454650" y="2838450"/>
          <p14:tracePt t="259891" x="5486400" y="2844800"/>
          <p14:tracePt t="259908" x="5511800" y="2851150"/>
          <p14:tracePt t="259925" x="5562600" y="2863850"/>
          <p14:tracePt t="259941" x="5575300" y="2870200"/>
          <p14:tracePt t="259957" x="5600700" y="2876550"/>
          <p14:tracePt t="259974" x="5607050" y="2876550"/>
          <p14:tracePt t="259990" x="5613400" y="2876550"/>
          <p14:tracePt t="260023" x="5607050" y="2882900"/>
          <p14:tracePt t="260040" x="5581650" y="2889250"/>
          <p14:tracePt t="260057" x="5562600" y="2889250"/>
          <p14:tracePt t="260073" x="5530850" y="2889250"/>
          <p14:tracePt t="260090" x="5467350" y="2895600"/>
          <p14:tracePt t="260107" x="5422900" y="2895600"/>
          <p14:tracePt t="260124" x="5334000" y="2901950"/>
          <p14:tracePt t="260140" x="5289550" y="2908300"/>
          <p14:tracePt t="260157" x="5264150" y="2908300"/>
          <p14:tracePt t="260173" x="5219700" y="2908300"/>
          <p14:tracePt t="260191" x="5213350" y="2908300"/>
          <p14:tracePt t="260207" x="5207000" y="2914650"/>
          <p14:tracePt t="260223" x="5194300" y="2914650"/>
          <p14:tracePt t="260304" x="5207000" y="2914650"/>
          <p14:tracePt t="260332" x="5219700" y="2914650"/>
          <p14:tracePt t="260340" x="5226050" y="2914650"/>
          <p14:tracePt t="260353" x="5238750" y="2914650"/>
          <p14:tracePt t="260367" x="5251450" y="2914650"/>
          <p14:tracePt t="260381" x="5264150" y="2908300"/>
          <p14:tracePt t="260389" x="5283200" y="2901950"/>
          <p14:tracePt t="260405" x="5308600" y="2895600"/>
          <p14:tracePt t="260423" x="5334000" y="2889250"/>
          <p14:tracePt t="260438" x="5391150" y="2876550"/>
          <p14:tracePt t="260456" x="5435600" y="2857500"/>
          <p14:tracePt t="260473" x="5511800" y="2832100"/>
          <p14:tracePt t="260489" x="5530850" y="2825750"/>
          <p14:tracePt t="260506" x="5549900" y="2819400"/>
          <p14:tracePt t="260522" x="5575300" y="2813050"/>
          <p14:tracePt t="260539" x="5588000" y="2806700"/>
          <p14:tracePt t="260572" x="5594350" y="2806700"/>
          <p14:tracePt t="260606" x="5588000" y="2806700"/>
          <p14:tracePt t="260634" x="5581650" y="2806700"/>
          <p14:tracePt t="260648" x="5575300" y="2806700"/>
          <p14:tracePt t="260658" x="5568950" y="2806700"/>
          <p14:tracePt t="260671" x="5562600" y="2806700"/>
          <p14:tracePt t="260691" x="5549900" y="2806700"/>
          <p14:tracePt t="260706" x="5543550" y="2806700"/>
          <p14:tracePt t="260733" x="5530850" y="2813050"/>
          <p14:tracePt t="260741" x="5505450" y="2813050"/>
          <p14:tracePt t="260755" x="5486400" y="2813050"/>
          <p14:tracePt t="260772" x="5461000" y="2813050"/>
          <p14:tracePt t="260790" x="5391150" y="2825750"/>
          <p14:tracePt t="260805" x="5359400" y="2832100"/>
          <p14:tracePt t="260821" x="5314950" y="2851150"/>
          <p14:tracePt t="260825" x="5295900" y="2857500"/>
          <p14:tracePt t="260840" x="5276850" y="2863850"/>
          <p14:tracePt t="260854" x="5251450" y="2870200"/>
          <p14:tracePt t="260871" x="5238750" y="2876550"/>
          <p14:tracePt t="260888" x="5219700" y="2889250"/>
          <p14:tracePt t="260920" x="5219700" y="2895600"/>
          <p14:tracePt t="260950" x="5213350" y="2901950"/>
          <p14:tracePt t="260985" x="5219700" y="2908300"/>
          <p14:tracePt t="261007" x="5226050" y="2908300"/>
          <p14:tracePt t="261021" x="5232400" y="2908300"/>
          <p14:tracePt t="261035" x="5245100" y="2914650"/>
          <p14:tracePt t="261042" x="5251450" y="2914650"/>
          <p14:tracePt t="261057" x="5270500" y="2921000"/>
          <p14:tracePt t="261073" x="5283200" y="2921000"/>
          <p14:tracePt t="261087" x="5302250" y="2921000"/>
          <p14:tracePt t="261103" x="5334000" y="2927350"/>
          <p14:tracePt t="261119" x="5378450" y="2927350"/>
          <p14:tracePt t="261137" x="5410200" y="2927350"/>
          <p14:tracePt t="261154" x="5441950" y="2914650"/>
          <p14:tracePt t="261170" x="5454650" y="2901950"/>
          <p14:tracePt t="261187" x="5473700" y="2895600"/>
          <p14:tracePt t="261204" x="5480050" y="2870200"/>
          <p14:tracePt t="261220" x="5480050" y="2863850"/>
          <p14:tracePt t="261237" x="5480050" y="2857500"/>
          <p14:tracePt t="261253" x="5473700" y="2825750"/>
          <p14:tracePt t="261270" x="5467350" y="2825750"/>
          <p14:tracePt t="261287" x="5448300" y="2813050"/>
          <p14:tracePt t="261303" x="5429250" y="2800350"/>
          <p14:tracePt t="261320" x="5416550" y="2794000"/>
          <p14:tracePt t="261323" x="5403850" y="2787650"/>
          <p14:tracePt t="261344" x="5391150" y="2787650"/>
          <p14:tracePt t="261358" x="5384800" y="2787650"/>
          <p14:tracePt t="261372" x="5378450" y="2787650"/>
          <p14:tracePt t="261388" x="5372100" y="2787650"/>
          <p14:tracePt t="261402" x="5359400" y="2787650"/>
          <p14:tracePt t="261419" x="5353050" y="2794000"/>
          <p14:tracePt t="261436" x="5340350" y="2813050"/>
          <p14:tracePt t="261452" x="5327650" y="2819400"/>
          <p14:tracePt t="261470" x="5321300" y="2832100"/>
          <p14:tracePt t="261485" x="5302250" y="2857500"/>
          <p14:tracePt t="261502" x="5295900" y="2882900"/>
          <p14:tracePt t="261519" x="5289550" y="2914650"/>
          <p14:tracePt t="261535" x="5289550" y="2927350"/>
          <p14:tracePt t="261551" x="5289550" y="2933700"/>
          <p14:tracePt t="261569" x="5295900" y="2946400"/>
          <p14:tracePt t="261601" x="5302250" y="2952750"/>
          <p14:tracePt t="261618" x="5308600" y="2959100"/>
          <p14:tracePt t="261639" x="5314950" y="2959100"/>
          <p14:tracePt t="261793" x="5314950" y="2952750"/>
          <p14:tracePt t="262497" x="5321300" y="2952750"/>
          <p14:tracePt t="262504" x="5334000" y="2952750"/>
          <p14:tracePt t="262518" x="5346700" y="2933700"/>
          <p14:tracePt t="262534" x="5353050" y="2933700"/>
          <p14:tracePt t="262548" x="5365750" y="2927350"/>
          <p14:tracePt t="262565" x="5378450" y="2921000"/>
          <p14:tracePt t="262582" x="5410200" y="2901950"/>
          <p14:tracePt t="262598" x="5461000" y="2882900"/>
          <p14:tracePt t="262615" x="5480050" y="2876550"/>
          <p14:tracePt t="262631" x="5549900" y="2863850"/>
          <p14:tracePt t="262648" x="5575300" y="2857500"/>
          <p14:tracePt t="262665" x="5613400" y="2844800"/>
          <p14:tracePt t="262681" x="5651500" y="2832100"/>
          <p14:tracePt t="262715" x="5664200" y="2825750"/>
          <p14:tracePt t="262731" x="5670550" y="2825750"/>
          <p14:tracePt t="262778" x="5664200" y="2825750"/>
          <p14:tracePt t="262806" x="5657850" y="2825750"/>
          <p14:tracePt t="262827" x="5651500" y="2825750"/>
          <p14:tracePt t="262849" x="5645150" y="2832100"/>
          <p14:tracePt t="262862" x="5638800" y="2832100"/>
          <p14:tracePt t="262870" x="5626100" y="2832100"/>
          <p14:tracePt t="262881" x="5626100" y="2838450"/>
          <p14:tracePt t="262898" x="5594350" y="2844800"/>
          <p14:tracePt t="262914" x="5575300" y="2851150"/>
          <p14:tracePt t="262931" x="5556250" y="2851150"/>
          <p14:tracePt t="262947" x="5499100" y="2863850"/>
          <p14:tracePt t="262964" x="5454650" y="2876550"/>
          <p14:tracePt t="262980" x="5422900" y="2889250"/>
          <p14:tracePt t="262997" x="5365750" y="2901950"/>
          <p14:tracePt t="263013" x="5334000" y="2914650"/>
          <p14:tracePt t="263031" x="5308600" y="2927350"/>
          <p14:tracePt t="263046" x="5295900" y="2927350"/>
          <p14:tracePt t="263063" x="5289550" y="2927350"/>
          <p14:tracePt t="263080" x="5283200" y="2927350"/>
          <p14:tracePt t="263113" x="5276850" y="2933700"/>
          <p14:tracePt t="263241" x="5283200" y="2921000"/>
          <p14:tracePt t="263270" x="5283200" y="2914650"/>
          <p14:tracePt t="263291" x="5289550" y="2908300"/>
          <p14:tracePt t="263319" x="5295900" y="2901950"/>
          <p14:tracePt t="263340" x="5302250" y="2895600"/>
          <p14:tracePt t="263354" x="5302250" y="2889250"/>
          <p14:tracePt t="263389" x="5308600" y="2882900"/>
          <p14:tracePt t="263410" x="5314950" y="2876550"/>
          <p14:tracePt t="263439" x="5321300" y="2870200"/>
          <p14:tracePt t="263460" x="5321300" y="2863850"/>
          <p14:tracePt t="263481" x="5327650" y="2863850"/>
          <p14:tracePt t="263509" x="5327650" y="2857500"/>
          <p14:tracePt t="263544" x="5334000" y="2851150"/>
          <p14:tracePt t="263649" x="5334000" y="2857500"/>
          <p14:tracePt t="263712" x="5334000" y="2863850"/>
          <p14:tracePt t="263719" x="5327650" y="2870200"/>
          <p14:tracePt t="263733" x="5321300" y="2870200"/>
          <p14:tracePt t="263748" x="5321300" y="2876550"/>
          <p14:tracePt t="263760" x="5314950" y="2876550"/>
          <p14:tracePt t="263777" x="5308600" y="2876550"/>
          <p14:tracePt t="263794" x="5308600" y="2882900"/>
          <p14:tracePt t="263811" x="5295900" y="2895600"/>
          <p14:tracePt t="263828" x="5289550" y="2901950"/>
          <p14:tracePt t="263844" x="5270500" y="2921000"/>
          <p14:tracePt t="263861" x="5257800" y="2927350"/>
          <p14:tracePt t="263877" x="5251450" y="2933700"/>
          <p14:tracePt t="263894" x="5232400" y="2946400"/>
          <p14:tracePt t="263911" x="5226050" y="2946400"/>
          <p14:tracePt t="263927" x="5219700" y="2946400"/>
          <p14:tracePt t="264092" x="5226050" y="2946400"/>
          <p14:tracePt t="264377" x="5219700" y="2952750"/>
          <p14:tracePt t="264384" x="5200650" y="2965450"/>
          <p14:tracePt t="264398" x="5175250" y="2978150"/>
          <p14:tracePt t="264409" x="5156200" y="2990850"/>
          <p14:tracePt t="264426" x="5137150" y="3016250"/>
          <p14:tracePt t="264443" x="5080000" y="3054350"/>
          <p14:tracePt t="264459" x="5016500" y="3105150"/>
          <p14:tracePt t="264476" x="4914900" y="3155950"/>
          <p14:tracePt t="264492" x="4857750" y="3187700"/>
          <p14:tracePt t="264509" x="4718050" y="3263900"/>
          <p14:tracePt t="264525" x="4559300" y="3346450"/>
          <p14:tracePt t="264542" x="4476750" y="3384550"/>
          <p14:tracePt t="264558" x="4381500" y="3435350"/>
          <p14:tracePt t="264575" x="4222750" y="3517900"/>
          <p14:tracePt t="264591" x="4127500" y="3562350"/>
          <p14:tracePt t="264608" x="4057650" y="3600450"/>
          <p14:tracePt t="264624" x="3898900" y="3683000"/>
          <p14:tracePt t="264641" x="3816350" y="3702050"/>
          <p14:tracePt t="264658" x="3695700" y="3740150"/>
          <p14:tracePt t="264674" x="3657600" y="3752850"/>
          <p14:tracePt t="264691" x="3632200" y="3759200"/>
          <p14:tracePt t="264708" x="3581400" y="3765550"/>
          <p14:tracePt t="264724" x="3562350" y="3765550"/>
          <p14:tracePt t="264741" x="3549650" y="3765550"/>
          <p14:tracePt t="264758" x="3543300" y="3765550"/>
          <p14:tracePt t="264774" x="3530600" y="3765550"/>
          <p14:tracePt t="264791" x="3524250" y="3765550"/>
          <p14:tracePt t="264833" x="3517900" y="3765550"/>
          <p14:tracePt t="264960" x="3530600" y="3765550"/>
          <p14:tracePt t="264975" x="3536950" y="3765550"/>
          <p14:tracePt t="264981" x="3543300" y="3765550"/>
          <p14:tracePt t="264995" x="3556000" y="3759200"/>
          <p14:tracePt t="265010" x="3568700" y="3759200"/>
          <p14:tracePt t="265024" x="3581400" y="3759200"/>
          <p14:tracePt t="265040" x="3594100" y="3752850"/>
          <p14:tracePt t="265056" x="3619500" y="3752850"/>
          <p14:tracePt t="265074" x="3676650" y="3733800"/>
          <p14:tracePt t="265090" x="3727450" y="3733800"/>
          <p14:tracePt t="265106" x="3860800" y="3714750"/>
          <p14:tracePt t="265123" x="3937000" y="3714750"/>
          <p14:tracePt t="265139" x="4038600" y="3708400"/>
          <p14:tracePt t="265157" x="4254500" y="3695700"/>
          <p14:tracePt t="265173" x="4356100" y="3695700"/>
          <p14:tracePt t="265189" x="4457700" y="3695700"/>
          <p14:tracePt t="265206" x="4610100" y="3689350"/>
          <p14:tracePt t="265222" x="4667250" y="3676650"/>
          <p14:tracePt t="265239" x="4819650" y="3702050"/>
          <p14:tracePt t="265256" x="5245100" y="3873500"/>
          <p14:tracePt t="265272" x="5543550" y="4019550"/>
          <p14:tracePt t="265289" x="6337300" y="4381500"/>
          <p14:tracePt t="265305" x="7080250" y="4705350"/>
          <p14:tracePt t="265322" x="7366000" y="4781550"/>
          <p14:tracePt t="265340" x="7677150" y="4819650"/>
          <p14:tracePt t="265355" x="7740650" y="4813300"/>
          <p14:tracePt t="265372" x="7797800" y="4768850"/>
          <p14:tracePt t="265389" x="7829550" y="4724400"/>
          <p14:tracePt t="265405" x="7842250" y="4711700"/>
          <p14:tracePt t="265421" x="7854950" y="4686300"/>
          <p14:tracePt t="265439" x="7867650" y="4667250"/>
          <p14:tracePt t="265455" x="7874000" y="4660900"/>
          <p14:tracePt t="265472" x="7880350" y="4654550"/>
          <p14:tracePt t="265488" x="7861300" y="4616450"/>
          <p14:tracePt t="265505" x="7835900" y="4591050"/>
          <p14:tracePt t="265522" x="7785100" y="4540250"/>
          <p14:tracePt t="265538" x="7759700" y="4521200"/>
          <p14:tracePt t="266023" x="7759700" y="4476750"/>
          <p14:tracePt t="266030" x="7772400" y="4451350"/>
          <p14:tracePt t="266044" x="7772400" y="4406900"/>
          <p14:tracePt t="266053" x="7785100" y="4368800"/>
          <p14:tracePt t="266070" x="7797800" y="4337050"/>
          <p14:tracePt t="266087" x="7810500" y="4286250"/>
          <p14:tracePt t="266103" x="7829550" y="4241800"/>
          <p14:tracePt t="266120" x="7835900" y="4216400"/>
          <p14:tracePt t="266136" x="7854950" y="4152900"/>
          <p14:tracePt t="266153" x="7867650" y="4083050"/>
          <p14:tracePt t="266170" x="7874000" y="4057650"/>
          <p14:tracePt t="266186" x="7880350" y="3994150"/>
          <p14:tracePt t="266203" x="7880350" y="3968750"/>
          <p14:tracePt t="266219" x="7880350" y="3962400"/>
          <p14:tracePt t="266235" x="7880350" y="3956050"/>
          <p14:tracePt t="266283" x="7880350" y="3949700"/>
          <p14:tracePt t="266325" x="7874000" y="3949700"/>
          <p14:tracePt t="266360" x="7874000" y="3943350"/>
          <p14:tracePt t="266374" x="7867650" y="3943350"/>
          <p14:tracePt t="266403" x="7854950" y="3937000"/>
          <p14:tracePt t="266410" x="7848600" y="3937000"/>
          <p14:tracePt t="266423" x="7835900" y="3930650"/>
          <p14:tracePt t="266439" x="7816850" y="3917950"/>
          <p14:tracePt t="266452" x="7797800" y="3905250"/>
          <p14:tracePt t="266468" x="7766050" y="3886200"/>
          <p14:tracePt t="266485" x="7708900" y="3860800"/>
          <p14:tracePt t="266502" x="7569200" y="3803650"/>
          <p14:tracePt t="266518" x="7505700" y="3771900"/>
          <p14:tracePt t="266535" x="7359650" y="3733800"/>
          <p14:tracePt t="266551" x="7302500" y="3714750"/>
          <p14:tracePt t="266568" x="7251700" y="3695700"/>
          <p14:tracePt t="266585" x="7143750" y="3689350"/>
          <p14:tracePt t="266601" x="7099300" y="3683000"/>
          <p14:tracePt t="266618" x="7073900" y="3683000"/>
          <p14:tracePt t="266635" x="7004050" y="3683000"/>
          <p14:tracePt t="266651" x="6991350" y="3683000"/>
          <p14:tracePt t="266668" x="6978650" y="3683000"/>
          <p14:tracePt t="266684" x="6972300" y="3683000"/>
          <p14:tracePt t="266725" x="6978650" y="3683000"/>
          <p14:tracePt t="266740" x="6997700" y="3683000"/>
          <p14:tracePt t="266750" x="7010400" y="3676650"/>
          <p14:tracePt t="266767" x="7029450" y="3670300"/>
          <p14:tracePt t="266784" x="7054850" y="3663950"/>
          <p14:tracePt t="266801" x="7131050" y="3632200"/>
          <p14:tracePt t="266818" x="7175500" y="3613150"/>
          <p14:tracePt t="266833" x="7334250" y="3575050"/>
          <p14:tracePt t="266850" x="7435850" y="3543300"/>
          <p14:tracePt t="266867" x="7721600" y="3479800"/>
          <p14:tracePt t="266883" x="7797800" y="3473450"/>
          <p14:tracePt t="266901" x="7886700" y="3448050"/>
          <p14:tracePt t="266916" x="7918450" y="3435350"/>
          <p14:tracePt t="266934" x="7924800" y="3435350"/>
          <p14:tracePt t="266951" x="7931150" y="3435350"/>
          <p14:tracePt t="267013" x="7918450" y="3435350"/>
          <p14:tracePt t="267028" x="7912100" y="3435350"/>
          <p14:tracePt t="267042" x="7905750" y="3435350"/>
          <p14:tracePt t="267063" x="7899400" y="3435350"/>
          <p14:tracePt t="267105" x="7893050" y="3435350"/>
          <p14:tracePt t="267132" x="7886700" y="3435350"/>
          <p14:tracePt t="267169" x="7880350" y="3435350"/>
          <p14:tracePt t="267203" x="7874000" y="3435350"/>
          <p14:tracePt t="267246" x="7867650" y="3435350"/>
          <p14:tracePt t="267273" x="7861300" y="3435350"/>
          <p14:tracePt t="267316" x="7861300" y="3441700"/>
          <p14:tracePt t="267358" x="7854950" y="3441700"/>
          <p14:tracePt t="267379" x="7848600" y="3448050"/>
          <p14:tracePt t="267386" x="7842250" y="3448050"/>
          <p14:tracePt t="267398" x="7829550" y="3454400"/>
          <p14:tracePt t="267415" x="7816850" y="3454400"/>
          <p14:tracePt t="267432" x="7804150" y="3460750"/>
          <p14:tracePt t="267448" x="7734300" y="3473450"/>
          <p14:tracePt t="267464" x="7664450" y="3505200"/>
          <p14:tracePt t="267482" x="7575550" y="3524250"/>
          <p14:tracePt t="267498" x="7327900" y="3587750"/>
          <p14:tracePt t="267514" x="7150100" y="3625850"/>
          <p14:tracePt t="267531" x="6654800" y="3759200"/>
          <p14:tracePt t="267548" x="6076950" y="3867150"/>
          <p14:tracePt t="267564" x="5772150" y="3930650"/>
          <p14:tracePt t="267583" x="5245100" y="4038600"/>
          <p14:tracePt t="267598" x="4876800" y="4089400"/>
          <p14:tracePt t="267615" x="4749800" y="4114800"/>
          <p14:tracePt t="267631" x="4546600" y="4133850"/>
          <p14:tracePt t="267647" x="4419600" y="4133850"/>
          <p14:tracePt t="267664" x="4387850" y="4133850"/>
          <p14:tracePt t="267681" x="4337050" y="4127500"/>
          <p14:tracePt t="267698" x="4324350" y="4127500"/>
          <p14:tracePt t="267714" x="4324350" y="4114800"/>
          <p14:tracePt t="267731" x="4330700" y="4083050"/>
          <p14:tracePt t="268306" x="4305300" y="4076700"/>
          <p14:tracePt t="268320" x="4260850" y="4057650"/>
          <p14:tracePt t="268334" x="4203700" y="4019550"/>
          <p14:tracePt t="268348" x="4133850" y="3981450"/>
          <p14:tracePt t="268363" x="4057650" y="3943350"/>
          <p14:tracePt t="268376" x="3962400" y="3879850"/>
          <p14:tracePt t="268383" x="3867150" y="3816350"/>
          <p14:tracePt t="268398" x="3759200" y="3759200"/>
          <p14:tracePt t="268414" x="3670300" y="3721100"/>
          <p14:tracePt t="268428" x="3587750" y="3689350"/>
          <p14:tracePt t="268445" x="3530600" y="3663950"/>
          <p14:tracePt t="268461" x="3448050" y="3644900"/>
          <p14:tracePt t="268478" x="3429000" y="3644900"/>
          <p14:tracePt t="268494" x="3416300" y="3644900"/>
          <p14:tracePt t="268511" x="3371850" y="3651250"/>
          <p14:tracePt t="268528" x="3352800" y="3657600"/>
          <p14:tracePt t="268545" x="3321050" y="3683000"/>
          <p14:tracePt t="268561" x="3295650" y="3683000"/>
          <p14:tracePt t="268578" x="3282950" y="3695700"/>
          <p14:tracePt t="268595" x="3270250" y="3702050"/>
          <p14:tracePt t="268611" x="3263900" y="3708400"/>
          <p14:tracePt t="268628" x="3257550" y="3708400"/>
          <p14:tracePt t="268644" x="3251200" y="3708400"/>
          <p14:tracePt t="268664" x="3244850" y="3708400"/>
          <p14:tracePt t="268833" x="3251200" y="3714750"/>
          <p14:tracePt t="268847" x="3257550" y="3721100"/>
          <p14:tracePt t="268868" x="3263900" y="3727450"/>
          <p14:tracePt t="268903" x="3270250" y="3727450"/>
          <p14:tracePt t="268945" x="3282950" y="3727450"/>
          <p14:tracePt t="268952" x="3289300" y="3733800"/>
          <p14:tracePt t="268966" x="3295650" y="3733800"/>
          <p14:tracePt t="268980" x="3308350" y="3733800"/>
          <p14:tracePt t="268992" x="3327400" y="3733800"/>
          <p14:tracePt t="269010" x="3346450" y="3733800"/>
          <p14:tracePt t="269026" x="3378200" y="3733800"/>
          <p14:tracePt t="269043" x="3435350" y="3714750"/>
          <p14:tracePt t="269059" x="3460750" y="3708400"/>
          <p14:tracePt t="269075" x="3505200" y="3702050"/>
          <p14:tracePt t="269093" x="3587750" y="3683000"/>
          <p14:tracePt t="269108" x="3619500" y="3670300"/>
          <p14:tracePt t="269126" x="3657600" y="3670300"/>
          <p14:tracePt t="269143" x="3702050" y="3657600"/>
          <p14:tracePt t="269176" x="3721100" y="3657600"/>
          <p14:tracePt t="269193" x="3746500" y="3651250"/>
          <p14:tracePt t="269209" x="3752850" y="3651250"/>
          <p14:tracePt t="269227" x="3759200" y="3651250"/>
          <p14:tracePt t="269276" x="3752850" y="3651250"/>
          <p14:tracePt t="269289" x="3746500" y="3651250"/>
          <p14:tracePt t="269303" x="3740150" y="3651250"/>
          <p14:tracePt t="269311" x="3733800" y="3651250"/>
          <p14:tracePt t="269352" x="3721100" y="3657600"/>
          <p14:tracePt t="269360" x="3708400" y="3657600"/>
          <p14:tracePt t="269374" x="3695700" y="3663950"/>
          <p14:tracePt t="269388" x="3676650" y="3670300"/>
          <p14:tracePt t="269395" x="3644900" y="3676650"/>
          <p14:tracePt t="269410" x="3613150" y="3695700"/>
          <p14:tracePt t="269424" x="3568700" y="3714750"/>
          <p14:tracePt t="269441" x="3517900" y="3721100"/>
          <p14:tracePt t="269459" x="3416300" y="3759200"/>
          <p14:tracePt t="269474" x="3365500" y="3771900"/>
          <p14:tracePt t="269491" x="3308350" y="3790950"/>
          <p14:tracePt t="269508" x="3244850" y="3816350"/>
          <p14:tracePt t="269525" x="3219450" y="3816350"/>
          <p14:tracePt t="269541" x="3206750" y="3822700"/>
          <p14:tracePt t="269558" x="3194050" y="3829050"/>
          <p14:tracePt t="269574" x="3187700" y="3835400"/>
          <p14:tracePt t="269593" x="3181350" y="3835400"/>
          <p14:tracePt t="269697" x="3181350" y="3829050"/>
          <p14:tracePt t="269725" x="3175000" y="3822700"/>
          <p14:tracePt t="269746" x="3168650" y="3822700"/>
          <p14:tracePt t="269774" x="3168650" y="3816350"/>
          <p14:tracePt t="269795" x="3162300" y="3816350"/>
          <p14:tracePt t="269809" x="3155950" y="3810000"/>
          <p14:tracePt t="269824" x="3149600" y="3810000"/>
          <p14:tracePt t="269830" x="3136900" y="3797300"/>
          <p14:tracePt t="269844" x="3117850" y="3797300"/>
          <p14:tracePt t="269860" x="3098800" y="3784600"/>
          <p14:tracePt t="269873" x="3054350" y="3765550"/>
          <p14:tracePt t="269890" x="3028950" y="3759200"/>
          <p14:tracePt t="269907" x="2984500" y="3740150"/>
          <p14:tracePt t="269923" x="2901950" y="3714750"/>
          <p14:tracePt t="269939" x="2857500" y="3708400"/>
          <p14:tracePt t="269943" x="2813050" y="3702050"/>
          <p14:tracePt t="269958" x="2774950" y="3683000"/>
          <p14:tracePt t="269973" x="2717800" y="3670300"/>
          <p14:tracePt t="269989" x="2679700" y="3663950"/>
          <p14:tracePt t="270006" x="2571750" y="3644900"/>
          <p14:tracePt t="270022" x="2520950" y="3644900"/>
          <p14:tracePt t="270039" x="2476500" y="3638550"/>
          <p14:tracePt t="270056" x="2432050" y="3638550"/>
          <p14:tracePt t="270072" x="2406650" y="3638550"/>
          <p14:tracePt t="270090" x="2393950" y="3632200"/>
          <p14:tracePt t="270106" x="2381250" y="3632200"/>
          <p14:tracePt t="270139" x="2368550" y="3632200"/>
          <p14:tracePt t="270172" x="2362200" y="3632200"/>
          <p14:tracePt t="270280" x="2355850" y="3632200"/>
          <p14:tracePt t="270315" x="2343150" y="3632200"/>
          <p14:tracePt t="270343" x="2336800" y="3632200"/>
          <p14:tracePt t="270357" x="2330450" y="3632200"/>
          <p14:tracePt t="270372" x="2317750" y="3632200"/>
          <p14:tracePt t="270378" x="2305050" y="3632200"/>
          <p14:tracePt t="270388" x="2286000" y="3632200"/>
          <p14:tracePt t="270405" x="2254250" y="3625850"/>
          <p14:tracePt t="270422" x="2197100" y="3619500"/>
          <p14:tracePt t="270438" x="2114550" y="3606800"/>
          <p14:tracePt t="270455" x="2076450" y="3606800"/>
          <p14:tracePt t="270471" x="1993900" y="3600450"/>
          <p14:tracePt t="270487" x="1917700" y="3594100"/>
          <p14:tracePt t="270505" x="1866900" y="3594100"/>
          <p14:tracePt t="270520" x="1847850" y="3594100"/>
          <p14:tracePt t="270538" x="1835150" y="3594100"/>
          <p14:tracePt t="270554" x="1803400" y="3594100"/>
          <p14:tracePt t="270571" x="1797050" y="3587750"/>
          <p14:tracePt t="270587" x="1790700" y="3587750"/>
          <p14:tracePt t="270604" x="1784350" y="3587750"/>
          <p14:tracePt t="270863" x="1784350" y="3575050"/>
          <p14:tracePt t="270885" x="1784350" y="3587750"/>
          <p14:tracePt t="271266" x="1778000" y="3587750"/>
          <p14:tracePt t="271280" x="1771650" y="3594100"/>
          <p14:tracePt t="271288" x="1765300" y="3600450"/>
          <p14:tracePt t="271304" x="1758950" y="3600450"/>
          <p14:tracePt t="271318" x="1752600" y="3606800"/>
          <p14:tracePt t="271335" x="1739900" y="3625850"/>
          <p14:tracePt t="271352" x="1733550" y="3651250"/>
          <p14:tracePt t="271368" x="1733550" y="3663950"/>
          <p14:tracePt t="271386" x="1733550" y="3689350"/>
          <p14:tracePt t="271402" x="1733550" y="3708400"/>
          <p14:tracePt t="271435" x="1739900" y="3727450"/>
          <p14:tracePt t="271471" x="1746250" y="3733800"/>
          <p14:tracePt t="271512" x="1746250" y="3740150"/>
          <p14:tracePt t="271568" x="1752600" y="3746500"/>
          <p14:tracePt t="271617" x="1758950" y="3746500"/>
          <p14:tracePt t="271659" x="1765300" y="3746500"/>
          <p14:tracePt t="271722" x="1765300" y="3740150"/>
          <p14:tracePt t="271730" x="1771650" y="3740150"/>
          <p14:tracePt t="271751" x="1771650" y="3733800"/>
          <p14:tracePt t="271779" x="1778000" y="3727450"/>
          <p14:tracePt t="271800" x="1784350" y="3727450"/>
          <p14:tracePt t="271821" x="1790700" y="3721100"/>
          <p14:tracePt t="271828" x="1797050" y="3714750"/>
          <p14:tracePt t="271850" x="1803400" y="3714750"/>
          <p14:tracePt t="271891" x="1809750" y="3708400"/>
          <p14:tracePt t="271899" x="1816100" y="3708400"/>
          <p14:tracePt t="271919" x="1822450" y="3702050"/>
          <p14:tracePt t="271934" x="1822450" y="3695700"/>
          <p14:tracePt t="271940" x="1828800" y="3695700"/>
          <p14:tracePt t="271954" x="1835150" y="3689350"/>
          <p14:tracePt t="271969" x="1847850" y="3676650"/>
          <p14:tracePt t="271985" x="1860550" y="3670300"/>
          <p14:tracePt t="272000" x="1879600" y="3663950"/>
          <p14:tracePt t="272016" x="1911350" y="3644900"/>
          <p14:tracePt t="272033" x="1943100" y="3625850"/>
          <p14:tracePt t="272049" x="1968500" y="3619500"/>
          <p14:tracePt t="272066" x="2000250" y="3594100"/>
          <p14:tracePt t="272082" x="2032000" y="3587750"/>
          <p14:tracePt t="272099" x="2044700" y="3587750"/>
          <p14:tracePt t="272116" x="2057400" y="3587750"/>
          <p14:tracePt t="272132" x="2063750" y="3581400"/>
          <p14:tracePt t="272149" x="2070100" y="3581400"/>
          <p14:tracePt t="272186" x="2076450" y="3581400"/>
          <p14:tracePt t="272250" x="2070100" y="3581400"/>
          <p14:tracePt t="272292" x="2063750" y="3587750"/>
          <p14:tracePt t="272320" x="2057400" y="3587750"/>
          <p14:tracePt t="272341" x="2051050" y="3600450"/>
          <p14:tracePt t="272362" x="2051050" y="3606800"/>
          <p14:tracePt t="272376" x="2044700" y="3606800"/>
          <p14:tracePt t="272384" x="2044700" y="3613150"/>
          <p14:tracePt t="272404" x="2044700" y="3619500"/>
          <p14:tracePt t="272414" x="2044700" y="3625850"/>
          <p14:tracePt t="272434" x="2038350" y="3625850"/>
          <p14:tracePt t="272448" x="2038350" y="3632200"/>
          <p14:tracePt t="272464" x="2038350" y="3638550"/>
          <p14:tracePt t="272483" x="2038350" y="3644900"/>
          <p14:tracePt t="272497" x="2032000" y="3644900"/>
          <p14:tracePt t="272514" x="2025650" y="3644900"/>
          <p14:tracePt t="272531" x="2006600" y="3644900"/>
          <p14:tracePt t="272547" x="1987550" y="3638550"/>
          <p14:tracePt t="272564" x="1936750" y="3619500"/>
          <p14:tracePt t="272581" x="1905000" y="3600450"/>
          <p14:tracePt t="272597" x="1828800" y="3543300"/>
          <p14:tracePt t="272614" x="1790700" y="3492500"/>
          <p14:tracePt t="272630" x="1714500" y="3378200"/>
          <p14:tracePt t="272647" x="1644650" y="3257550"/>
          <p14:tracePt t="272664" x="1600200" y="3130550"/>
          <p14:tracePt t="272680" x="1581150" y="3086100"/>
          <p14:tracePt t="272696" x="1568450" y="2990850"/>
          <p14:tracePt t="272714" x="1555750" y="2901950"/>
          <p14:tracePt t="272730" x="1549400" y="2857500"/>
          <p14:tracePt t="272746" x="1543050" y="2768600"/>
          <p14:tracePt t="272763" x="1543050" y="2698750"/>
          <p14:tracePt t="272779" x="1543050" y="2667000"/>
          <p14:tracePt t="272796" x="1543050" y="2641600"/>
          <p14:tracePt t="272813" x="1549400" y="2578100"/>
          <p14:tracePt t="272829" x="1555750" y="2559050"/>
          <p14:tracePt t="272847" x="1562100" y="2527300"/>
          <p14:tracePt t="272863" x="1562100" y="2520950"/>
          <p14:tracePt t="272879" x="1568450" y="2508250"/>
          <p14:tracePt t="272896" x="1568450" y="2501900"/>
          <p14:tracePt t="272912" x="1568450" y="2495550"/>
          <p14:tracePt t="273008" x="1574800" y="2495550"/>
          <p14:tracePt t="273057" x="1581150" y="2495550"/>
          <p14:tracePt t="273078" x="1581150" y="2501900"/>
          <p14:tracePt t="273085" x="1581150" y="2508250"/>
          <p14:tracePt t="273095" x="1581150" y="2514600"/>
          <p14:tracePt t="273112" x="1581150" y="2520950"/>
          <p14:tracePt t="273129" x="1581150" y="2527300"/>
          <p14:tracePt t="273145" x="1581150" y="2533650"/>
          <p14:tracePt t="273162" x="1587500" y="2578100"/>
          <p14:tracePt t="273178" x="1612900" y="2673350"/>
          <p14:tracePt t="273194" x="1644650" y="2743200"/>
          <p14:tracePt t="273213" x="1701800" y="2927350"/>
          <p14:tracePt t="273228" x="1746250" y="3028950"/>
          <p14:tracePt t="273245" x="1784350" y="3136900"/>
          <p14:tracePt t="273262" x="1828800" y="3238500"/>
          <p14:tracePt t="273278" x="1885950" y="3397250"/>
          <p14:tracePt t="273294" x="1917700" y="3454400"/>
          <p14:tracePt t="273311" x="1949450" y="3530600"/>
          <p14:tracePt t="273328" x="1962150" y="3543300"/>
          <p14:tracePt t="273344" x="1968500" y="3562350"/>
          <p14:tracePt t="273361" x="1974850" y="3575050"/>
          <p14:tracePt t="273409" x="1981200" y="3581400"/>
          <p14:tracePt t="273542" x="1974850" y="3581400"/>
          <p14:tracePt t="273634" x="1968500" y="3581400"/>
          <p14:tracePt t="273703" x="1955800" y="3581400"/>
          <p14:tracePt t="273718" x="1949450" y="3581400"/>
          <p14:tracePt t="273725" x="1943100" y="3581400"/>
          <p14:tracePt t="273732" x="1936750" y="3581400"/>
          <p14:tracePt t="273743" x="1924050" y="3581400"/>
          <p14:tracePt t="273761" x="1892300" y="3587750"/>
          <p14:tracePt t="273776" x="1860550" y="3594100"/>
          <p14:tracePt t="273793" x="1822450" y="3619500"/>
          <p14:tracePt t="273810" x="1778000" y="3632200"/>
          <p14:tracePt t="273826" x="1758950" y="3632200"/>
          <p14:tracePt t="273843" x="1714500" y="3651250"/>
          <p14:tracePt t="273859" x="1682750" y="3663950"/>
          <p14:tracePt t="273876" x="1676400" y="3670300"/>
          <p14:tracePt t="273893" x="1663700" y="3676650"/>
          <p14:tracePt t="273909" x="1657350" y="3676650"/>
          <p14:tracePt t="273985" x="1657350" y="3670300"/>
          <p14:tracePt t="274006" x="1663700" y="3663950"/>
          <p14:tracePt t="274658" x="1670050" y="3663950"/>
          <p14:tracePt t="274672" x="1682750" y="3663950"/>
          <p14:tracePt t="274679" x="1701800" y="3657600"/>
          <p14:tracePt t="274693" x="1720850" y="3651250"/>
          <p14:tracePt t="274709" x="1752600" y="3651250"/>
          <p14:tracePt t="274723" x="1797050" y="3651250"/>
          <p14:tracePt t="274739" x="1854200" y="3651250"/>
          <p14:tracePt t="274757" x="1993900" y="3651250"/>
          <p14:tracePt t="274772" x="2095500" y="3651250"/>
          <p14:tracePt t="274790" x="2184400" y="3663950"/>
          <p14:tracePt t="274806" x="2387600" y="3663950"/>
          <p14:tracePt t="274825" x="2476500" y="3670300"/>
          <p14:tracePt t="274840" x="2565400" y="3683000"/>
          <p14:tracePt t="274842" x="2628900" y="3683000"/>
          <p14:tracePt t="274856" x="2686050" y="3689350"/>
          <p14:tracePt t="274873" x="2711450" y="3689350"/>
          <p14:tracePt t="274890" x="2736850" y="3689350"/>
          <p14:tracePt t="274905" x="2743200" y="3689350"/>
          <p14:tracePt t="274960" x="2736850" y="3689350"/>
          <p14:tracePt t="274974" x="2730500" y="3689350"/>
          <p14:tracePt t="274995" x="2724150" y="3689350"/>
          <p14:tracePt t="275002" x="2717800" y="3689350"/>
          <p14:tracePt t="275016" x="2717800" y="3683000"/>
          <p14:tracePt t="275030" x="2724150" y="3683000"/>
          <p14:tracePt t="275044" x="2724150" y="3676650"/>
          <p14:tracePt t="275664" x="2736850" y="3676650"/>
          <p14:tracePt t="275678" x="2743200" y="3683000"/>
          <p14:tracePt t="275684" x="2749550" y="3683000"/>
          <p14:tracePt t="275691" x="2762250" y="3689350"/>
          <p14:tracePt t="275706" x="2768600" y="3689350"/>
          <p14:tracePt t="275720" x="2781300" y="3695700"/>
          <p14:tracePt t="275736" x="2794000" y="3702050"/>
          <p14:tracePt t="275753" x="2800350" y="3702050"/>
          <p14:tracePt t="275770" x="2819400" y="3708400"/>
          <p14:tracePt t="275786" x="2832100" y="3708400"/>
          <p14:tracePt t="275803" x="2838450" y="3708400"/>
          <p14:tracePt t="275819" x="2857500" y="3708400"/>
          <p14:tracePt t="275836" x="2895600" y="3708400"/>
          <p14:tracePt t="275853" x="2959100" y="3708400"/>
          <p14:tracePt t="275869" x="3003550" y="3702050"/>
          <p14:tracePt t="275885" x="3067050" y="3702050"/>
          <p14:tracePt t="275903" x="3295650" y="3702050"/>
          <p14:tracePt t="275919" x="3384550" y="3702050"/>
          <p14:tracePt t="275936" x="3473450" y="3702050"/>
          <p14:tracePt t="275953" x="3663950" y="3689350"/>
          <p14:tracePt t="275968" x="3854450" y="3683000"/>
          <p14:tracePt t="275985" x="3930650" y="3670300"/>
          <p14:tracePt t="276002" x="4076700" y="3651250"/>
          <p14:tracePt t="276019" x="4203700" y="3644900"/>
          <p14:tracePt t="276036" x="4349750" y="3613150"/>
          <p14:tracePt t="276052" x="4425950" y="3606800"/>
          <p14:tracePt t="276068" x="4635500" y="3575050"/>
          <p14:tracePt t="276085" x="4826000" y="3530600"/>
          <p14:tracePt t="276101" x="4927600" y="3511550"/>
          <p14:tracePt t="276118" x="5086350" y="3486150"/>
          <p14:tracePt t="276135" x="5219700" y="3454400"/>
          <p14:tracePt t="276151" x="5283200" y="3448050"/>
          <p14:tracePt t="276170" x="5403850" y="3416300"/>
          <p14:tracePt t="276185" x="5511800" y="3397250"/>
          <p14:tracePt t="276201" x="5562600" y="3397250"/>
          <p14:tracePt t="276218" x="5670550" y="3378200"/>
          <p14:tracePt t="276235" x="5727700" y="3365500"/>
          <p14:tracePt t="276251" x="5803900" y="3365500"/>
          <p14:tracePt t="276268" x="5937250" y="3333750"/>
          <p14:tracePt t="276284" x="6000750" y="3333750"/>
          <p14:tracePt t="276301" x="6064250" y="3333750"/>
          <p14:tracePt t="276318" x="6178550" y="3346450"/>
          <p14:tracePt t="276334" x="6292850" y="3384550"/>
          <p14:tracePt t="276351" x="6356350" y="3409950"/>
          <p14:tracePt t="276367" x="6546850" y="3492500"/>
          <p14:tracePt t="276384" x="6756400" y="3613150"/>
          <p14:tracePt t="276402" x="6921500" y="3702050"/>
          <p14:tracePt t="276417" x="7023100" y="3765550"/>
          <p14:tracePt t="276433" x="7035800" y="3771900"/>
          <p14:tracePt t="276451" x="7042150" y="3771900"/>
          <p14:tracePt t="276591" x="7048500" y="3765550"/>
          <p14:tracePt t="276626" x="7048500" y="3759200"/>
          <p14:tracePt t="276647" x="7048500" y="3752850"/>
          <p14:tracePt t="276661" x="7054850" y="3746500"/>
          <p14:tracePt t="276669" x="7061200" y="3746500"/>
          <p14:tracePt t="276683" x="7061200" y="3740150"/>
          <p14:tracePt t="276699" x="7073900" y="3740150"/>
          <p14:tracePt t="276717" x="7080250" y="3727450"/>
          <p14:tracePt t="276732" x="7099300" y="3721100"/>
          <p14:tracePt t="276750" x="7118350" y="3714750"/>
          <p14:tracePt t="276767" x="7169150" y="3689350"/>
          <p14:tracePt t="276783" x="7194550" y="3676650"/>
          <p14:tracePt t="276799" x="7232650" y="3670300"/>
          <p14:tracePt t="276816" x="7372350" y="3625850"/>
          <p14:tracePt t="276833" x="7429500" y="3606800"/>
          <p14:tracePt t="276849" x="7480300" y="3600450"/>
          <p14:tracePt t="276866" x="7613650" y="3581400"/>
          <p14:tracePt t="276883" x="7658100" y="3575050"/>
          <p14:tracePt t="276900" x="7747000" y="3575050"/>
          <p14:tracePt t="276916" x="7785100" y="3575050"/>
          <p14:tracePt t="276932" x="7842250" y="3568700"/>
          <p14:tracePt t="276950" x="7899400" y="3568700"/>
          <p14:tracePt t="276965" x="7931150" y="3556000"/>
          <p14:tracePt t="276982" x="7988300" y="3556000"/>
          <p14:tracePt t="276999" x="8020050" y="3549650"/>
          <p14:tracePt t="277015" x="8045450" y="3543300"/>
          <p14:tracePt t="277032" x="8051800" y="3543300"/>
          <p14:tracePt t="277048" x="8064500" y="3543300"/>
          <p14:tracePt t="277065" x="8070850" y="3543300"/>
          <p14:tracePt t="277082" x="8077200" y="3543300"/>
          <p14:tracePt t="277160" x="8077200" y="3549650"/>
          <p14:tracePt t="277209" x="8070850" y="3549650"/>
          <p14:tracePt t="277237" x="8064500" y="3549650"/>
          <p14:tracePt t="277258" x="8058150" y="3549650"/>
          <p14:tracePt t="277279" x="8045450" y="3549650"/>
          <p14:tracePt t="277300" x="8032750" y="3549650"/>
          <p14:tracePt t="277307" x="8007350" y="3549650"/>
          <p14:tracePt t="277321" x="7981950" y="3549650"/>
          <p14:tracePt t="277331" x="7943850" y="3556000"/>
          <p14:tracePt t="277348" x="7886700" y="3568700"/>
          <p14:tracePt t="277364" x="7759700" y="3575050"/>
          <p14:tracePt t="277381" x="7607300" y="3587750"/>
          <p14:tracePt t="277398" x="7524750" y="3594100"/>
          <p14:tracePt t="277413" x="7385050" y="3625850"/>
          <p14:tracePt t="277430" x="7327900" y="3632200"/>
          <p14:tracePt t="277448" x="7181850" y="3670300"/>
          <p14:tracePt t="277463" x="7137400" y="3676650"/>
          <p14:tracePt t="277480" x="7112000" y="3683000"/>
          <p14:tracePt t="277497" x="7067550" y="3702050"/>
          <p14:tracePt t="277513" x="7048500" y="3702050"/>
          <p14:tracePt t="277530" x="7042150" y="3702050"/>
          <p14:tracePt t="277533" x="7035800" y="3702050"/>
          <p14:tracePt t="277560" x="7029450" y="3708400"/>
          <p14:tracePt t="277609" x="7023100" y="3708400"/>
          <p14:tracePt t="277623" x="7010400" y="3708400"/>
          <p14:tracePt t="277631" x="6997700" y="3708400"/>
          <p14:tracePt t="277644" x="6978650" y="3708400"/>
          <p14:tracePt t="277651" x="6940550" y="3702050"/>
          <p14:tracePt t="277662" x="6889750" y="3702050"/>
          <p14:tracePt t="277680" x="6699250" y="3702050"/>
          <p14:tracePt t="277696" x="6559550" y="3702050"/>
          <p14:tracePt t="277712" x="6381750" y="3708400"/>
          <p14:tracePt t="277729" x="5575300" y="3721100"/>
          <p14:tracePt t="277746" x="5257800" y="3740150"/>
          <p14:tracePt t="277764" x="4552950" y="3752850"/>
          <p14:tracePt t="277779" x="4241800" y="3771900"/>
          <p14:tracePt t="277796" x="3600450" y="3822700"/>
          <p14:tracePt t="277813" x="3200400" y="3848100"/>
          <p14:tracePt t="277829" x="3073400" y="3848100"/>
          <p14:tracePt t="277845" x="2882900" y="3873500"/>
          <p14:tracePt t="277863" x="2774950" y="3886200"/>
          <p14:tracePt t="277879" x="2749550" y="3886200"/>
          <p14:tracePt t="277896" x="2711450" y="3892550"/>
          <p14:tracePt t="277912" x="2686050" y="3905250"/>
          <p14:tracePt t="277929" x="2679700" y="3911600"/>
          <p14:tracePt t="277946" x="2660650" y="3911600"/>
          <p14:tracePt t="277963" x="2635250" y="3917950"/>
          <p14:tracePt t="277978" x="2609850" y="3924300"/>
          <p14:tracePt t="277996" x="2571750" y="3930650"/>
          <p14:tracePt t="278011" x="2514600" y="3943350"/>
          <p14:tracePt t="278028" x="2482850" y="3949700"/>
          <p14:tracePt t="278031" x="2438400" y="3968750"/>
          <p14:tracePt t="278047" x="2400300" y="3975100"/>
          <p14:tracePt t="278062" x="2355850" y="3987800"/>
          <p14:tracePt t="278078" x="2266950" y="3994150"/>
          <p14:tracePt t="278095" x="2184400" y="4000500"/>
          <p14:tracePt t="278111" x="2146300" y="4000500"/>
          <p14:tracePt t="278128" x="2089150" y="4000500"/>
          <p14:tracePt t="278144" x="2038350" y="4000500"/>
          <p14:tracePt t="278161" x="2025650" y="4000500"/>
          <p14:tracePt t="278178" x="1993900" y="4000500"/>
          <p14:tracePt t="278194" x="1968500" y="4000500"/>
          <p14:tracePt t="278211" x="1955800" y="4000500"/>
          <p14:tracePt t="278228" x="1936750" y="3994150"/>
          <p14:tracePt t="278244" x="1924050" y="3994150"/>
          <p14:tracePt t="278277" x="1911350" y="3994150"/>
          <p14:tracePt t="278333" x="1905000" y="3994150"/>
          <p14:tracePt t="278360" x="1898650" y="4000500"/>
          <p14:tracePt t="278396" x="1892300" y="4000500"/>
          <p14:tracePt t="278424" x="1885950" y="4000500"/>
          <p14:tracePt t="278431" x="1885950" y="4006850"/>
          <p14:tracePt t="278446" x="1879600" y="4006850"/>
          <p14:tracePt t="278461" x="1879600" y="4013200"/>
          <p14:tracePt t="278477" x="1873250" y="4013200"/>
          <p14:tracePt t="278494" x="1860550" y="4019550"/>
          <p14:tracePt t="278526" x="1847850" y="4025900"/>
          <p14:tracePt t="278546" x="1847850" y="4032250"/>
          <p14:tracePt t="278559" x="1841500" y="4032250"/>
          <p14:tracePt t="278577" x="1835150" y="4044950"/>
          <p14:tracePt t="278593" x="1822450" y="4057650"/>
          <p14:tracePt t="278609" x="1816100" y="4064000"/>
          <p14:tracePt t="278626" x="1803400" y="4070350"/>
          <p14:tracePt t="278643" x="1771650" y="4114800"/>
          <p14:tracePt t="278659" x="1765300" y="4133850"/>
          <p14:tracePt t="278677" x="1752600" y="4152900"/>
          <p14:tracePt t="278693" x="1746250" y="4165600"/>
          <p14:tracePt t="278709" x="1733550" y="4178300"/>
          <p14:tracePt t="278742" x="1733550" y="4184650"/>
          <p14:tracePt t="278768" x="1733550" y="4191000"/>
          <p14:tracePt t="278853" x="1727200" y="4191000"/>
          <p14:tracePt t="278873" x="1720850" y="4197350"/>
          <p14:tracePt t="278895" x="1714500" y="4203700"/>
          <p14:tracePt t="278910" x="1708150" y="4203700"/>
          <p14:tracePt t="278923" x="1701800" y="4210050"/>
          <p14:tracePt t="278944" x="1695450" y="4210050"/>
          <p14:tracePt t="278964" x="1695450" y="4216400"/>
          <p14:tracePt t="278985" x="1689100" y="4216400"/>
          <p14:tracePt t="279056" x="1682750" y="4216400"/>
          <p14:tracePt t="279397" x="1682750" y="4222750"/>
          <p14:tracePt t="279410" x="1682750" y="4248150"/>
          <p14:tracePt t="279418" x="1682750" y="4273550"/>
          <p14:tracePt t="279426" x="1682750" y="4292600"/>
          <p14:tracePt t="279440" x="1682750" y="4324350"/>
          <p14:tracePt t="279457" x="1682750" y="4343400"/>
          <p14:tracePt t="279474" x="1676400" y="4400550"/>
          <p14:tracePt t="279490" x="1670050" y="4451350"/>
          <p14:tracePt t="279507" x="1670050" y="4476750"/>
          <p14:tracePt t="279524" x="1657350" y="4521200"/>
          <p14:tracePt t="279540" x="1644650" y="4559300"/>
          <p14:tracePt t="279557" x="1638300" y="4572000"/>
          <p14:tracePt t="279573" x="1631950" y="4610100"/>
          <p14:tracePt t="279589" x="1625600" y="4622800"/>
          <p14:tracePt t="279607" x="1625600" y="4629150"/>
          <p14:tracePt t="279622" x="1625600" y="4641850"/>
          <p14:tracePt t="279639" x="1619250" y="4654550"/>
          <p14:tracePt t="279656" x="1619250" y="4660900"/>
          <p14:tracePt t="279689" x="1612900" y="4660900"/>
          <p14:tracePt t="279706" x="1612900" y="4667250"/>
          <p14:tracePt t="279740" x="1612900" y="4673600"/>
          <p14:tracePt t="279811" x="1606550" y="4679950"/>
          <p14:tracePt t="280092" x="1612900" y="4679950"/>
          <p14:tracePt t="280099" x="1625600" y="4679950"/>
          <p14:tracePt t="280113" x="1638300" y="4673600"/>
          <p14:tracePt t="280122" x="1651000" y="4673600"/>
          <p14:tracePt t="280137" x="1670050" y="4667250"/>
          <p14:tracePt t="280155" x="1720850" y="4654550"/>
          <p14:tracePt t="280171" x="1790700" y="4635500"/>
          <p14:tracePt t="280188" x="1835150" y="4629150"/>
          <p14:tracePt t="280204" x="1911350" y="4622800"/>
          <p14:tracePt t="280220" x="2006600" y="4610100"/>
          <p14:tracePt t="280237" x="2044700" y="4610100"/>
          <p14:tracePt t="280254" x="2159000" y="4610100"/>
          <p14:tracePt t="280270" x="2241550" y="4616450"/>
          <p14:tracePt t="280287" x="2286000" y="4622800"/>
          <p14:tracePt t="280303" x="2324100" y="4629150"/>
          <p14:tracePt t="280320" x="2343150" y="4629150"/>
          <p14:tracePt t="280338" x="2374900" y="4635500"/>
          <p14:tracePt t="280353" x="2381250" y="4635500"/>
          <p14:tracePt t="280370" x="2387600" y="4635500"/>
          <p14:tracePt t="280387" x="2393950" y="4635500"/>
          <p14:tracePt t="280403" x="2406650" y="4635500"/>
          <p14:tracePt t="280420" x="2413000" y="4635500"/>
          <p14:tracePt t="280436" x="2425700" y="4635500"/>
          <p14:tracePt t="280453" x="2432050" y="4635500"/>
          <p14:tracePt t="280470" x="2432050" y="4641850"/>
          <p14:tracePt t="280486" x="2438400" y="4641850"/>
          <p14:tracePt t="280503" x="2444750" y="4641850"/>
          <p14:tracePt t="280521" x="2451100" y="4641850"/>
          <p14:tracePt t="280537" x="2457450" y="4641850"/>
          <p14:tracePt t="280553" x="2463800" y="4641850"/>
          <p14:tracePt t="280572" x="2470150" y="4641850"/>
          <p14:tracePt t="280586" x="2476500" y="4648200"/>
          <p14:tracePt t="280603" x="2489200" y="4648200"/>
          <p14:tracePt t="280620" x="2552700" y="4660900"/>
          <p14:tracePt t="280636" x="2571750" y="4667250"/>
          <p14:tracePt t="280653" x="2590800" y="4673600"/>
          <p14:tracePt t="280669" x="2635250" y="4686300"/>
          <p14:tracePt t="280686" x="2667000" y="4692650"/>
          <p14:tracePt t="280703" x="2679700" y="4699000"/>
          <p14:tracePt t="280719" x="2686050" y="4699000"/>
          <p14:tracePt t="280759" x="2673350" y="4699000"/>
          <p14:tracePt t="280773" x="2667000" y="4699000"/>
          <p14:tracePt t="280785" x="2647950" y="4705350"/>
          <p14:tracePt t="280801" x="2590800" y="4730750"/>
          <p14:tracePt t="280819" x="2546350" y="4737100"/>
          <p14:tracePt t="280835" x="2438400" y="4762500"/>
          <p14:tracePt t="280852" x="2330450" y="4781550"/>
          <p14:tracePt t="280868" x="2279650" y="4800600"/>
          <p14:tracePt t="280886" x="2159000" y="4819650"/>
          <p14:tracePt t="280902" x="2051050" y="4838700"/>
          <p14:tracePt t="280918" x="2012950" y="4845050"/>
          <p14:tracePt t="280935" x="1943100" y="4851400"/>
          <p14:tracePt t="280951" x="1898650" y="4864100"/>
          <p14:tracePt t="280967" x="1860550" y="4864100"/>
          <p14:tracePt t="280985" x="1828800" y="4857750"/>
          <p14:tracePt t="281002" x="1816100" y="4857750"/>
          <p14:tracePt t="281018" x="1797050" y="4851400"/>
          <p14:tracePt t="281035" x="1784350" y="4851400"/>
          <p14:tracePt t="281052" x="1778000" y="4851400"/>
          <p14:tracePt t="281125" x="1778000" y="4845050"/>
          <p14:tracePt t="281131" x="1790700" y="4845050"/>
          <p14:tracePt t="281146" x="1803400" y="4838700"/>
          <p14:tracePt t="281154" x="1816100" y="4838700"/>
          <p14:tracePt t="281168" x="1835150" y="4832350"/>
          <p14:tracePt t="281184" x="1898650" y="4813300"/>
          <p14:tracePt t="281201" x="1936750" y="4806950"/>
          <p14:tracePt t="281217" x="2019300" y="4787900"/>
          <p14:tracePt t="281234" x="2063750" y="4781550"/>
          <p14:tracePt t="281251" x="2178050" y="4737100"/>
          <p14:tracePt t="281267" x="2209800" y="4730750"/>
          <p14:tracePt t="281283" x="2235200" y="4724400"/>
          <p14:tracePt t="281301" x="2298700" y="4711700"/>
          <p14:tracePt t="281316" x="2355850" y="4692650"/>
          <p14:tracePt t="281333" x="2381250" y="4692650"/>
          <p14:tracePt t="281351" x="2419350" y="4686300"/>
          <p14:tracePt t="281368" x="2451100" y="4679950"/>
          <p14:tracePt t="281383" x="2463800" y="4673600"/>
          <p14:tracePt t="281400" x="2482850" y="4667250"/>
          <p14:tracePt t="281416" x="2495550" y="4667250"/>
          <p14:tracePt t="281433" x="2501900" y="4667250"/>
          <p14:tracePt t="281539" x="2495550" y="4667250"/>
          <p14:tracePt t="281560" x="2489200" y="4667250"/>
          <p14:tracePt t="282042" x="2508250" y="4667250"/>
          <p14:tracePt t="282049" x="2540000" y="4667250"/>
          <p14:tracePt t="282064" x="2584450" y="4667250"/>
          <p14:tracePt t="282069" x="2641600" y="4673600"/>
          <p14:tracePt t="282084" x="2705100" y="4673600"/>
          <p14:tracePt t="282099" x="2832100" y="4679950"/>
          <p14:tracePt t="282115" x="2895600" y="4692650"/>
          <p14:tracePt t="282131" x="2965450" y="4699000"/>
          <p14:tracePt t="282148" x="3054350" y="4711700"/>
          <p14:tracePt t="282164" x="3124200" y="4705350"/>
          <p14:tracePt t="282181" x="3149600" y="4699000"/>
          <p14:tracePt t="282198" x="3206750" y="4692650"/>
          <p14:tracePt t="282214" x="3276600" y="4673600"/>
          <p14:tracePt t="282232" x="3359150" y="4660900"/>
          <p14:tracePt t="282247" x="3409950" y="4648200"/>
          <p14:tracePt t="282263" x="3530600" y="4622800"/>
          <p14:tracePt t="282281" x="3689350" y="4584700"/>
          <p14:tracePt t="282297" x="3778250" y="4572000"/>
          <p14:tracePt t="282313" x="3962400" y="4533900"/>
          <p14:tracePt t="282331" x="4146550" y="4483100"/>
          <p14:tracePt t="282346" x="4222750" y="4464050"/>
          <p14:tracePt t="282363" x="4305300" y="4432300"/>
          <p14:tracePt t="282380" x="4546600" y="4324350"/>
          <p14:tracePt t="282396" x="4629150" y="4279900"/>
          <p14:tracePt t="282413" x="4699000" y="4241800"/>
          <p14:tracePt t="282430" x="4826000" y="4165600"/>
          <p14:tracePt t="282446" x="4914900" y="4102100"/>
          <p14:tracePt t="282464" x="5003800" y="4038600"/>
          <p14:tracePt t="282479" x="5048250" y="4013200"/>
          <p14:tracePt t="282496" x="5149850" y="3962400"/>
          <p14:tracePt t="282513" x="5200650" y="3917950"/>
          <p14:tracePt t="282529" x="5232400" y="3892550"/>
          <p14:tracePt t="282546" x="5289550" y="3835400"/>
          <p14:tracePt t="282562" x="5359400" y="3797300"/>
          <p14:tracePt t="282579" x="5384800" y="3778250"/>
          <p14:tracePt t="282582" x="5410200" y="3759200"/>
          <p14:tracePt t="282596" x="5441950" y="3740150"/>
          <p14:tracePt t="282613" x="5505450" y="3695700"/>
          <p14:tracePt t="282629" x="5549900" y="3676650"/>
          <p14:tracePt t="282646" x="5626100" y="3625850"/>
          <p14:tracePt t="282663" x="5727700" y="3581400"/>
          <p14:tracePt t="282679" x="5784850" y="3543300"/>
          <p14:tracePt t="282696" x="5911850" y="3460750"/>
          <p14:tracePt t="282712" x="5956300" y="3429000"/>
          <p14:tracePt t="282729" x="6083300" y="3359150"/>
          <p14:tracePt t="282746" x="6191250" y="3314700"/>
          <p14:tracePt t="282762" x="6248400" y="3295650"/>
          <p14:tracePt t="282779" x="6337300" y="3251200"/>
          <p14:tracePt t="282795" x="6413500" y="3219450"/>
          <p14:tracePt t="282812" x="6457950" y="3194050"/>
          <p14:tracePt t="282829" x="6496050" y="3168650"/>
          <p14:tracePt t="282845" x="6540500" y="3155950"/>
          <p14:tracePt t="282861" x="6553200" y="3143250"/>
          <p14:tracePt t="282878" x="6572250" y="3136900"/>
          <p14:tracePt t="282895" x="6584950" y="3124200"/>
          <p14:tracePt t="282911" x="6591300" y="3117850"/>
          <p14:tracePt t="282928" x="6597650" y="3117850"/>
          <p14:tracePt t="282944" x="6604000" y="3111500"/>
          <p14:tracePt t="283047" x="6604000" y="3117850"/>
          <p14:tracePt t="283145" x="6597650" y="3117850"/>
          <p14:tracePt t="283159" x="6591300" y="3117850"/>
          <p14:tracePt t="283173" x="6584950" y="3117850"/>
          <p14:tracePt t="283544" x="6591300" y="3117850"/>
          <p14:tracePt t="283565" x="6610350" y="3117850"/>
          <p14:tracePt t="283579" x="6629400" y="3111500"/>
          <p14:tracePt t="283586" x="6667500" y="3111500"/>
          <p14:tracePt t="283600" x="6718300" y="3111500"/>
          <p14:tracePt t="283609" x="6775450" y="3105150"/>
          <p14:tracePt t="283625" x="6838950" y="3105150"/>
          <p14:tracePt t="283643" x="6959600" y="3073400"/>
          <p14:tracePt t="283659" x="7067550" y="3054350"/>
          <p14:tracePt t="283676" x="7118350" y="3048000"/>
          <p14:tracePt t="283693" x="7175500" y="3035300"/>
          <p14:tracePt t="283709" x="7213600" y="3028950"/>
          <p14:tracePt t="283726" x="7226300" y="3028950"/>
          <p14:tracePt t="283742" x="7258050" y="3022600"/>
          <p14:tracePt t="283759" x="7289800" y="3016250"/>
          <p14:tracePt t="283776" x="7366000" y="3016250"/>
          <p14:tracePt t="283792" x="7410450" y="3003550"/>
          <p14:tracePt t="283808" x="7461250" y="3003550"/>
          <p14:tracePt t="283826" x="7632700" y="3009900"/>
          <p14:tracePt t="283842" x="7696200" y="3009900"/>
          <p14:tracePt t="283858" x="7734300" y="3016250"/>
          <p14:tracePt t="283874" x="7797800" y="3016250"/>
          <p14:tracePt t="283891" x="7829550" y="3016250"/>
          <p14:tracePt t="283924" x="7848600" y="3016250"/>
          <p14:tracePt t="283966" x="7854950" y="3016250"/>
          <p14:tracePt t="284099" x="7848600" y="3016250"/>
          <p14:tracePt t="284148" x="7842250" y="3022600"/>
          <p14:tracePt t="284162" x="7835900" y="3022600"/>
          <p14:tracePt t="284169" x="7823200" y="3022600"/>
          <p14:tracePt t="284177" x="7810500" y="3028950"/>
          <p14:tracePt t="284193" x="7791450" y="3035300"/>
          <p14:tracePt t="284207" x="7740650" y="3041650"/>
          <p14:tracePt t="284223" x="7594600" y="3060700"/>
          <p14:tracePt t="284241" x="7378700" y="3105150"/>
          <p14:tracePt t="284257" x="7264400" y="3111500"/>
          <p14:tracePt t="284274" x="6997700" y="3124200"/>
          <p14:tracePt t="284290" x="6781800" y="3143250"/>
          <p14:tracePt t="284307" x="6692900" y="3143250"/>
          <p14:tracePt t="284324" x="6565900" y="3155950"/>
          <p14:tracePt t="284340" x="6502400" y="3155950"/>
          <p14:tracePt t="284356" x="6483350" y="3155950"/>
          <p14:tracePt t="284373" x="6457950" y="3162300"/>
          <p14:tracePt t="284389" x="6451600" y="3162300"/>
          <p14:tracePt t="284423" x="6445250" y="3162300"/>
          <p14:tracePt t="284521" x="6451600" y="3162300"/>
          <p14:tracePt t="284528" x="6457950" y="3162300"/>
          <p14:tracePt t="284542" x="6470650" y="3162300"/>
          <p14:tracePt t="284556" x="6477000" y="3162300"/>
          <p14:tracePt t="284572" x="6521450" y="3162300"/>
          <p14:tracePt t="284589" x="6559550" y="3155950"/>
          <p14:tracePt t="284605" x="6686550" y="3143250"/>
          <p14:tracePt t="284622" x="6883400" y="3136900"/>
          <p14:tracePt t="284639" x="6991350" y="3136900"/>
          <p14:tracePt t="284655" x="7232650" y="3111500"/>
          <p14:tracePt t="284672" x="7473950" y="3092450"/>
          <p14:tracePt t="284689" x="7594600" y="3086100"/>
          <p14:tracePt t="284705" x="7772400" y="3073400"/>
          <p14:tracePt t="284722" x="7861300" y="3073400"/>
          <p14:tracePt t="284739" x="8001000" y="3073400"/>
          <p14:tracePt t="284755" x="8039100" y="3073400"/>
          <p14:tracePt t="284772" x="8070850" y="3073400"/>
          <p14:tracePt t="284789" x="8108950" y="3073400"/>
          <p14:tracePt t="284805" x="8153400" y="3086100"/>
          <p14:tracePt t="284822" x="8166100" y="3086100"/>
          <p14:tracePt t="284839" x="8185150" y="3092450"/>
          <p14:tracePt t="284855" x="8191500" y="3092450"/>
          <p14:tracePt t="284900" x="8185150" y="3092450"/>
          <p14:tracePt t="284914" x="8178800" y="3092450"/>
          <p14:tracePt t="284924" x="8166100" y="3092450"/>
          <p14:tracePt t="284937" x="8159750" y="3092450"/>
          <p14:tracePt t="284954" x="8153400" y="3092450"/>
          <p14:tracePt t="284971" x="8128000" y="3092450"/>
          <p14:tracePt t="284988" x="8108950" y="3092450"/>
          <p14:tracePt t="285004" x="8070850" y="3092450"/>
          <p14:tracePt t="285020" x="7861300" y="3092450"/>
          <p14:tracePt t="285037" x="7759700" y="3092450"/>
          <p14:tracePt t="285054" x="7518400" y="3067050"/>
          <p14:tracePt t="285071" x="7397750" y="3067050"/>
          <p14:tracePt t="285088" x="7156450" y="3048000"/>
          <p14:tracePt t="285104" x="6965950" y="3048000"/>
          <p14:tracePt t="285120" x="6896100" y="3048000"/>
          <p14:tracePt t="285137" x="6807200" y="3048000"/>
          <p14:tracePt t="285153" x="6750050" y="3048000"/>
          <p14:tracePt t="285170" x="6731000" y="3048000"/>
          <p14:tracePt t="285188" x="6711950" y="3048000"/>
          <p14:tracePt t="285203" x="6686550" y="3048000"/>
          <p14:tracePt t="285237" x="6667500" y="3054350"/>
          <p14:tracePt t="285254" x="6661150" y="3060700"/>
          <p14:tracePt t="285287" x="6661150" y="3067050"/>
          <p14:tracePt t="285303" x="6654800" y="3067050"/>
          <p14:tracePt t="285337" x="6648450" y="3073400"/>
          <p14:tracePt t="285364" x="6654800" y="3079750"/>
          <p14:tracePt t="285371" x="6661150" y="3079750"/>
          <p14:tracePt t="285386" x="6667500" y="3079750"/>
          <p14:tracePt t="285392" x="6673850" y="3079750"/>
          <p14:tracePt t="285406" x="6686550" y="3079750"/>
          <p14:tracePt t="285420" x="6711950" y="3079750"/>
          <p14:tracePt t="285436" x="6769100" y="3079750"/>
          <p14:tracePt t="285453" x="6819900" y="3067050"/>
          <p14:tracePt t="285470" x="6978650" y="3060700"/>
          <p14:tracePt t="285486" x="7181850" y="3035300"/>
          <p14:tracePt t="285502" x="7296150" y="3035300"/>
          <p14:tracePt t="285519" x="7512050" y="3016250"/>
          <p14:tracePt t="285536" x="7689850" y="2997200"/>
          <p14:tracePt t="285553" x="7753350" y="2990850"/>
          <p14:tracePt t="285569" x="7835900" y="2978150"/>
          <p14:tracePt t="285585" x="7867650" y="2971800"/>
          <p14:tracePt t="285604" x="7880350" y="2965450"/>
          <p14:tracePt t="285653" x="7874000" y="2965450"/>
          <p14:tracePt t="285687" x="7867650" y="2965450"/>
          <p14:tracePt t="285695" x="7861300" y="2965450"/>
          <p14:tracePt t="285708" x="7854950" y="2965450"/>
          <p14:tracePt t="285718" x="7848600" y="2965450"/>
          <p14:tracePt t="285735" x="7842250" y="2965450"/>
          <p14:tracePt t="285751" x="7835900" y="2965450"/>
          <p14:tracePt t="285768" x="7829550" y="2965450"/>
          <p14:tracePt t="285786" x="7810500" y="2965450"/>
          <p14:tracePt t="285802" x="7797800" y="2965450"/>
          <p14:tracePt t="285818" x="7740650" y="2965450"/>
          <p14:tracePt t="285835" x="7607300" y="2984500"/>
          <p14:tracePt t="285851" x="7505700" y="2984500"/>
          <p14:tracePt t="285868" x="7302500" y="2997200"/>
          <p14:tracePt t="285885" x="7061200" y="3003550"/>
          <p14:tracePt t="285901" x="6946900" y="3016250"/>
          <p14:tracePt t="285919" x="6743700" y="3048000"/>
          <p14:tracePt t="285935" x="6597650" y="3073400"/>
          <p14:tracePt t="285951" x="6559550" y="3073400"/>
          <p14:tracePt t="285969" x="6515100" y="3092450"/>
          <p14:tracePt t="285984" x="6508750" y="3092450"/>
          <p14:tracePt t="286001" x="6496050" y="3092450"/>
          <p14:tracePt t="286039" x="6489700" y="3092450"/>
          <p14:tracePt t="286929" x="6432550" y="3092450"/>
          <p14:tracePt t="286943" x="6375400" y="3092450"/>
          <p14:tracePt t="286951" x="6299200" y="3111500"/>
          <p14:tracePt t="286966" x="6223000" y="3111500"/>
          <p14:tracePt t="286981" x="6146800" y="3130550"/>
          <p14:tracePt t="286997" x="6038850" y="3149600"/>
          <p14:tracePt t="287014" x="5810250" y="3213100"/>
          <p14:tracePt t="287031" x="5664200" y="3244850"/>
          <p14:tracePt t="287048" x="5232400" y="3346450"/>
          <p14:tracePt t="287063" x="4699000" y="3549650"/>
          <p14:tracePt t="287080" x="4451350" y="3657600"/>
          <p14:tracePt t="287098" x="3778250" y="4013200"/>
          <p14:tracePt t="287113" x="3549650" y="4133850"/>
          <p14:tracePt t="287130" x="3333750" y="4235450"/>
          <p14:tracePt t="287147" x="2895600" y="4508500"/>
          <p14:tracePt t="287163" x="2584450" y="4718050"/>
          <p14:tracePt t="287179" x="2381250" y="4832350"/>
          <p14:tracePt t="287196" x="2114550" y="4972050"/>
          <p14:tracePt t="287213" x="1911350" y="5080000"/>
          <p14:tracePt t="287229" x="1854200" y="5118100"/>
          <p14:tracePt t="287246" x="1739900" y="5168900"/>
          <p14:tracePt t="288101" x="1746250" y="5168900"/>
          <p14:tracePt t="288115" x="1758950" y="5168900"/>
          <p14:tracePt t="288122" x="1765300" y="5156200"/>
          <p14:tracePt t="288136" x="1778000" y="5137150"/>
          <p14:tracePt t="288146" x="1784350" y="5137150"/>
          <p14:tracePt t="288160" x="1797050" y="5124450"/>
          <p14:tracePt t="288177" x="1809750" y="5105400"/>
          <p14:tracePt t="288193" x="1835150" y="5073650"/>
          <p14:tracePt t="288209" x="1873250" y="5035550"/>
          <p14:tracePt t="288226" x="1885950" y="5016500"/>
          <p14:tracePt t="288243" x="1955800" y="4940300"/>
          <p14:tracePt t="288259" x="1981200" y="4908550"/>
          <p14:tracePt t="288278" x="2025650" y="4851400"/>
          <p14:tracePt t="288293" x="2051050" y="4806950"/>
          <p14:tracePt t="288309" x="2089150" y="4775200"/>
          <p14:tracePt t="288326" x="2152650" y="4673600"/>
          <p14:tracePt t="288343" x="2203450" y="4616450"/>
          <p14:tracePt t="288359" x="2228850" y="4559300"/>
          <p14:tracePt t="288376" x="2305050" y="4457700"/>
          <p14:tracePt t="288392" x="2317750" y="4425950"/>
          <p14:tracePt t="288409" x="2336800" y="4400550"/>
          <p14:tracePt t="288425" x="2343150" y="4381500"/>
          <p14:tracePt t="288442" x="2349500" y="4375150"/>
          <p14:tracePt t="288530" x="2355850" y="4375150"/>
          <p14:tracePt t="288572" x="2355850" y="4362450"/>
          <p14:tracePt t="288586" x="2355850" y="4356100"/>
          <p14:tracePt t="288595" x="2355850" y="4349750"/>
          <p14:tracePt t="291170" x="2362200" y="4343400"/>
          <p14:tracePt t="291185" x="2368550" y="4330700"/>
          <p14:tracePt t="291191" x="2374900" y="4311650"/>
          <p14:tracePt t="291200" x="2387600" y="4298950"/>
          <p14:tracePt t="291216" x="2393950" y="4267200"/>
          <p14:tracePt t="291233" x="2438400" y="4191000"/>
          <p14:tracePt t="291249" x="2470150" y="4127500"/>
          <p14:tracePt t="291266" x="2514600" y="3975100"/>
          <p14:tracePt t="291284" x="2559050" y="3784600"/>
          <p14:tracePt t="291299" x="2565400" y="3670300"/>
          <p14:tracePt t="291316" x="2590800" y="3429000"/>
          <p14:tracePt t="291333" x="2609850" y="3244850"/>
          <p14:tracePt t="291349" x="2616200" y="3168650"/>
          <p14:tracePt t="291365" x="2628900" y="3067050"/>
          <p14:tracePt t="291382" x="2635250" y="3009900"/>
          <p14:tracePt t="291399" x="2635250" y="2997200"/>
          <p14:tracePt t="291415" x="2635250" y="2971800"/>
          <p14:tracePt t="291432" x="2628900" y="2952750"/>
          <p14:tracePt t="291448" x="2622550" y="2946400"/>
          <p14:tracePt t="291466" x="2622550" y="2927350"/>
          <p14:tracePt t="291482" x="2616200" y="2914650"/>
          <p14:tracePt t="291498" x="2616200" y="2908300"/>
          <p14:tracePt t="291515" x="2616200" y="2901950"/>
          <p14:tracePt t="291547" x="2616200" y="2895600"/>
          <p14:tracePt t="291565" x="2616200" y="2882900"/>
          <p14:tracePt t="291581" x="2616200" y="2876550"/>
          <p14:tracePt t="291598" x="2622550" y="2832100"/>
          <p14:tracePt t="291614" x="2628900" y="2813050"/>
          <p14:tracePt t="291631" x="2635250" y="2781300"/>
          <p14:tracePt t="291634" x="2647950" y="2730500"/>
          <p14:tracePt t="291648" x="2667000" y="2686050"/>
          <p14:tracePt t="291664" x="2679700" y="2628900"/>
          <p14:tracePt t="291681" x="2698750" y="2590800"/>
          <p14:tracePt t="291698" x="2724150" y="2501900"/>
          <p14:tracePt t="291714" x="2743200" y="2470150"/>
          <p14:tracePt t="291731" x="2749550" y="2432050"/>
          <p14:tracePt t="291748" x="2755900" y="2419350"/>
          <p14:tracePt t="291782" x="2755900" y="2413000"/>
          <p14:tracePt t="291824" x="2762250" y="2406650"/>
          <p14:tracePt t="291908" x="2768600" y="2406650"/>
          <p14:tracePt t="293969" x="2838450" y="2425700"/>
          <p14:tracePt t="293983" x="2927350" y="2463800"/>
          <p14:tracePt t="293991" x="3009900" y="2495550"/>
          <p14:tracePt t="294004" x="3060700" y="2514600"/>
          <p14:tracePt t="294011" x="3111500" y="2540000"/>
          <p14:tracePt t="294022" x="3130550" y="2552700"/>
          <p14:tracePt t="294040" x="3155950" y="2584450"/>
          <p14:tracePt t="294056" x="3168650" y="2597150"/>
          <p14:tracePt t="294073" x="3194050" y="2603500"/>
          <p14:tracePt t="294089" x="3276600" y="2654300"/>
          <p14:tracePt t="294106" x="3340100" y="2686050"/>
          <p14:tracePt t="294122" x="3422650" y="2724150"/>
          <p14:tracePt t="294139" x="3619500" y="2787650"/>
          <p14:tracePt t="294156" x="3822700" y="2806700"/>
          <p14:tracePt t="294173" x="4013200" y="2800350"/>
          <p14:tracePt t="294189" x="4114800" y="2800350"/>
          <p14:tracePt t="294205" x="4305300" y="2794000"/>
          <p14:tracePt t="294223" x="4514850" y="2768600"/>
          <p14:tracePt t="294238" x="4629150" y="2762250"/>
          <p14:tracePt t="294255" x="4914900" y="2774950"/>
          <p14:tracePt t="294272" x="5302250" y="2832100"/>
          <p14:tracePt t="294288" x="5562600" y="2889250"/>
          <p14:tracePt t="294305" x="6026150" y="3022600"/>
          <p14:tracePt t="294322" x="6457950" y="3194050"/>
          <p14:tracePt t="294338" x="6654800" y="3276600"/>
          <p14:tracePt t="294356" x="6972300" y="3390900"/>
          <p14:tracePt t="294372" x="7156450" y="3448050"/>
          <p14:tracePt t="294388" x="7200900" y="3448050"/>
          <p14:tracePt t="294406" x="7245350" y="3454400"/>
          <p14:tracePt t="294422" x="7251700" y="3454400"/>
          <p14:tracePt t="294438" x="7258050" y="3454400"/>
          <p14:tracePt t="294455" x="7264400" y="3454400"/>
          <p14:tracePt t="294475" x="7270750" y="3454400"/>
          <p14:tracePt t="294502" x="7277100" y="3448050"/>
          <p14:tracePt t="294510" x="7283450" y="3448050"/>
          <p14:tracePt t="294531" x="7296150" y="3454400"/>
          <p14:tracePt t="294545" x="7308850" y="3454400"/>
          <p14:tracePt t="294554" x="7321550" y="3454400"/>
          <p14:tracePt t="294570" x="7334250" y="3454400"/>
          <p14:tracePt t="294588" x="7353300" y="3460750"/>
          <p14:tracePt t="294604" x="7366000" y="3460750"/>
          <p14:tracePt t="294637" x="7366000" y="3473450"/>
          <p14:tracePt t="294654" x="7366000" y="3479800"/>
          <p14:tracePt t="297402" x="7359650" y="3479800"/>
          <p14:tracePt t="297416" x="7340600" y="3479800"/>
          <p14:tracePt t="297423" x="7308850" y="3479800"/>
          <p14:tracePt t="297431" x="7270750" y="3473450"/>
          <p14:tracePt t="297447" x="7213600" y="3454400"/>
          <p14:tracePt t="297461" x="7150100" y="3435350"/>
          <p14:tracePt t="297477" x="6997700" y="3346450"/>
          <p14:tracePt t="297494" x="6800850" y="3238500"/>
          <p14:tracePt t="297511" x="6705600" y="3187700"/>
          <p14:tracePt t="297527" x="6540500" y="3086100"/>
          <p14:tracePt t="297543" x="6426200" y="3016250"/>
          <p14:tracePt t="297561" x="6394450" y="3003550"/>
          <p14:tracePt t="297578" x="6356350" y="2990850"/>
          <p14:tracePt t="297594" x="6330950" y="2984500"/>
          <p14:tracePt t="297610" x="6318250" y="2984500"/>
          <p14:tracePt t="297628" x="6286500" y="2984500"/>
          <p14:tracePt t="297644" x="6235700" y="2984500"/>
          <p14:tracePt t="297661" x="6197600" y="2984500"/>
          <p14:tracePt t="297678" x="6076950" y="3009900"/>
          <p14:tracePt t="297694" x="6000750" y="3022600"/>
          <p14:tracePt t="297711" x="5816600" y="3073400"/>
          <p14:tracePt t="297727" x="5568950" y="3124200"/>
          <p14:tracePt t="297744" x="5422900" y="3155950"/>
          <p14:tracePt t="297760" x="5118100" y="3225800"/>
          <p14:tracePt t="297776" x="4826000" y="3321050"/>
          <p14:tracePt t="297793" x="4692650" y="3365500"/>
          <p14:tracePt t="297810" x="4470400" y="3460750"/>
          <p14:tracePt t="297826" x="4286250" y="3524250"/>
          <p14:tracePt t="297843" x="4229100" y="3543300"/>
          <p14:tracePt t="297860" x="4165600" y="3575050"/>
          <p14:tracePt t="297876" x="4140200" y="3587750"/>
          <p14:tracePt t="297893" x="4133850" y="3594100"/>
          <p14:tracePt t="297909" x="4127500" y="3606800"/>
          <p14:tracePt t="297926" x="4121150" y="3606800"/>
          <p14:tracePt t="298027" x="4114800" y="3606800"/>
          <p14:tracePt t="299001" x="4127500" y="3606800"/>
          <p14:tracePt t="299022" x="4140200" y="3606800"/>
          <p14:tracePt t="299029" x="4146550" y="3606800"/>
          <p14:tracePt t="299038" x="4152900" y="3606800"/>
          <p14:tracePt t="299058" x="4159250" y="3600450"/>
          <p14:tracePt t="299073" x="4171950" y="3594100"/>
          <p14:tracePt t="299089" x="4184650" y="3587750"/>
          <p14:tracePt t="299105" x="4210050" y="3568700"/>
          <p14:tracePt t="299122" x="4254500" y="3536950"/>
          <p14:tracePt t="299138" x="4286250" y="3524250"/>
          <p14:tracePt t="299156" x="4337050" y="3486150"/>
          <p14:tracePt t="299172" x="4406900" y="3435350"/>
          <p14:tracePt t="299189" x="4451350" y="3409950"/>
          <p14:tracePt t="299205" x="4540250" y="3346450"/>
          <p14:tracePt t="299222" x="4667250" y="3276600"/>
          <p14:tracePt t="299239" x="4756150" y="3251200"/>
          <p14:tracePt t="299255" x="4953000" y="3162300"/>
          <p14:tracePt t="299272" x="5175250" y="3079750"/>
          <p14:tracePt t="299290" x="5397500" y="3016250"/>
          <p14:tracePt t="299305" x="5499100" y="2978150"/>
          <p14:tracePt t="299322" x="5676900" y="2901950"/>
          <p14:tracePt t="299339" x="5784850" y="2857500"/>
          <p14:tracePt t="299354" x="5816600" y="2832100"/>
          <p14:tracePt t="299371" x="5842000" y="2813050"/>
          <p14:tracePt t="299388" x="5861050" y="2800350"/>
          <p14:tracePt t="299421" x="5861050" y="2794000"/>
          <p14:tracePt t="299444" x="5854700" y="2794000"/>
          <p14:tracePt t="299454" x="5842000" y="2800350"/>
          <p14:tracePt t="299473" x="5835650" y="2806700"/>
          <p14:tracePt t="299493" x="5829300" y="2806700"/>
          <p14:tracePt t="299504" x="5816600" y="2813050"/>
          <p14:tracePt t="299521" x="5797550" y="2813050"/>
          <p14:tracePt t="299537" x="5791200" y="2813050"/>
          <p14:tracePt t="299554" x="5778500" y="2819400"/>
          <p14:tracePt t="299571" x="5778500" y="2825750"/>
          <p14:tracePt t="299604" x="5772150" y="2825750"/>
          <p14:tracePt t="299633" x="5772150" y="2832100"/>
          <p14:tracePt t="299738" x="5759450" y="2832100"/>
          <p14:tracePt t="299752" x="5740400" y="2825750"/>
          <p14:tracePt t="299760" x="5708650" y="2825750"/>
          <p14:tracePt t="299774" x="5651500" y="2819400"/>
          <p14:tracePt t="299786" x="5575300" y="2806700"/>
          <p14:tracePt t="299803" x="5321300" y="2787650"/>
          <p14:tracePt t="299820" x="5137150" y="2762250"/>
          <p14:tracePt t="299837" x="4711700" y="2736850"/>
          <p14:tracePt t="299853" x="4273550" y="2698750"/>
          <p14:tracePt t="299869" x="4102100" y="2673350"/>
          <p14:tracePt t="299886" x="3860800" y="2628900"/>
          <p14:tracePt t="299902" x="3784600" y="2616200"/>
          <p14:tracePt t="299919" x="3663950" y="2584450"/>
          <p14:tracePt t="299936" x="3606800" y="2565400"/>
          <p14:tracePt t="299952" x="3562350" y="2546350"/>
          <p14:tracePt t="299969" x="3460750" y="2501900"/>
          <p14:tracePt t="299985" x="3409950" y="2482850"/>
          <p14:tracePt t="300002" x="3282950" y="2425700"/>
          <p14:tracePt t="300019" x="3206750" y="2387600"/>
          <p14:tracePt t="300036" x="3111500" y="2343150"/>
          <p14:tracePt t="300052" x="2927350" y="2273300"/>
          <p14:tracePt t="300069" x="2717800" y="2197100"/>
          <p14:tracePt t="300085" x="2520950" y="2139950"/>
          <p14:tracePt t="300102" x="2451100" y="2114550"/>
          <p14:tracePt t="300118" x="2368550" y="2089150"/>
          <p14:tracePt t="300135" x="2330450" y="2095500"/>
          <p14:tracePt t="300152" x="2317750" y="2101850"/>
          <p14:tracePt t="300185" x="2317750" y="2108200"/>
          <p14:tracePt t="300223" x="2317750" y="2114550"/>
          <p14:tracePt t="300364" x="2324100" y="2114550"/>
          <p14:tracePt t="300371" x="2330450" y="2120900"/>
          <p14:tracePt t="300413" x="2336800" y="2120900"/>
          <p14:tracePt t="300532" x="2336800" y="2127250"/>
          <p14:tracePt t="300568" x="2336800" y="2133600"/>
          <p14:tracePt t="300596" x="2336800" y="2139950"/>
          <p14:tracePt t="300617" x="2336800" y="2146300"/>
          <p14:tracePt t="300631" x="2336800" y="2152650"/>
          <p14:tracePt t="300652" x="2336800" y="2159000"/>
          <p14:tracePt t="300680" x="2336800" y="2165350"/>
          <p14:tracePt t="300687" x="2336800" y="2171700"/>
          <p14:tracePt t="300714" x="2336800" y="2178050"/>
          <p14:tracePt t="300750" x="2336800" y="2184400"/>
          <p14:tracePt t="301165" x="2336800" y="2190750"/>
          <p14:tracePt t="301172" x="2349500" y="2203450"/>
          <p14:tracePt t="301186" x="2355850" y="2216150"/>
          <p14:tracePt t="301207" x="2355850" y="2222500"/>
          <p14:tracePt t="301221" x="2355850" y="2228850"/>
          <p14:tracePt t="301235" x="2355850" y="2241550"/>
          <p14:tracePt t="301250" x="2355850" y="2254250"/>
          <p14:tracePt t="301264" x="2349500" y="2266950"/>
          <p14:tracePt t="301281" x="2343150" y="2286000"/>
          <p14:tracePt t="301298" x="2324100" y="2311400"/>
          <p14:tracePt t="301315" x="2324100" y="2324100"/>
          <p14:tracePt t="301331" x="2311400" y="2336800"/>
          <p14:tracePt t="301348" x="2305050" y="2362200"/>
          <p14:tracePt t="301364" x="2298700" y="2368550"/>
          <p14:tracePt t="301381" x="2298700" y="2381250"/>
          <p14:tracePt t="301414" x="2298700" y="2387600"/>
          <p14:tracePt t="301438" x="2292350" y="2387600"/>
          <p14:tracePt t="301488" x="2292350" y="2393950"/>
          <p14:tracePt t="301552" x="2292350" y="2400300"/>
          <p14:tracePt t="301657" x="2292350" y="2406650"/>
          <p14:tracePt t="301740" x="2298700" y="2406650"/>
          <p14:tracePt t="301755" x="2305050" y="2406650"/>
          <p14:tracePt t="301769" x="2311400" y="2406650"/>
          <p14:tracePt t="301776" x="2317750" y="2406650"/>
          <p14:tracePt t="301790" x="2324100" y="2406650"/>
          <p14:tracePt t="301804" x="2330450" y="2406650"/>
          <p14:tracePt t="301819" x="2343150" y="2406650"/>
          <p14:tracePt t="301829" x="2381250" y="2406650"/>
          <p14:tracePt t="301847" x="2457450" y="2406650"/>
          <p14:tracePt t="301863" x="2686050" y="2419350"/>
          <p14:tracePt t="301896" x="3092450" y="2419350"/>
          <p14:tracePt t="301913" x="3384550" y="2432050"/>
          <p14:tracePt t="301930" x="3695700" y="2432050"/>
          <p14:tracePt t="301946" x="4419600" y="2432050"/>
          <p14:tracePt t="301962" x="4806950" y="2432050"/>
          <p14:tracePt t="301980" x="5562600" y="2451100"/>
          <p14:tracePt t="301995" x="6324600" y="2514600"/>
          <p14:tracePt t="302012" x="6673850" y="2552700"/>
          <p14:tracePt t="302030" x="7499350" y="2686050"/>
          <p14:tracePt t="302045" x="7702550" y="2724150"/>
          <p14:tracePt t="302062" x="8007350" y="2794000"/>
          <p14:tracePt t="302079" x="8248650" y="2851150"/>
          <p14:tracePt t="302095" x="8337550" y="2870200"/>
          <p14:tracePt t="302112" x="8420100" y="2889250"/>
          <p14:tracePt t="302128" x="8566150" y="2914650"/>
          <p14:tracePt t="302145" x="8610600" y="2927350"/>
          <p14:tracePt t="302162" x="8629650" y="2927350"/>
          <p14:tracePt t="302178" x="8661400" y="2933700"/>
          <p14:tracePt t="302195" x="8680450" y="2933700"/>
          <p14:tracePt t="302212" x="8699500" y="2933700"/>
          <p14:tracePt t="302228" x="8712200" y="2933700"/>
          <p14:tracePt t="302244" x="8750300" y="2946400"/>
          <p14:tracePt t="302262" x="8801100" y="2965450"/>
          <p14:tracePt t="302277" x="8832850" y="2984500"/>
          <p14:tracePt t="302294" x="8883650" y="3022600"/>
          <p14:tracePt t="302311" x="8915400" y="3048000"/>
          <p14:tracePt t="302327" x="8928100" y="3054350"/>
          <p14:tracePt t="302344" x="8947150" y="3079750"/>
          <p14:tracePt t="302361" x="8947150" y="3105150"/>
          <p14:tracePt t="302377" x="8928100" y="3117850"/>
          <p14:tracePt t="302394" x="8877300" y="3143250"/>
          <p14:tracePt t="302411" x="8769350" y="3162300"/>
          <p14:tracePt t="302427" x="8705850" y="3162300"/>
          <p14:tracePt t="302444" x="8540750" y="3168650"/>
          <p14:tracePt t="302461" x="8451850" y="3168650"/>
          <p14:tracePt t="302477" x="8280400" y="3136900"/>
          <p14:tracePt t="302494" x="8108950" y="3098800"/>
          <p14:tracePt t="302511" x="8032750" y="3079750"/>
          <p14:tracePt t="302528" x="7912100" y="3048000"/>
          <p14:tracePt t="302544" x="7791450" y="3028950"/>
          <p14:tracePt t="302560" x="7753350" y="3028950"/>
          <p14:tracePt t="302577" x="7696200" y="3028950"/>
          <p14:tracePt t="302594" x="7664450" y="3041650"/>
          <p14:tracePt t="302610" x="7651750" y="3041650"/>
          <p14:tracePt t="302627" x="7639050" y="3041650"/>
          <p14:tracePt t="302643" x="7632700" y="3041650"/>
          <p14:tracePt t="303203" x="7639050" y="3048000"/>
          <p14:tracePt t="303209" x="7645400" y="3054350"/>
          <p14:tracePt t="303224" x="7651750" y="3060700"/>
          <p14:tracePt t="303238" x="7664450" y="3073400"/>
          <p14:tracePt t="303252" x="7677150" y="3079750"/>
          <p14:tracePt t="303260" x="7677150" y="3086100"/>
          <p14:tracePt t="303294" x="7683500" y="3092450"/>
          <p14:tracePt t="303322" x="7683500" y="3098800"/>
          <p14:tracePt t="303357" x="7683500" y="3105150"/>
          <p14:tracePt t="303455" x="7683500" y="3111500"/>
          <p14:tracePt t="303463" x="7677150" y="3117850"/>
          <p14:tracePt t="303491" x="7670800" y="3117850"/>
          <p14:tracePt t="303512" x="7664450" y="3124200"/>
          <p14:tracePt t="303533" x="7658100" y="3130550"/>
          <p14:tracePt t="303547" x="7651750" y="3130550"/>
          <p14:tracePt t="303956" x="7620000" y="3130550"/>
          <p14:tracePt t="303971" x="7550150" y="3111500"/>
          <p14:tracePt t="303977" x="7486650" y="3092450"/>
          <p14:tracePt t="303989" x="7410450" y="3079750"/>
          <p14:tracePt t="304006" x="7200900" y="3048000"/>
          <p14:tracePt t="304022" x="7086600" y="3041650"/>
          <p14:tracePt t="304039" x="6959600" y="3016250"/>
          <p14:tracePt t="304055" x="6692900" y="2984500"/>
          <p14:tracePt t="304072" x="6426200" y="2952750"/>
          <p14:tracePt t="304088" x="6286500" y="2940050"/>
          <p14:tracePt t="304105" x="6019800" y="2921000"/>
          <p14:tracePt t="304122" x="5765800" y="2908300"/>
          <p14:tracePt t="304139" x="5626100" y="2908300"/>
          <p14:tracePt t="304154" x="5384800" y="2908300"/>
          <p14:tracePt t="304171" x="5156200" y="2927350"/>
          <p14:tracePt t="304188" x="5041900" y="2933700"/>
          <p14:tracePt t="304204" x="4851400" y="2959100"/>
          <p14:tracePt t="304221" x="4673600" y="2978150"/>
          <p14:tracePt t="304238" x="4527550" y="2997200"/>
          <p14:tracePt t="304254" x="4457700" y="3022600"/>
          <p14:tracePt t="304271" x="4349750" y="3073400"/>
          <p14:tracePt t="304287" x="4267200" y="3117850"/>
          <p14:tracePt t="304304" x="4267200" y="3162300"/>
          <p14:tracePt t="304320" x="4267200" y="3175000"/>
          <p14:tracePt t="306781" x="4273550" y="3175000"/>
          <p14:tracePt t="306788" x="4298950" y="3168650"/>
          <p14:tracePt t="306798" x="4318000" y="3162300"/>
          <p14:tracePt t="306812" x="4337050" y="3155950"/>
          <p14:tracePt t="306829" x="4368800" y="3143250"/>
          <p14:tracePt t="306845" x="4445000" y="3098800"/>
          <p14:tracePt t="306862" x="4502150" y="3073400"/>
          <p14:tracePt t="306878" x="4559300" y="3041650"/>
          <p14:tracePt t="306895" x="4743450" y="2984500"/>
          <p14:tracePt t="306912" x="4876800" y="2940050"/>
          <p14:tracePt t="306929" x="5346700" y="2863850"/>
          <p14:tracePt t="306944" x="5689600" y="2832100"/>
          <p14:tracePt t="306962" x="6083300" y="2819400"/>
          <p14:tracePt t="306979" x="6972300" y="2762250"/>
          <p14:tracePt t="306995" x="7359650" y="2749550"/>
          <p14:tracePt t="307011" x="7702550" y="2730500"/>
          <p14:tracePt t="307028" x="8191500" y="2673350"/>
          <p14:tracePt t="307044" x="8401050" y="2641600"/>
          <p14:tracePt t="307061" x="8451850" y="2641600"/>
          <p14:tracePt t="307077" x="8477250" y="2641600"/>
          <p14:tracePt t="307125" x="8477250" y="2647950"/>
          <p14:tracePt t="307146" x="8477250" y="2660650"/>
          <p14:tracePt t="307162" x="8477250" y="2673350"/>
          <p14:tracePt t="307168" x="8477250" y="2686050"/>
          <p14:tracePt t="307182" x="8483600" y="2698750"/>
          <p14:tracePt t="307194" x="8483600" y="2711450"/>
          <p14:tracePt t="307211" x="8483600" y="2730500"/>
          <p14:tracePt t="307228" x="8483600" y="2743200"/>
          <p14:tracePt t="307245" x="8477250" y="2794000"/>
          <p14:tracePt t="307260" x="8470900" y="2813050"/>
          <p14:tracePt t="307277" x="8464550" y="2825750"/>
          <p14:tracePt t="307294" x="8439150" y="2857500"/>
          <p14:tracePt t="307310" x="8394700" y="2895600"/>
          <p14:tracePt t="307328" x="8369300" y="2921000"/>
          <p14:tracePt t="307344" x="8318500" y="2940050"/>
          <p14:tracePt t="307360" x="8255000" y="2971800"/>
          <p14:tracePt t="307377" x="8223250" y="2990850"/>
          <p14:tracePt t="307394" x="8166100" y="3003550"/>
          <p14:tracePt t="307410" x="8115300" y="3009900"/>
          <p14:tracePt t="307429" x="8077200" y="3009900"/>
          <p14:tracePt t="307443" x="8058150" y="3016250"/>
          <p14:tracePt t="307460" x="8045450" y="3016250"/>
          <p14:tracePt t="307477" x="8001000" y="3022600"/>
          <p14:tracePt t="307493" x="7981950" y="3028950"/>
          <p14:tracePt t="307509" x="7962900" y="3028950"/>
          <p14:tracePt t="307526" x="7937500" y="3041650"/>
          <p14:tracePt t="307543" x="7905750" y="3048000"/>
          <p14:tracePt t="307560" x="7893050" y="3054350"/>
          <p14:tracePt t="307576" x="7842250" y="3060700"/>
          <p14:tracePt t="307592" x="7810500" y="3060700"/>
          <p14:tracePt t="307609" x="7804150" y="3054350"/>
          <p14:tracePt t="308291" x="7766050" y="3054350"/>
          <p14:tracePt t="308305" x="7715250" y="3054350"/>
          <p14:tracePt t="308312" x="7651750" y="3060700"/>
          <p14:tracePt t="308323" x="7556500" y="3067050"/>
          <p14:tracePt t="308341" x="7442200" y="3079750"/>
          <p14:tracePt t="308357" x="7169150" y="3105150"/>
          <p14:tracePt t="308374" x="7023100" y="3124200"/>
          <p14:tracePt t="308391" x="6483350" y="3213100"/>
          <p14:tracePt t="308407" x="6280150" y="3251200"/>
          <p14:tracePt t="308423" x="6057900" y="3295650"/>
          <p14:tracePt t="308426" x="5803900" y="3352800"/>
          <p14:tracePt t="308440" x="5588000" y="3422650"/>
          <p14:tracePt t="308456" x="5156200" y="3600450"/>
          <p14:tracePt t="308473" x="4965700" y="3683000"/>
          <p14:tracePt t="308489" x="4622800" y="3854450"/>
          <p14:tracePt t="308505" x="4425950" y="3949700"/>
          <p14:tracePt t="308523" x="4095750" y="4146550"/>
          <p14:tracePt t="308539" x="3968750" y="4216400"/>
          <p14:tracePt t="308556" x="3676650" y="4362450"/>
          <p14:tracePt t="308573" x="3467100" y="4445000"/>
          <p14:tracePt t="308589" x="3409950" y="4476750"/>
          <p14:tracePt t="308606" x="3327400" y="4502150"/>
          <p14:tracePt t="308622" x="3282950" y="4502150"/>
          <p14:tracePt t="308639" x="3263900" y="4502150"/>
          <p14:tracePt t="308655" x="3263900" y="4514850"/>
          <p14:tracePt t="310864" x="3257550" y="4502150"/>
          <p14:tracePt t="310871" x="3225800" y="4483100"/>
          <p14:tracePt t="310881" x="3181350" y="4457700"/>
          <p14:tracePt t="310898" x="3124200" y="4406900"/>
          <p14:tracePt t="310915" x="3009900" y="4318000"/>
          <p14:tracePt t="310931" x="2940050" y="4267200"/>
          <p14:tracePt t="310949" x="2717800" y="4108450"/>
          <p14:tracePt t="310964" x="2647950" y="4070350"/>
          <p14:tracePt t="310981" x="2590800" y="4032250"/>
          <p14:tracePt t="310999" x="2476500" y="3975100"/>
          <p14:tracePt t="311014" x="2381250" y="3949700"/>
          <p14:tracePt t="311031" x="2336800" y="3930650"/>
          <p14:tracePt t="311048" x="2279650" y="3905250"/>
          <p14:tracePt t="311064" x="2209800" y="3898900"/>
          <p14:tracePt t="311081" x="2178050" y="3892550"/>
          <p14:tracePt t="311097" x="2108200" y="3873500"/>
          <p14:tracePt t="311114" x="2051050" y="3873500"/>
          <p14:tracePt t="311130" x="2038350" y="3873500"/>
          <p14:tracePt t="311147" x="2012950" y="3873500"/>
          <p14:tracePt t="311163" x="2000250" y="3873500"/>
          <p14:tracePt t="311181" x="1993900" y="3873500"/>
          <p14:tracePt t="311244" x="1987550" y="3879850"/>
          <p14:tracePt t="311265" x="1987550" y="3886200"/>
          <p14:tracePt t="311293" x="1981200" y="3892550"/>
          <p14:tracePt t="311335" x="1974850" y="3898900"/>
          <p14:tracePt t="311384" x="1968500" y="3905250"/>
          <p14:tracePt t="311511" x="1974850" y="3905250"/>
          <p14:tracePt t="311531" x="1981200" y="3905250"/>
          <p14:tracePt t="311567" x="1987550" y="3905250"/>
          <p14:tracePt t="311574" x="1993900" y="3905250"/>
          <p14:tracePt t="311602" x="1993900" y="3898900"/>
          <p14:tracePt t="311623" x="2006600" y="3898900"/>
          <p14:tracePt t="311644" x="2012950" y="3892550"/>
          <p14:tracePt t="311651" x="2019300" y="3892550"/>
          <p14:tracePt t="311665" x="2025650" y="3886200"/>
          <p14:tracePt t="311678" x="2032000" y="3886200"/>
          <p14:tracePt t="311695" x="2051050" y="3873500"/>
          <p14:tracePt t="311712" x="2063750" y="3867150"/>
          <p14:tracePt t="311729" x="2108200" y="3848100"/>
          <p14:tracePt t="311745" x="2152650" y="3816350"/>
          <p14:tracePt t="311761" x="2184400" y="3803650"/>
          <p14:tracePt t="311779" x="2235200" y="3771900"/>
          <p14:tracePt t="311794" x="2266950" y="3752850"/>
          <p14:tracePt t="311811" x="2279650" y="3740150"/>
          <p14:tracePt t="311828" x="2298700" y="3721100"/>
          <p14:tracePt t="311844" x="2305050" y="3714750"/>
          <p14:tracePt t="311862" x="2311400" y="3708400"/>
          <p14:tracePt t="311897" x="2311400" y="3702050"/>
          <p14:tracePt t="311911" x="2311400" y="3695700"/>
          <p14:tracePt t="311927" x="2305050" y="3683000"/>
          <p14:tracePt t="311944" x="2298700" y="3670300"/>
          <p14:tracePt t="311947" x="2292350" y="3657600"/>
          <p14:tracePt t="311961" x="2286000" y="3644900"/>
          <p14:tracePt t="311978" x="2273300" y="3625850"/>
          <p14:tracePt t="311994" x="2260600" y="3594100"/>
          <p14:tracePt t="312010" x="2216150" y="3505200"/>
          <p14:tracePt t="312028" x="2165350" y="3448050"/>
          <p14:tracePt t="312045" x="2025650" y="3200400"/>
          <p14:tracePt t="312061" x="1968500" y="3111500"/>
          <p14:tracePt t="312078" x="1892300" y="2959100"/>
          <p14:tracePt t="312094" x="1835150" y="2838450"/>
          <p14:tracePt t="312111" x="1816100" y="2794000"/>
          <p14:tracePt t="312127" x="1803400" y="2762250"/>
          <p14:tracePt t="312144" x="1765300" y="2692400"/>
          <p14:tracePt t="312160" x="1758950" y="2679700"/>
          <p14:tracePt t="312177" x="1746250" y="2667000"/>
          <p14:tracePt t="312193" x="1727200" y="2647950"/>
          <p14:tracePt t="312209" x="1727200" y="2635250"/>
          <p14:tracePt t="312227" x="1714500" y="2628900"/>
          <p14:tracePt t="312263" x="1708150" y="2628900"/>
          <p14:tracePt t="312347" x="1708150" y="2622550"/>
          <p14:tracePt t="312382" x="1708150" y="2616200"/>
          <p14:tracePt t="312417" x="1714500" y="2616200"/>
          <p14:tracePt t="312438" x="1720850" y="2609850"/>
          <p14:tracePt t="312466" x="1727200" y="2609850"/>
          <p14:tracePt t="312487" x="1733550" y="2609850"/>
          <p14:tracePt t="312494" x="1739900" y="2609850"/>
          <p14:tracePt t="312508" x="1746250" y="2609850"/>
          <p14:tracePt t="312515" x="1746250" y="2603500"/>
          <p14:tracePt t="312529" x="1752600" y="2603500"/>
          <p14:tracePt t="312542" x="1758950" y="2597150"/>
          <p14:tracePt t="312559" x="1765300" y="2590800"/>
          <p14:tracePt t="312576" x="1771650" y="2590800"/>
          <p14:tracePt t="312593" x="1803400" y="2565400"/>
          <p14:tracePt t="312609" x="1847850" y="2533650"/>
          <p14:tracePt t="312626" x="1873250" y="2508250"/>
          <p14:tracePt t="312642" x="1930400" y="2451100"/>
          <p14:tracePt t="312659" x="1987550" y="2387600"/>
          <p14:tracePt t="312675" x="2012950" y="2349500"/>
          <p14:tracePt t="312692" x="2044700" y="2311400"/>
          <p14:tracePt t="312708" x="2063750" y="2266950"/>
          <p14:tracePt t="312725" x="2070100" y="2260600"/>
          <p14:tracePt t="312741" x="2076450" y="2247900"/>
          <p14:tracePt t="312789" x="2070100" y="2247900"/>
          <p14:tracePt t="312796" x="2063750" y="2254250"/>
          <p14:tracePt t="312818" x="2063750" y="2260600"/>
          <p14:tracePt t="312831" x="2057400" y="2260600"/>
          <p14:tracePt t="312841" x="2051050" y="2266950"/>
          <p14:tracePt t="312857" x="2044700" y="2273300"/>
          <p14:tracePt t="312874" x="2025650" y="2286000"/>
          <p14:tracePt t="312891" x="1962150" y="2298700"/>
          <p14:tracePt t="312908" x="1924050" y="2317750"/>
          <p14:tracePt t="312924" x="1822450" y="2349500"/>
          <p14:tracePt t="312940" x="1701800" y="2381250"/>
          <p14:tracePt t="312958" x="1619250" y="2406650"/>
          <p14:tracePt t="312974" x="1587500" y="2419350"/>
          <p14:tracePt t="312990" x="1543050" y="2425700"/>
          <p14:tracePt t="313008" x="1530350" y="2438400"/>
          <p14:tracePt t="313024" x="1524000" y="2438400"/>
          <p14:tracePt t="313041" x="1517650" y="2438400"/>
          <p14:tracePt t="313112" x="1530350" y="2438400"/>
          <p14:tracePt t="313126" x="1530350" y="2432050"/>
          <p14:tracePt t="313142" x="1536700" y="2425700"/>
          <p14:tracePt t="313148" x="1543050" y="2419350"/>
          <p14:tracePt t="313157" x="1555750" y="2413000"/>
          <p14:tracePt t="313173" x="1574800" y="2406650"/>
          <p14:tracePt t="313190" x="1619250" y="2374900"/>
          <p14:tracePt t="313207" x="1701800" y="2336800"/>
          <p14:tracePt t="313224" x="1758950" y="2298700"/>
          <p14:tracePt t="313240" x="1917700" y="2197100"/>
          <p14:tracePt t="313256" x="1968500" y="2159000"/>
          <p14:tracePt t="313273" x="2032000" y="2101850"/>
          <p14:tracePt t="313289" x="2076450" y="2057400"/>
          <p14:tracePt t="313306" x="2082800" y="2051050"/>
          <p14:tracePt t="313323" x="2089150" y="2044700"/>
          <p14:tracePt t="313401" x="2089150" y="2051050"/>
          <p14:tracePt t="313492" x="2082800" y="2051050"/>
          <p14:tracePt t="313562" x="2076450" y="2051050"/>
          <p14:tracePt t="313986" x="2070100" y="2063750"/>
          <p14:tracePt t="313993" x="2051050" y="2089150"/>
          <p14:tracePt t="314003" x="2038350" y="2101850"/>
          <p14:tracePt t="314021" x="2006600" y="2146300"/>
          <p14:tracePt t="314037" x="1987550" y="2165350"/>
          <p14:tracePt t="314054" x="1974850" y="2184400"/>
          <p14:tracePt t="314071" x="1917700" y="2228850"/>
          <p14:tracePt t="314087" x="1905000" y="2247900"/>
          <p14:tracePt t="314104" x="1885950" y="2266950"/>
          <p14:tracePt t="314120" x="1854200" y="2298700"/>
          <p14:tracePt t="314137" x="1822450" y="2324100"/>
          <p14:tracePt t="314154" x="1809750" y="2343150"/>
          <p14:tracePt t="314170" x="1771650" y="2362200"/>
          <p14:tracePt t="314187" x="1752600" y="2387600"/>
          <p14:tracePt t="314205" x="1727200" y="2406650"/>
          <p14:tracePt t="314220" x="1714500" y="2419350"/>
          <p14:tracePt t="314237" x="1695450" y="2432050"/>
          <p14:tracePt t="314254" x="1682750" y="2451100"/>
          <p14:tracePt t="314270" x="1676400" y="2457450"/>
          <p14:tracePt t="314286" x="1670050" y="2463800"/>
          <p14:tracePt t="314303" x="1670050" y="2476500"/>
          <p14:tracePt t="314336" x="1670050" y="2482850"/>
          <p14:tracePt t="314353" x="1663700" y="2482850"/>
          <p14:tracePt t="314808" x="1708150" y="2520950"/>
          <p14:tracePt t="314815" x="1765300" y="2590800"/>
          <p14:tracePt t="314829" x="1847850" y="2673350"/>
          <p14:tracePt t="314837" x="1924050" y="2749550"/>
          <p14:tracePt t="314851" x="1993900" y="2819400"/>
          <p14:tracePt t="314867" x="2152650" y="2971800"/>
          <p14:tracePt t="314885" x="2209800" y="3048000"/>
          <p14:tracePt t="314900" x="2317750" y="3162300"/>
          <p14:tracePt t="314917" x="2374900" y="3206750"/>
          <p14:tracePt t="314935" x="2413000" y="3232150"/>
          <p14:tracePt t="314950" x="2432050" y="3244850"/>
          <p14:tracePt t="314967" x="2444750" y="3251200"/>
          <p14:tracePt t="314984" x="2463800" y="3257550"/>
          <p14:tracePt t="315000" x="2470150" y="3263900"/>
          <p14:tracePt t="315017" x="2476500" y="3263900"/>
          <p14:tracePt t="315033" x="2495550" y="3270250"/>
          <p14:tracePt t="315050" x="2508250" y="3270250"/>
          <p14:tracePt t="315083" x="2514600" y="3270250"/>
          <p14:tracePt t="315118" x="2533650" y="3276600"/>
          <p14:tracePt t="315124" x="2546350" y="3282950"/>
          <p14:tracePt t="315138" x="2578100" y="3302000"/>
          <p14:tracePt t="315149" x="2609850" y="3327400"/>
          <p14:tracePt t="315167" x="2679700" y="3378200"/>
          <p14:tracePt t="315183" x="2724150" y="3409950"/>
          <p14:tracePt t="315200" x="2781300" y="3460750"/>
          <p14:tracePt t="315217" x="2800350" y="3479800"/>
          <p14:tracePt t="315233" x="2800350" y="3486150"/>
          <p14:tracePt t="315250" x="2813050" y="3486150"/>
          <p14:tracePt t="315307" x="2806700" y="3486150"/>
          <p14:tracePt t="315321" x="2794000" y="3473450"/>
          <p14:tracePt t="315328" x="2781300" y="3448050"/>
          <p14:tracePt t="315336" x="2749550" y="3416300"/>
          <p14:tracePt t="315352" x="2711450" y="3371850"/>
          <p14:tracePt t="315366" x="2654300" y="3314700"/>
          <p14:tracePt t="315382" x="2514600" y="3181350"/>
          <p14:tracePt t="315399" x="2355850" y="3060700"/>
          <p14:tracePt t="315415" x="2286000" y="2997200"/>
          <p14:tracePt t="315432" x="2197100" y="2933700"/>
          <p14:tracePt t="315449" x="2165350" y="2914650"/>
          <p14:tracePt t="315465" x="2159000" y="2908300"/>
          <p14:tracePt t="315483" x="2152650" y="2908300"/>
          <p14:tracePt t="315498" x="2152650" y="2921000"/>
          <p14:tracePt t="315532" x="2165350" y="2946400"/>
          <p14:tracePt t="315548" x="2184400" y="2978150"/>
          <p14:tracePt t="315565" x="2203450" y="2990850"/>
          <p14:tracePt t="315582" x="2247900" y="3035300"/>
          <p14:tracePt t="315598" x="2292350" y="3067050"/>
          <p14:tracePt t="315615" x="2387600" y="3143250"/>
          <p14:tracePt t="315631" x="2501900" y="3219450"/>
          <p14:tracePt t="315647" x="2559050" y="3257550"/>
          <p14:tracePt t="315665" x="2647950" y="3333750"/>
          <p14:tracePt t="315681" x="2692400" y="3359150"/>
          <p14:tracePt t="315698" x="2705100" y="3365500"/>
          <p14:tracePt t="315715" x="2717800" y="3378200"/>
          <p14:tracePt t="315911" x="2711450" y="3371850"/>
          <p14:tracePt t="316002" x="2711450" y="3365500"/>
          <p14:tracePt t="316372" x="2705100" y="3371850"/>
          <p14:tracePt t="316380" x="2692400" y="3384550"/>
          <p14:tracePt t="316393" x="2686050" y="3397250"/>
          <p14:tracePt t="316400" x="2667000" y="3416300"/>
          <p14:tracePt t="316415" x="2654300" y="3429000"/>
          <p14:tracePt t="316430" x="2641600" y="3441700"/>
          <p14:tracePt t="316445" x="2622550" y="3467100"/>
          <p14:tracePt t="316462" x="2609850" y="3479800"/>
          <p14:tracePt t="316478" x="2584450" y="3498850"/>
          <p14:tracePt t="316495" x="2552700" y="3530600"/>
          <p14:tracePt t="316513" x="2533650" y="3562350"/>
          <p14:tracePt t="316528" x="2520950" y="3581400"/>
          <p14:tracePt t="316545" x="2508250" y="3625850"/>
          <p14:tracePt t="316562" x="2482850" y="3651250"/>
          <p14:tracePt t="316578" x="2482850" y="3657600"/>
          <p14:tracePt t="316595" x="2482850" y="3676650"/>
          <p14:tracePt t="316612" x="2482850" y="3689350"/>
          <p14:tracePt t="316628" x="2482850" y="3695700"/>
          <p14:tracePt t="316644" x="2482850" y="3702050"/>
          <p14:tracePt t="316662" x="2489200" y="3721100"/>
          <p14:tracePt t="316677" x="2495550" y="3727450"/>
          <p14:tracePt t="316696" x="2508250" y="3727450"/>
          <p14:tracePt t="316711" x="2514600" y="3727450"/>
          <p14:tracePt t="316727" x="2533650" y="3727450"/>
          <p14:tracePt t="316745" x="2565400" y="3727450"/>
          <p14:tracePt t="316761" x="2597150" y="3727450"/>
          <p14:tracePt t="316778" x="2647950" y="3727450"/>
          <p14:tracePt t="316794" x="2698750" y="3708400"/>
          <p14:tracePt t="316811" x="2736850" y="3702050"/>
          <p14:tracePt t="316828" x="2787650" y="3670300"/>
          <p14:tracePt t="316844" x="2832100" y="3625850"/>
          <p14:tracePt t="316861" x="2863850" y="3600450"/>
          <p14:tracePt t="316878" x="2901950" y="3549650"/>
          <p14:tracePt t="316894" x="2933700" y="3473450"/>
          <p14:tracePt t="316910" x="2952750" y="3441700"/>
          <p14:tracePt t="316928" x="2965450" y="3371850"/>
          <p14:tracePt t="316944" x="2965450" y="3282950"/>
          <p14:tracePt t="316960" x="2965450" y="3225800"/>
          <p14:tracePt t="316977" x="2946400" y="3117850"/>
          <p14:tracePt t="316994" x="2933700" y="3079750"/>
          <p14:tracePt t="317010" x="2901950" y="3022600"/>
          <p14:tracePt t="317026" x="2882900" y="2997200"/>
          <p14:tracePt t="317043" x="2870200" y="2990850"/>
          <p14:tracePt t="317060" x="2832100" y="2978150"/>
          <p14:tracePt t="317076" x="2800350" y="2971800"/>
          <p14:tracePt t="317093" x="2787650" y="2971800"/>
          <p14:tracePt t="317110" x="2736850" y="2978150"/>
          <p14:tracePt t="317126" x="2692400" y="2997200"/>
          <p14:tracePt t="317143" x="2660650" y="3022600"/>
          <p14:tracePt t="317159" x="2546350" y="3098800"/>
          <p14:tracePt t="317176" x="2425700" y="3206750"/>
          <p14:tracePt t="317192" x="2368550" y="3276600"/>
          <p14:tracePt t="317209" x="2260600" y="3422650"/>
          <p14:tracePt t="317226" x="2197100" y="3594100"/>
          <p14:tracePt t="317243" x="2178050" y="3721100"/>
          <p14:tracePt t="317259" x="2178050" y="3778250"/>
          <p14:tracePt t="317276" x="2197100" y="3822700"/>
          <p14:tracePt t="317293" x="2247900" y="3898900"/>
          <p14:tracePt t="317309" x="2273300" y="3905250"/>
          <p14:tracePt t="317325" x="2286000" y="3911600"/>
          <p14:tracePt t="317342" x="2324100" y="3911600"/>
          <p14:tracePt t="317360" x="2381250" y="3911600"/>
          <p14:tracePt t="317378" x="2457450" y="3911600"/>
          <p14:tracePt t="317392" x="2501900" y="3898900"/>
          <p14:tracePt t="317409" x="2584450" y="3892550"/>
          <p14:tracePt t="317426" x="2654300" y="3879850"/>
          <p14:tracePt t="317442" x="2686050" y="3860800"/>
          <p14:tracePt t="317459" x="2724150" y="3848100"/>
          <p14:tracePt t="317476" x="2762250" y="3835400"/>
          <p14:tracePt t="317508" x="2774950" y="3822700"/>
          <p14:tracePt t="317525" x="2781300" y="3816350"/>
          <p14:tracePt t="317558" x="2781300" y="3810000"/>
          <p14:tracePt t="317574" x="2787650" y="3797300"/>
          <p14:tracePt t="317592" x="2787650" y="3790950"/>
          <p14:tracePt t="317609" x="2787650" y="3784600"/>
          <p14:tracePt t="317624" x="2787650" y="3778250"/>
          <p14:tracePt t="317640" x="2787650" y="3759200"/>
          <p14:tracePt t="317659" x="2794000" y="3721100"/>
          <p14:tracePt t="317674" x="2794000" y="3702050"/>
          <p14:tracePt t="317691" x="2800350" y="3638550"/>
          <p14:tracePt t="317708" x="2800350" y="3556000"/>
          <p14:tracePt t="317724" x="2800350" y="3517900"/>
          <p14:tracePt t="317741" x="2781300" y="3441700"/>
          <p14:tracePt t="317757" x="2749550" y="3371850"/>
          <p14:tracePt t="317774" x="2736850" y="3346450"/>
          <p14:tracePt t="317791" x="2692400" y="3302000"/>
          <p14:tracePt t="317807" x="2641600" y="3282950"/>
          <p14:tracePt t="317824" x="2609850" y="3263900"/>
          <p14:tracePt t="317841" x="2552700" y="3257550"/>
          <p14:tracePt t="317857" x="2457450" y="3257550"/>
          <p14:tracePt t="317873" x="2406650" y="3270250"/>
          <p14:tracePt t="317891" x="2286000" y="3295650"/>
          <p14:tracePt t="317907" x="2228850" y="3327400"/>
          <p14:tracePt t="317924" x="2159000" y="3397250"/>
          <p14:tracePt t="317940" x="2095500" y="3498850"/>
          <p14:tracePt t="317957" x="2082800" y="3549650"/>
          <p14:tracePt t="317974" x="2089150" y="3689350"/>
          <p14:tracePt t="317990" x="2133600" y="3816350"/>
          <p14:tracePt t="318007" x="2152650" y="3860800"/>
          <p14:tracePt t="318024" x="2197100" y="3905250"/>
          <p14:tracePt t="318040" x="2209800" y="3924300"/>
          <p14:tracePt t="318056" x="2222500" y="3930650"/>
          <p14:tracePt t="318073" x="2235200" y="3930650"/>
          <p14:tracePt t="318090" x="2260600" y="3917950"/>
          <p14:tracePt t="318107" x="2266950" y="3911600"/>
          <p14:tracePt t="318123" x="2305050" y="3892550"/>
          <p14:tracePt t="318139" x="2355850" y="3860800"/>
          <p14:tracePt t="318157" x="2406650" y="3835400"/>
          <p14:tracePt t="318173" x="2438400" y="3816350"/>
          <p14:tracePt t="318189" x="2451100" y="3803650"/>
          <p14:tracePt t="318207" x="2495550" y="3790950"/>
          <p14:tracePt t="318222" x="2501900" y="3790950"/>
          <p14:tracePt t="318239" x="2552700" y="3765550"/>
          <p14:tracePt t="318256" x="2584450" y="3746500"/>
          <p14:tracePt t="318552" x="2584450" y="3797300"/>
          <p14:tracePt t="318559" x="2565400" y="3873500"/>
          <p14:tracePt t="318574" x="2565400" y="3949700"/>
          <p14:tracePt t="318588" x="2546350" y="4095750"/>
          <p14:tracePt t="318604" x="2540000" y="4171950"/>
          <p14:tracePt t="318623" x="2527300" y="4298950"/>
          <p14:tracePt t="318638" x="2520950" y="4356100"/>
          <p14:tracePt t="318654" x="2501900" y="4406900"/>
          <p14:tracePt t="318672" x="2476500" y="4483100"/>
          <p14:tracePt t="318687" x="2463800" y="4502150"/>
          <p14:tracePt t="318704" x="2457450" y="4521200"/>
          <p14:tracePt t="318721" x="2451100" y="4533900"/>
          <p14:tracePt t="318737" x="2444750" y="4540250"/>
          <p14:tracePt t="318757" x="2444750" y="4546600"/>
          <p14:tracePt t="318826" x="2451100" y="4546600"/>
          <p14:tracePt t="318847" x="2457450" y="4546600"/>
          <p14:tracePt t="318897" x="2463800" y="4546600"/>
          <p14:tracePt t="318911" x="2470150" y="4540250"/>
          <p14:tracePt t="318925" x="2476500" y="4540250"/>
          <p14:tracePt t="318946" x="2482850" y="4540250"/>
          <p14:tracePt t="318959" x="2495550" y="4533900"/>
          <p14:tracePt t="318974" x="2508250" y="4533900"/>
          <p14:tracePt t="318981" x="2527300" y="4527550"/>
          <p14:tracePt t="318995" x="2546350" y="4514850"/>
          <p14:tracePt t="319009" x="2590800" y="4502150"/>
          <p14:tracePt t="319023" x="2654300" y="4483100"/>
          <p14:tracePt t="319037" x="2736850" y="4464050"/>
          <p14:tracePt t="319053" x="2940050" y="4413250"/>
          <p14:tracePt t="319070" x="3149600" y="4362450"/>
          <p14:tracePt t="319087" x="3251200" y="4337050"/>
          <p14:tracePt t="319103" x="3486150" y="4286250"/>
          <p14:tracePt t="319120" x="3702050" y="4254500"/>
          <p14:tracePt t="319136" x="3879850" y="4235450"/>
          <p14:tracePt t="319153" x="4057650" y="4222750"/>
          <p14:tracePt t="319169" x="4152900" y="4216400"/>
          <p14:tracePt t="319186" x="4356100" y="4216400"/>
          <p14:tracePt t="319202" x="4438650" y="4216400"/>
          <p14:tracePt t="319220" x="4673600" y="4203700"/>
          <p14:tracePt t="319236" x="4711700" y="4203700"/>
          <p14:tracePt t="319252" x="4743450" y="4203700"/>
          <p14:tracePt t="319269" x="4768850" y="4197350"/>
          <p14:tracePt t="319285" x="4775200" y="4197350"/>
          <p14:tracePt t="319319" x="4762500" y="4203700"/>
          <p14:tracePt t="319335" x="4743450" y="4203700"/>
          <p14:tracePt t="319352" x="4730750" y="4210050"/>
          <p14:tracePt t="319368" x="4679950" y="4229100"/>
          <p14:tracePt t="319385" x="4572000" y="4267200"/>
          <p14:tracePt t="319403" x="4400550" y="4305300"/>
          <p14:tracePt t="319418" x="4298950" y="4318000"/>
          <p14:tracePt t="319435" x="4044950" y="4349750"/>
          <p14:tracePt t="319452" x="3917950" y="4368800"/>
          <p14:tracePt t="319468" x="3790950" y="4394200"/>
          <p14:tracePt t="319485" x="3536950" y="4425950"/>
          <p14:tracePt t="319502" x="3327400" y="4464050"/>
          <p14:tracePt t="319518" x="3263900" y="4483100"/>
          <p14:tracePt t="319535" x="3219450" y="4502150"/>
          <p14:tracePt t="319552" x="3187700" y="4514850"/>
          <p14:tracePt t="319568" x="3168650" y="4521200"/>
          <p14:tracePt t="319587" x="3168650" y="4527550"/>
          <p14:tracePt t="319613" x="3175000" y="4527550"/>
          <p14:tracePt t="319627" x="3200400" y="4521200"/>
          <p14:tracePt t="319641" x="3219450" y="4514850"/>
          <p14:tracePt t="319655" x="3251200" y="4508500"/>
          <p14:tracePt t="319667" x="3302000" y="4495800"/>
          <p14:tracePt t="319684" x="3390900" y="4495800"/>
          <p14:tracePt t="319701" x="3517900" y="4489450"/>
          <p14:tracePt t="319717" x="3898900" y="4489450"/>
          <p14:tracePt t="319734" x="4184650" y="4489450"/>
          <p14:tracePt t="319750" x="4806950" y="4489450"/>
          <p14:tracePt t="319768" x="5092700" y="4489450"/>
          <p14:tracePt t="319784" x="5353050" y="4489450"/>
          <p14:tracePt t="319800" x="5613400" y="4464050"/>
          <p14:tracePt t="319817" x="5670550" y="4457700"/>
          <p14:tracePt t="319834" x="5702300" y="4457700"/>
          <p14:tracePt t="319867" x="5702300" y="4464050"/>
          <p14:tracePt t="319883" x="5695950" y="4464050"/>
          <p14:tracePt t="319899" x="5689600" y="4464050"/>
          <p14:tracePt t="319916" x="5670550" y="4464050"/>
          <p14:tracePt t="319934" x="5651500" y="4464050"/>
          <p14:tracePt t="319950" x="5626100" y="4464050"/>
          <p14:tracePt t="319967" x="5499100" y="4464050"/>
          <p14:tracePt t="319983" x="5397500" y="4464050"/>
          <p14:tracePt t="320000" x="5270500" y="4464050"/>
          <p14:tracePt t="320017" x="4883150" y="4457700"/>
          <p14:tracePt t="320034" x="4622800" y="4438650"/>
          <p14:tracePt t="320050" x="4121150" y="4425950"/>
          <p14:tracePt t="320067" x="3911600" y="4425950"/>
          <p14:tracePt t="320070" x="3784600" y="4425950"/>
          <p14:tracePt t="320086" x="3670300" y="4425950"/>
          <p14:tracePt t="320099" x="3581400" y="4425950"/>
          <p14:tracePt t="320116" x="3530600" y="4425950"/>
          <p14:tracePt t="320133" x="3492500" y="4425950"/>
          <p14:tracePt t="320150" x="3486150" y="4432300"/>
          <p14:tracePt t="320166" x="3479800" y="4432300"/>
          <p14:tracePt t="320199" x="3486150" y="4438650"/>
          <p14:tracePt t="320216" x="3498850" y="4438650"/>
          <p14:tracePt t="320232" x="3549650" y="4432300"/>
          <p14:tracePt t="320249" x="3594100" y="4432300"/>
          <p14:tracePt t="320265" x="3676650" y="4432300"/>
          <p14:tracePt t="320282" x="3937000" y="4470400"/>
          <p14:tracePt t="320299" x="4159250" y="4495800"/>
          <p14:tracePt t="320316" x="4508500" y="4521200"/>
          <p14:tracePt t="320332" x="4622800" y="4521200"/>
          <p14:tracePt t="320349" x="4699000" y="4521200"/>
          <p14:tracePt t="320365" x="4775200" y="4521200"/>
          <p14:tracePt t="320382" x="4787900" y="4514850"/>
          <p14:tracePt t="320398" x="4794250" y="4514850"/>
          <p14:tracePt t="320449" x="4787900" y="4514850"/>
          <p14:tracePt t="320477" x="4781550" y="4514850"/>
          <p14:tracePt t="320491" x="4775200" y="4514850"/>
          <p14:tracePt t="320512" x="4768850" y="4514850"/>
          <p14:tracePt t="320547" x="4762500" y="4514850"/>
          <p14:tracePt t="320555" x="4756150" y="4514850"/>
          <p14:tracePt t="320583" x="4756150" y="4508500"/>
          <p14:tracePt t="320597" x="4762500" y="4502150"/>
          <p14:tracePt t="320939" x="4718050" y="4502150"/>
          <p14:tracePt t="320947" x="4654550" y="4483100"/>
          <p14:tracePt t="320960" x="4572000" y="4470400"/>
          <p14:tracePt t="320974" x="4470400" y="4438650"/>
          <p14:tracePt t="320983" x="4343400" y="4406900"/>
          <p14:tracePt t="320996" x="4152900" y="4343400"/>
          <p14:tracePt t="321013" x="3968750" y="4292600"/>
          <p14:tracePt t="321030" x="3422650" y="4121150"/>
          <p14:tracePt t="321046" x="3136900" y="4044950"/>
          <p14:tracePt t="321062" x="2851150" y="3949700"/>
          <p14:tracePt t="321080" x="2368550" y="3810000"/>
          <p14:tracePt t="321096" x="2292350" y="3790950"/>
          <p14:tracePt t="321113" x="2228850" y="3771900"/>
          <p14:tracePt t="321130" x="2197100" y="3771900"/>
          <p14:tracePt t="321146" x="2190750" y="3771900"/>
          <p14:tracePt t="321163" x="2171700" y="3771900"/>
          <p14:tracePt t="321179" x="2152650" y="3778250"/>
          <p14:tracePt t="321196" x="2152650" y="3784600"/>
          <p14:tracePt t="321213" x="2133600" y="3790950"/>
          <p14:tracePt t="321229" x="2127250" y="3790950"/>
          <p14:tracePt t="321245" x="2127250" y="3797300"/>
          <p14:tracePt t="321263" x="2120900" y="3797300"/>
          <p14:tracePt t="321319" x="2120900" y="3790950"/>
          <p14:tracePt t="321332" x="2127250" y="3784600"/>
          <p14:tracePt t="321339" x="2133600" y="3784600"/>
          <p14:tracePt t="321354" x="2146300" y="3778250"/>
          <p14:tracePt t="321362" x="2159000" y="3771900"/>
          <p14:tracePt t="321378" x="2171700" y="3765550"/>
          <p14:tracePt t="321395" x="2222500" y="3752850"/>
          <p14:tracePt t="321412" x="2298700" y="3746500"/>
          <p14:tracePt t="321428" x="2381250" y="3740150"/>
          <p14:tracePt t="321445" x="2520950" y="3721100"/>
          <p14:tracePt t="321461" x="2584450" y="3708400"/>
          <p14:tracePt t="321478" x="2660650" y="3689350"/>
          <p14:tracePt t="321495" x="2692400" y="3670300"/>
          <p14:tracePt t="321512" x="2698750" y="3657600"/>
          <p14:tracePt t="321544" x="2698750" y="3644900"/>
          <p14:tracePt t="321561" x="2692400" y="3632200"/>
          <p14:tracePt t="321579" x="2667000" y="3613150"/>
          <p14:tracePt t="321595" x="2654300" y="3606800"/>
          <p14:tracePt t="321611" x="2641600" y="3600450"/>
          <p14:tracePt t="321628" x="2616200" y="3600450"/>
          <p14:tracePt t="321644" x="2571750" y="3600450"/>
          <p14:tracePt t="321661" x="2546350" y="3600450"/>
          <p14:tracePt t="321678" x="2457450" y="3638550"/>
          <p14:tracePt t="321694" x="2374900" y="3670300"/>
          <p14:tracePt t="321711" x="2324100" y="3708400"/>
          <p14:tracePt t="321728" x="2260600" y="3759200"/>
          <p14:tracePt t="321744" x="2235200" y="3790950"/>
          <p14:tracePt t="321761" x="2209800" y="3860800"/>
          <p14:tracePt t="321777" x="2209800" y="3892550"/>
          <p14:tracePt t="321794" x="2209800" y="3917950"/>
          <p14:tracePt t="321811" x="2216150" y="3962400"/>
          <p14:tracePt t="321827" x="2222500" y="3968750"/>
          <p14:tracePt t="321843" x="2235200" y="3981450"/>
          <p14:tracePt t="321860" x="2254250" y="3981450"/>
          <p14:tracePt t="321876" x="2266950" y="3987800"/>
          <p14:tracePt t="321893" x="2279650" y="3987800"/>
          <p14:tracePt t="321910" x="2311400" y="3987800"/>
          <p14:tracePt t="321926" x="2330450" y="3981450"/>
          <p14:tracePt t="321944" x="2393950" y="3956050"/>
          <p14:tracePt t="321960" x="2438400" y="3924300"/>
          <p14:tracePt t="321976" x="2495550" y="3886200"/>
          <p14:tracePt t="321993" x="2597150" y="3803650"/>
          <p14:tracePt t="322009" x="2635250" y="3746500"/>
          <p14:tracePt t="322026" x="2667000" y="3702050"/>
          <p14:tracePt t="322043" x="2679700" y="3619500"/>
          <p14:tracePt t="322059" x="2673350" y="3556000"/>
          <p14:tracePt t="322076" x="2660650" y="3536950"/>
          <p14:tracePt t="322079" x="2647950" y="3517900"/>
          <p14:tracePt t="322092" x="2609850" y="3486150"/>
          <p14:tracePt t="322109" x="2571750" y="3473450"/>
          <p14:tracePt t="322126" x="2527300" y="3454400"/>
          <p14:tracePt t="322143" x="2254250" y="3403600"/>
          <p14:tracePt t="322159" x="2152650" y="3390900"/>
          <p14:tracePt t="322176" x="1962150" y="3397250"/>
          <p14:tracePt t="322192" x="1892300" y="3416300"/>
          <p14:tracePt t="322209" x="1784350" y="3454400"/>
          <p14:tracePt t="322226" x="1733550" y="3517900"/>
          <p14:tracePt t="322242" x="1714500" y="3562350"/>
          <p14:tracePt t="322259" x="1714500" y="3619500"/>
          <p14:tracePt t="322276" x="1739900" y="3683000"/>
          <p14:tracePt t="322292" x="1758950" y="3714750"/>
          <p14:tracePt t="322310" x="1784350" y="3759200"/>
          <p14:tracePt t="322325" x="1797050" y="3771900"/>
          <p14:tracePt t="322342" x="1822450" y="3784600"/>
          <p14:tracePt t="322359" x="1860550" y="3803650"/>
          <p14:tracePt t="322375" x="1892300" y="3822700"/>
          <p14:tracePt t="322391" x="1924050" y="3835400"/>
          <p14:tracePt t="322408" x="2038350" y="3873500"/>
          <p14:tracePt t="322425" x="2114550" y="3892550"/>
          <p14:tracePt t="322441" x="2203450" y="3905250"/>
          <p14:tracePt t="322458" x="2374900" y="3930650"/>
          <p14:tracePt t="322474" x="2451100" y="3930650"/>
          <p14:tracePt t="322492" x="2514600" y="3930650"/>
          <p14:tracePt t="322507" x="2559050" y="3911600"/>
          <p14:tracePt t="322524" x="2578100" y="3898900"/>
          <p14:tracePt t="322541" x="2616200" y="3848100"/>
          <p14:tracePt t="322557" x="2635250" y="3816350"/>
          <p14:tracePt t="322574" x="2635250" y="3790950"/>
          <p14:tracePt t="322577" x="2641600" y="3765550"/>
          <p14:tracePt t="322591" x="2641600" y="3740150"/>
          <p14:tracePt t="322607" x="2641600" y="3733800"/>
          <p14:tracePt t="322624" x="2641600" y="3727450"/>
          <p14:tracePt t="322640" x="2641600" y="3714750"/>
          <p14:tracePt t="322657" x="2641600" y="3702050"/>
          <p14:tracePt t="323049" x="2641600" y="3683000"/>
          <p14:tracePt t="323057" x="2641600" y="3644900"/>
          <p14:tracePt t="323070" x="2641600" y="3619500"/>
          <p14:tracePt t="323077" x="2641600" y="3581400"/>
          <p14:tracePt t="323088" x="2635250" y="3536950"/>
          <p14:tracePt t="323106" x="2628900" y="3467100"/>
          <p14:tracePt t="323123" x="2622550" y="3429000"/>
          <p14:tracePt t="323139" x="2616200" y="3390900"/>
          <p14:tracePt t="323155" x="2578100" y="3238500"/>
          <p14:tracePt t="323172" x="2559050" y="3181350"/>
          <p14:tracePt t="323190" x="2520950" y="3035300"/>
          <p14:tracePt t="323206" x="2489200" y="2971800"/>
          <p14:tracePt t="323222" x="2463800" y="2914650"/>
          <p14:tracePt t="323239" x="2406650" y="2787650"/>
          <p14:tracePt t="323255" x="2368550" y="2730500"/>
          <p14:tracePt t="323272" x="2311400" y="2622550"/>
          <p14:tracePt t="323289" x="2266950" y="2520950"/>
          <p14:tracePt t="323305" x="2241550" y="2476500"/>
          <p14:tracePt t="323322" x="2190750" y="2406650"/>
          <p14:tracePt t="323339" x="2178050" y="2368550"/>
          <p14:tracePt t="323355" x="2165350" y="2355850"/>
          <p14:tracePt t="323373" x="2152650" y="2317750"/>
          <p14:tracePt t="323388" x="2139950" y="2298700"/>
          <p14:tracePt t="323405" x="2139950" y="2292350"/>
          <p14:tracePt t="323422" x="2133600" y="2273300"/>
          <p14:tracePt t="323439" x="2127250" y="2266950"/>
          <p14:tracePt t="323455" x="2127250" y="2254250"/>
          <p14:tracePt t="323471" x="2127250" y="2241550"/>
          <p14:tracePt t="323487" x="2120900" y="2235200"/>
          <p14:tracePt t="323504" x="2120900" y="2222500"/>
          <p14:tracePt t="323520" x="2114550" y="2203450"/>
          <p14:tracePt t="323537" x="2114550" y="2197100"/>
          <p14:tracePt t="323555" x="2108200" y="2190750"/>
          <p14:tracePt t="323570" x="2108200" y="2184400"/>
          <p14:tracePt t="323587" x="2101850" y="2178050"/>
          <p14:tracePt t="323620" x="2101850" y="2171700"/>
          <p14:tracePt t="323654" x="2101850" y="2165350"/>
          <p14:tracePt t="323751" x="2095500" y="2159000"/>
          <p14:tracePt t="323927" x="2095500" y="2146300"/>
          <p14:tracePt t="323941" x="2095500" y="2139950"/>
          <p14:tracePt t="324269" x="2108200" y="2197100"/>
          <p14:tracePt t="324283" x="2127250" y="2286000"/>
          <p14:tracePt t="324290" x="2152650" y="2400300"/>
          <p14:tracePt t="324305" x="2171700" y="2514600"/>
          <p14:tracePt t="324319" x="2235200" y="2724150"/>
          <p14:tracePt t="324335" x="2266950" y="2819400"/>
          <p14:tracePt t="324352" x="2286000" y="2882900"/>
          <p14:tracePt t="324368" x="2324100" y="3003550"/>
          <p14:tracePt t="324384" x="2330450" y="3060700"/>
          <p14:tracePt t="324402" x="2336800" y="3098800"/>
          <p14:tracePt t="324418" x="2349500" y="3162300"/>
          <p14:tracePt t="324435" x="2349500" y="3175000"/>
          <p14:tracePt t="324452" x="2349500" y="3200400"/>
          <p14:tracePt t="324487" x="2349500" y="3213100"/>
          <p14:tracePt t="324501" x="2343150" y="3219450"/>
          <p14:tracePt t="324517" x="2336800" y="3232150"/>
          <p14:tracePt t="324534" x="2330450" y="3244850"/>
          <p14:tracePt t="324551" x="2311400" y="3282950"/>
          <p14:tracePt t="324567" x="2273300" y="3340100"/>
          <p14:tracePt t="324584" x="2254250" y="3371850"/>
          <p14:tracePt t="324587" x="2247900" y="3397250"/>
          <p14:tracePt t="324601" x="2228850" y="3435350"/>
          <p14:tracePt t="324617" x="2209800" y="3460750"/>
          <p14:tracePt t="324635" x="2197100" y="3492500"/>
          <p14:tracePt t="324650" x="2190750" y="3511550"/>
          <p14:tracePt t="324667" x="2184400" y="3536950"/>
          <p14:tracePt t="324685" x="2171700" y="3549650"/>
          <p14:tracePt t="324700" x="2171700" y="3562350"/>
          <p14:tracePt t="324717" x="2171700" y="3568700"/>
          <p14:tracePt t="324733" x="2171700" y="3575050"/>
          <p14:tracePt t="324866" x="2171700" y="3581400"/>
          <p14:tracePt t="325077" x="2178050" y="3587750"/>
          <p14:tracePt t="325084" x="2184400" y="3594100"/>
          <p14:tracePt t="325091" x="2190750" y="3594100"/>
          <p14:tracePt t="325105" x="2209800" y="3600450"/>
          <p14:tracePt t="325115" x="2228850" y="3613150"/>
          <p14:tracePt t="325132" x="2254250" y="3625850"/>
          <p14:tracePt t="325148" x="2324100" y="3676650"/>
          <p14:tracePt t="325165" x="2406650" y="3740150"/>
          <p14:tracePt t="325182" x="2438400" y="3771900"/>
          <p14:tracePt t="325198" x="2495550" y="3841750"/>
          <p14:tracePt t="325215" x="2514600" y="3873500"/>
          <p14:tracePt t="325232" x="2533650" y="3962400"/>
          <p14:tracePt t="325248" x="2533650" y="3981450"/>
          <p14:tracePt t="325265" x="2533650" y="4013200"/>
          <p14:tracePt t="325281" x="2533650" y="4051300"/>
          <p14:tracePt t="325298" x="2520950" y="4095750"/>
          <p14:tracePt t="325315" x="2514600" y="4108450"/>
          <p14:tracePt t="325331" x="2495550" y="4140200"/>
          <p14:tracePt t="325348" x="2476500" y="4178300"/>
          <p14:tracePt t="325365" x="2438400" y="4216400"/>
          <p14:tracePt t="325381" x="2425700" y="4241800"/>
          <p14:tracePt t="325398" x="2406650" y="4267200"/>
          <p14:tracePt t="325415" x="2381250" y="4292600"/>
          <p14:tracePt t="325431" x="2381250" y="4298950"/>
          <p14:tracePt t="325448" x="2374900" y="4311650"/>
          <p14:tracePt t="325465" x="2368550" y="4318000"/>
          <p14:tracePt t="325500" x="2362200" y="4318000"/>
          <p14:tracePt t="325625" x="2362200" y="4324350"/>
          <p14:tracePt t="325674" x="2368550" y="4330700"/>
          <p14:tracePt t="325695" x="2374900" y="4330700"/>
          <p14:tracePt t="325717" x="2381250" y="4330700"/>
          <p14:tracePt t="325724" x="2387600" y="4330700"/>
          <p14:tracePt t="325738" x="2393950" y="4330700"/>
          <p14:tracePt t="325746" x="2406650" y="4330700"/>
          <p14:tracePt t="325763" x="2419350" y="4330700"/>
          <p14:tracePt t="325780" x="2457450" y="4330700"/>
          <p14:tracePt t="325796" x="2501900" y="4330700"/>
          <p14:tracePt t="325813" x="2527300" y="4324350"/>
          <p14:tracePt t="325830" x="2578100" y="4324350"/>
          <p14:tracePt t="325846" x="2609850" y="4318000"/>
          <p14:tracePt t="325863" x="2654300" y="4318000"/>
          <p14:tracePt t="325880" x="2698750" y="4311650"/>
          <p14:tracePt t="325896" x="2717800" y="4311650"/>
          <p14:tracePt t="325914" x="2749550" y="4305300"/>
          <p14:tracePt t="325930" x="2774950" y="4298950"/>
          <p14:tracePt t="325946" x="2787650" y="4298950"/>
          <p14:tracePt t="325963" x="2806700" y="4292600"/>
          <p14:tracePt t="325979" x="2819400" y="4286250"/>
          <p14:tracePt t="325996" x="2825750" y="4273550"/>
          <p14:tracePt t="326013" x="2870200" y="4260850"/>
          <p14:tracePt t="326029" x="2921000" y="4229100"/>
          <p14:tracePt t="326046" x="2965450" y="4222750"/>
          <p14:tracePt t="326062" x="3054350" y="4178300"/>
          <p14:tracePt t="326079" x="3136900" y="4133850"/>
          <p14:tracePt t="326096" x="3232150" y="4070350"/>
          <p14:tracePt t="326112" x="3276600" y="4044950"/>
          <p14:tracePt t="326129" x="3321050" y="4006850"/>
          <p14:tracePt t="326146" x="3505200" y="3860800"/>
          <p14:tracePt t="326162" x="3562350" y="3797300"/>
          <p14:tracePt t="326178" x="3638550" y="3740150"/>
          <p14:tracePt t="326195" x="3778250" y="3619500"/>
          <p14:tracePt t="326211" x="3930650" y="3460750"/>
          <p14:tracePt t="326228" x="4019550" y="3378200"/>
          <p14:tracePt t="326244" x="4197350" y="3232150"/>
          <p14:tracePt t="326261" x="4279900" y="3155950"/>
          <p14:tracePt t="326279" x="4432300" y="3035300"/>
          <p14:tracePt t="326295" x="4502150" y="2965450"/>
          <p14:tracePt t="326311" x="4559300" y="2927350"/>
          <p14:tracePt t="326328" x="4629150" y="2863850"/>
          <p14:tracePt t="326345" x="4648200" y="2851150"/>
          <p14:tracePt t="326361" x="4660900" y="2838450"/>
          <p14:tracePt t="326378" x="4673600" y="2832100"/>
          <p14:tracePt t="326532" x="4660900" y="2838450"/>
          <p14:tracePt t="326552" x="4660900" y="2844800"/>
          <p14:tracePt t="326566" x="4654550" y="2844800"/>
          <p14:tracePt t="326581" x="4648200" y="2851150"/>
          <p14:tracePt t="326588" x="4641850" y="2863850"/>
          <p14:tracePt t="326602" x="4622800" y="2876550"/>
          <p14:tracePt t="326611" x="4584700" y="2908300"/>
          <p14:tracePt t="326626" x="4540250" y="2946400"/>
          <p14:tracePt t="326644" x="4413250" y="3054350"/>
          <p14:tracePt t="326660" x="4267200" y="3187700"/>
          <p14:tracePt t="326676" x="4184650" y="3257550"/>
          <p14:tracePt t="326694" x="4006850" y="3416300"/>
          <p14:tracePt t="326710" x="3841750" y="3575050"/>
          <p14:tracePt t="326726" x="3746500" y="3644900"/>
          <p14:tracePt t="326743" x="3575050" y="3803650"/>
          <p14:tracePt t="326759" x="3492500" y="3879850"/>
          <p14:tracePt t="326776" x="3352800" y="3975100"/>
          <p14:tracePt t="326792" x="3251200" y="4070350"/>
          <p14:tracePt t="326809" x="3213100" y="4108450"/>
          <p14:tracePt t="326827" x="3162300" y="4152900"/>
          <p14:tracePt t="326843" x="3117850" y="4184650"/>
          <p14:tracePt t="326859" x="3105150" y="4197350"/>
          <p14:tracePt t="326876" x="3086100" y="4210050"/>
          <p14:tracePt t="326892" x="3067050" y="4216400"/>
          <p14:tracePt t="326909" x="3060700" y="4222750"/>
          <p14:tracePt t="326974" x="3054350" y="4229100"/>
          <p14:tracePt t="327255" x="3054350" y="4235450"/>
          <p14:tracePt t="327262" x="3054350" y="4241800"/>
          <p14:tracePt t="327274" x="3041650" y="4248150"/>
          <p14:tracePt t="327291" x="3022600" y="4254500"/>
          <p14:tracePt t="327308" x="3016250" y="4279900"/>
          <p14:tracePt t="327324" x="2997200" y="4292600"/>
          <p14:tracePt t="327341" x="2889250" y="4394200"/>
          <p14:tracePt t="327358" x="2844800" y="4432300"/>
          <p14:tracePt t="327375" x="2749550" y="4527550"/>
          <p14:tracePt t="327391" x="2705100" y="4565650"/>
          <p14:tracePt t="327407" x="2616200" y="4635500"/>
          <p14:tracePt t="327426" x="2559050" y="4673600"/>
          <p14:tracePt t="327440" x="2546350" y="4679950"/>
          <p14:tracePt t="327457" x="2527300" y="4692650"/>
          <p14:tracePt t="327474" x="2520950" y="4692650"/>
          <p14:tracePt t="327508" x="2514600" y="4679950"/>
          <p14:tracePt t="327524" x="2514600" y="4660900"/>
          <p14:tracePt t="328137" x="2520950" y="4654550"/>
          <p14:tracePt t="328144" x="2540000" y="4648200"/>
          <p14:tracePt t="328158" x="2559050" y="4641850"/>
          <p14:tracePt t="328173" x="2584450" y="4629150"/>
          <p14:tracePt t="328188" x="2673350" y="4610100"/>
          <p14:tracePt t="328205" x="2755900" y="4603750"/>
          <p14:tracePt t="328223" x="2921000" y="4603750"/>
          <p14:tracePt t="328238" x="3155950" y="4603750"/>
          <p14:tracePt t="328254" x="3295650" y="4603750"/>
          <p14:tracePt t="328272" x="3663950" y="4616450"/>
          <p14:tracePt t="328288" x="4032250" y="4629150"/>
          <p14:tracePt t="328304" x="4191000" y="4629150"/>
          <p14:tracePt t="328321" x="4432300" y="4629150"/>
          <p14:tracePt t="328338" x="4648200" y="4629150"/>
          <p14:tracePt t="328355" x="4724400" y="4629150"/>
          <p14:tracePt t="328371" x="4876800" y="4610100"/>
          <p14:tracePt t="328387" x="5022850" y="4591050"/>
          <p14:tracePt t="328405" x="5137150" y="4578350"/>
          <p14:tracePt t="328421" x="5168900" y="4578350"/>
          <p14:tracePt t="328437" x="5187950" y="4578350"/>
          <p14:tracePt t="328454" x="5213350" y="4584700"/>
          <p14:tracePt t="328471" x="5213350" y="4591050"/>
          <p14:tracePt t="328517" x="5213350" y="4597400"/>
          <p14:tracePt t="328545" x="5207000" y="4597400"/>
          <p14:tracePt t="328559" x="5200650" y="4591050"/>
          <p14:tracePt t="328565" x="5194300" y="4591050"/>
          <p14:tracePt t="328573" x="5187950" y="4591050"/>
          <p14:tracePt t="328589" x="5187950" y="4584700"/>
          <p14:tracePt t="328603" x="5181600" y="4552950"/>
          <p14:tracePt t="329069" x="5130800" y="4565650"/>
          <p14:tracePt t="329082" x="5073650" y="4603750"/>
          <p14:tracePt t="329096" x="5010150" y="4641850"/>
          <p14:tracePt t="329105" x="4914900" y="4692650"/>
          <p14:tracePt t="329121" x="4819650" y="4743450"/>
          <p14:tracePt t="329135" x="4546600" y="4902200"/>
          <p14:tracePt t="329152" x="4394200" y="4991100"/>
          <p14:tracePt t="329168" x="4191000" y="5124450"/>
          <p14:tracePt t="329185" x="3962400" y="5270500"/>
          <p14:tracePt t="329202" x="3765550" y="5384800"/>
          <p14:tracePt t="329218" x="3587750" y="5511800"/>
          <p14:tracePt t="329235" x="3517900" y="5568950"/>
          <p14:tracePt t="329252" x="3384550" y="5689600"/>
          <p14:tracePt t="329268" x="3340100" y="5727700"/>
          <p14:tracePt t="329285" x="3232150" y="5835650"/>
          <p14:tracePt t="329301" x="3155950" y="5905500"/>
          <p14:tracePt t="329317" x="3105150" y="5943600"/>
          <p14:tracePt t="329335" x="3060700" y="5988050"/>
          <p14:tracePt t="329350" x="3028950" y="6019800"/>
          <p14:tracePt t="329367" x="3016250" y="6032500"/>
          <p14:tracePt t="329385" x="3009900" y="6032500"/>
          <p14:tracePt t="329417" x="3003550" y="6032500"/>
          <p14:tracePt t="329441" x="3009900" y="6032500"/>
          <p14:tracePt t="329462" x="3060700" y="5994400"/>
          <p14:tracePt t="330240" x="3073400" y="5994400"/>
          <p14:tracePt t="330254" x="3086100" y="5988050"/>
          <p14:tracePt t="330261" x="3105150" y="5975350"/>
          <p14:tracePt t="330275" x="3124200" y="5956300"/>
          <p14:tracePt t="330283" x="3168650" y="5943600"/>
          <p14:tracePt t="330298" x="3200400" y="5924550"/>
          <p14:tracePt t="330314" x="3308350" y="5880100"/>
          <p14:tracePt t="330332" x="3416300" y="5842000"/>
          <p14:tracePt t="330347" x="3473450" y="5835650"/>
          <p14:tracePt t="330364" x="3524250" y="5816600"/>
          <p14:tracePt t="330381" x="3670300" y="5765800"/>
          <p14:tracePt t="330397" x="3695700" y="5759450"/>
          <p14:tracePt t="330414" x="3740150" y="5746750"/>
          <p14:tracePt t="330430" x="3797300" y="5734050"/>
          <p14:tracePt t="330447" x="3879850" y="5715000"/>
          <p14:tracePt t="330464" x="3911600" y="5708650"/>
          <p14:tracePt t="330480" x="3981450" y="5683250"/>
          <p14:tracePt t="330497" x="4032250" y="5670550"/>
          <p14:tracePt t="330514" x="4051300" y="5664200"/>
          <p14:tracePt t="330530" x="4089400" y="5657850"/>
          <p14:tracePt t="330547" x="4102100" y="5651500"/>
          <p14:tracePt t="330563" x="4108450" y="5651500"/>
          <p14:tracePt t="330612" x="4114800" y="5638800"/>
          <p14:tracePt t="333030" x="4184650" y="5638800"/>
          <p14:tracePt t="333044" x="4260850" y="5638800"/>
          <p14:tracePt t="333051" x="4349750" y="5638800"/>
          <p14:tracePt t="333065" x="4438650" y="5645150"/>
          <p14:tracePt t="333074" x="4514850" y="5645150"/>
          <p14:tracePt t="333088" x="4603750" y="5645150"/>
          <p14:tracePt t="333104" x="4781550" y="5645150"/>
          <p14:tracePt t="333122" x="4953000" y="5664200"/>
          <p14:tracePt t="333137" x="5016500" y="5664200"/>
          <p14:tracePt t="333154" x="5105400" y="5670550"/>
          <p14:tracePt t="333171" x="5219700" y="5695950"/>
          <p14:tracePt t="333187" x="5257800" y="5695950"/>
          <p14:tracePt t="333204" x="5308600" y="5695950"/>
          <p14:tracePt t="333221" x="5518150" y="5683250"/>
          <p14:tracePt t="333237" x="5568950" y="5676900"/>
          <p14:tracePt t="333254" x="5632450" y="5664200"/>
          <p14:tracePt t="333271" x="5740400" y="5657850"/>
          <p14:tracePt t="333287" x="5765800" y="5651500"/>
          <p14:tracePt t="333304" x="5816600" y="5645150"/>
          <p14:tracePt t="333320" x="5829300" y="5638800"/>
          <p14:tracePt t="333337" x="5835650" y="5638800"/>
          <p14:tracePt t="333353" x="5842000" y="5638800"/>
          <p14:tracePt t="333570" x="5848350" y="5638800"/>
          <p14:tracePt t="333585" x="5854700" y="5632450"/>
          <p14:tracePt t="333599" x="5861050" y="5632450"/>
          <p14:tracePt t="333621" x="5867400" y="5626100"/>
          <p14:tracePt t="333640" x="5873750" y="5626100"/>
          <p14:tracePt t="333669" x="5880100" y="5619750"/>
          <p14:tracePt t="333704" x="5880100" y="5613400"/>
          <p14:tracePt t="333774" x="5873750" y="5607050"/>
          <p14:tracePt t="333789" x="5873750" y="5600700"/>
          <p14:tracePt t="333804" x="5873750" y="5594350"/>
          <p14:tracePt t="333817" x="5873750" y="5588000"/>
          <p14:tracePt t="334444" x="5848350" y="5594350"/>
          <p14:tracePt t="334458" x="5816600" y="5607050"/>
          <p14:tracePt t="334465" x="5759450" y="5638800"/>
          <p14:tracePt t="334472" x="5715000" y="5664200"/>
          <p14:tracePt t="334486" x="5664200" y="5683250"/>
          <p14:tracePt t="334500" x="5594350" y="5702300"/>
          <p14:tracePt t="334516" x="5454650" y="5721350"/>
          <p14:tracePt t="334533" x="5295900" y="5727700"/>
          <p14:tracePt t="334550" x="5130800" y="5734050"/>
          <p14:tracePt t="334566" x="5041900" y="5727700"/>
          <p14:tracePt t="334583" x="4813300" y="5715000"/>
          <p14:tracePt t="334600" x="4559300" y="5715000"/>
          <p14:tracePt t="334616" x="4419600" y="5715000"/>
          <p14:tracePt t="334634" x="4146550" y="5721350"/>
          <p14:tracePt t="334649" x="3879850" y="5734050"/>
          <p14:tracePt t="334665" x="3752850" y="5753100"/>
          <p14:tracePt t="334669" x="3657600" y="5772150"/>
          <p14:tracePt t="334683" x="3568700" y="5803900"/>
          <p14:tracePt t="334699" x="3441700" y="5880100"/>
          <p14:tracePt t="334716" x="3397250" y="5930900"/>
          <p14:tracePt t="334733" x="3314700" y="5988050"/>
          <p14:tracePt t="334749" x="3257550" y="6038850"/>
          <p14:tracePt t="334765" x="3238500" y="6038850"/>
          <p14:tracePt t="334782" x="3181350" y="6045200"/>
          <p14:tracePt t="334798" x="3111500" y="6051550"/>
          <p14:tracePt t="334816" x="3073400" y="6051550"/>
          <p14:tracePt t="334832" x="2990850" y="6051550"/>
          <p14:tracePt t="334848" x="2927350" y="6051550"/>
          <p14:tracePt t="334866" x="2711450" y="6051550"/>
          <p14:tracePt t="334882" x="2622550" y="6038850"/>
          <p14:tracePt t="334898" x="2520950" y="6038850"/>
          <p14:tracePt t="334915" x="2324100" y="6019800"/>
          <p14:tracePt t="334932" x="2114550" y="6019800"/>
          <p14:tracePt t="334948" x="2012950" y="6019800"/>
          <p14:tracePt t="334964" x="1854200" y="6007100"/>
          <p14:tracePt t="334981" x="1778000" y="6013450"/>
          <p14:tracePt t="334999" x="1752600" y="6013450"/>
          <p14:tracePt t="335015" x="1727200" y="6007100"/>
          <p14:tracePt t="335031" x="1720850" y="6007100"/>
          <p14:tracePt t="335259" x="1727200" y="6007100"/>
          <p14:tracePt t="335273" x="1733550" y="6007100"/>
          <p14:tracePt t="335280" x="1739900" y="6007100"/>
          <p14:tracePt t="335287" x="1746250" y="6007100"/>
          <p14:tracePt t="335301" x="1758950" y="6007100"/>
          <p14:tracePt t="335313" x="1765300" y="6007100"/>
          <p14:tracePt t="335330" x="1778000" y="6007100"/>
          <p14:tracePt t="335346" x="1784350" y="6007100"/>
          <p14:tracePt t="335364" x="1809750" y="6007100"/>
          <p14:tracePt t="335380" x="1841500" y="6007100"/>
          <p14:tracePt t="335396" x="1860550" y="6007100"/>
          <p14:tracePt t="335414" x="1943100" y="6013450"/>
          <p14:tracePt t="335430" x="2044700" y="6019800"/>
          <p14:tracePt t="335446" x="2101850" y="6032500"/>
          <p14:tracePt t="335463" x="2203450" y="6051550"/>
          <p14:tracePt t="335480" x="2254250" y="6051550"/>
          <p14:tracePt t="335496" x="2362200" y="6064250"/>
          <p14:tracePt t="335513" x="2470150" y="6083300"/>
          <p14:tracePt t="335529" x="2508250" y="6083300"/>
          <p14:tracePt t="335547" x="2565400" y="6089650"/>
          <p14:tracePt t="335563" x="2603500" y="6096000"/>
          <p14:tracePt t="335580" x="2616200" y="6096000"/>
          <p14:tracePt t="335596" x="2628900" y="6096000"/>
          <p14:tracePt t="335613" x="2641600" y="6096000"/>
          <p14:tracePt t="335646" x="2647950" y="6096000"/>
          <p14:tracePt t="335764" x="2654300" y="6096000"/>
          <p14:tracePt t="335793" x="2660650" y="6096000"/>
          <p14:tracePt t="335813" x="2667000" y="6096000"/>
          <p14:tracePt t="335821" x="2673350" y="6096000"/>
          <p14:tracePt t="335834" x="2679700" y="6096000"/>
          <p14:tracePt t="335845" x="2692400" y="6096000"/>
          <p14:tracePt t="335861" x="2711450" y="6102350"/>
          <p14:tracePt t="335878" x="2768600" y="6102350"/>
          <p14:tracePt t="335895" x="2851150" y="6115050"/>
          <p14:tracePt t="335912" x="2914650" y="6115050"/>
          <p14:tracePt t="335928" x="3028950" y="6115050"/>
          <p14:tracePt t="335945" x="3149600" y="6115050"/>
          <p14:tracePt t="335962" x="3263900" y="6115050"/>
          <p14:tracePt t="335978" x="3302000" y="6115050"/>
          <p14:tracePt t="335994" x="3371850" y="6108700"/>
          <p14:tracePt t="336011" x="3429000" y="6102350"/>
          <p14:tracePt t="336027" x="3441700" y="6102350"/>
          <p14:tracePt t="336044" x="3448050" y="6102350"/>
          <p14:tracePt t="336061" x="3460750" y="6096000"/>
          <p14:tracePt t="336080" x="3473450" y="6096000"/>
          <p14:tracePt t="336095" x="3479800" y="6102350"/>
          <p14:tracePt t="336111" x="3498850" y="6108700"/>
          <p14:tracePt t="337037" x="3511550" y="6108700"/>
          <p14:tracePt t="337044" x="3536950" y="6089650"/>
          <p14:tracePt t="337060" x="3556000" y="6064250"/>
          <p14:tracePt t="337074" x="3587750" y="6051550"/>
          <p14:tracePt t="337090" x="3644900" y="6000750"/>
          <p14:tracePt t="337108" x="3721100" y="5943600"/>
          <p14:tracePt t="337124" x="3759200" y="5905500"/>
          <p14:tracePt t="337141" x="3835400" y="5835650"/>
          <p14:tracePt t="337157" x="3943350" y="5753100"/>
          <p14:tracePt t="337174" x="4000500" y="5715000"/>
          <p14:tracePt t="337191" x="4127500" y="5613400"/>
          <p14:tracePt t="337207" x="4254500" y="5537200"/>
          <p14:tracePt t="337224" x="4311650" y="5505450"/>
          <p14:tracePt t="337241" x="4432300" y="5441950"/>
          <p14:tracePt t="337257" x="4533900" y="5384800"/>
          <p14:tracePt t="337273" x="4578350" y="5365750"/>
          <p14:tracePt t="337290" x="4667250" y="5321300"/>
          <p14:tracePt t="337307" x="4730750" y="5283200"/>
          <p14:tracePt t="337323" x="4768850" y="5276850"/>
          <p14:tracePt t="337340" x="4832350" y="5251450"/>
          <p14:tracePt t="337356" x="4864100" y="5238750"/>
          <p14:tracePt t="337373" x="4908550" y="5219700"/>
          <p14:tracePt t="337389" x="4933950" y="5213350"/>
          <p14:tracePt t="337409" x="4940300" y="5213350"/>
          <p14:tracePt t="337423" x="4946650" y="5213350"/>
          <p14:tracePt t="337444" x="4953000" y="5207000"/>
          <p14:tracePt t="340476" x="4953000" y="5219700"/>
          <p14:tracePt t="340489" x="4953000" y="5257800"/>
          <p14:tracePt t="340499" x="4959350" y="5276850"/>
          <p14:tracePt t="340512" x="4965700" y="5308600"/>
          <p14:tracePt t="340529" x="4978400" y="5346700"/>
          <p14:tracePt t="340546" x="4991100" y="5378450"/>
          <p14:tracePt t="340562" x="4997450" y="5391150"/>
          <p14:tracePt t="340578" x="4997450" y="5397500"/>
          <p14:tracePt t="340595" x="4997450" y="5410200"/>
          <p14:tracePt t="340628" x="4997450" y="5422900"/>
          <p14:tracePt t="340645" x="4997450" y="5435600"/>
          <p14:tracePt t="340661" x="4997450" y="5441950"/>
          <p14:tracePt t="340678" x="4997450" y="5454650"/>
          <p14:tracePt t="340695" x="4997450" y="5467350"/>
          <p14:tracePt t="340728" x="4997450" y="5480050"/>
          <p14:tracePt t="340760" x="4997450" y="5486400"/>
          <p14:tracePt t="340806" x="4997450" y="5492750"/>
          <p14:tracePt t="340834" x="4997450" y="5499100"/>
          <p14:tracePt t="340855" x="4997450" y="5505450"/>
          <p14:tracePt t="340862" x="4997450" y="5511800"/>
          <p14:tracePt t="340869" x="4997450" y="5518150"/>
          <p14:tracePt t="340883" x="4991100" y="5518150"/>
          <p14:tracePt t="340894" x="4984750" y="5530850"/>
          <p14:tracePt t="340911" x="4972050" y="5543550"/>
          <p14:tracePt t="340928" x="4965700" y="5556250"/>
          <p14:tracePt t="340944" x="4940300" y="5594350"/>
          <p14:tracePt t="340962" x="4895850" y="5638800"/>
          <p14:tracePt t="340978" x="4870450" y="5657850"/>
          <p14:tracePt t="340994" x="4826000" y="5702300"/>
          <p14:tracePt t="341011" x="4775200" y="5734050"/>
          <p14:tracePt t="341027" x="4730750" y="5753100"/>
          <p14:tracePt t="341046" x="4654550" y="5753100"/>
          <p14:tracePt t="341060" x="4578350" y="5753100"/>
          <p14:tracePt t="341077" x="4546600" y="5753100"/>
          <p14:tracePt t="341094" x="4502150" y="5746750"/>
          <p14:tracePt t="342005" x="4495800" y="5746750"/>
          <p14:tracePt t="342012" x="4489450" y="5746750"/>
          <p14:tracePt t="342027" x="4489450" y="5753100"/>
          <p14:tracePt t="342042" x="4457700" y="5772150"/>
          <p14:tracePt t="342057" x="4445000" y="5778500"/>
          <p14:tracePt t="342074" x="4419600" y="5784850"/>
          <p14:tracePt t="342090" x="4394200" y="5803900"/>
          <p14:tracePt t="342107" x="4362450" y="5835650"/>
          <p14:tracePt t="342124" x="4337050" y="5848350"/>
          <p14:tracePt t="342140" x="4305300" y="5873750"/>
          <p14:tracePt t="342156" x="4260850" y="5905500"/>
          <p14:tracePt t="342174" x="4248150" y="5911850"/>
          <p14:tracePt t="342189" x="4222750" y="5930900"/>
          <p14:tracePt t="342206" x="4203700" y="5949950"/>
          <p14:tracePt t="342223" x="4184650" y="5969000"/>
          <p14:tracePt t="342239" x="4178300" y="5975350"/>
          <p14:tracePt t="342256" x="4159250" y="5988050"/>
          <p14:tracePt t="342273" x="4152900" y="5994400"/>
          <p14:tracePt t="342289" x="4152900" y="6000750"/>
          <p14:tracePt t="342306" x="4146550" y="6007100"/>
          <p14:tracePt t="342322" x="4133850" y="6026150"/>
          <p14:tracePt t="342339" x="4127500" y="6026150"/>
          <p14:tracePt t="342357" x="4114800" y="6051550"/>
          <p14:tracePt t="342373" x="4108450" y="6064250"/>
          <p14:tracePt t="342389" x="4083050" y="6121400"/>
          <p14:tracePt t="342406" x="4064000" y="6140450"/>
          <p14:tracePt t="342422" x="4032250" y="6184900"/>
          <p14:tracePt t="342439" x="4025900" y="6203950"/>
          <p14:tracePt t="344905" x="4019550" y="6203950"/>
          <p14:tracePt t="344912" x="4013200" y="6203950"/>
          <p14:tracePt t="344933" x="4006850" y="6210300"/>
          <p14:tracePt t="344948" x="4000500" y="6210300"/>
          <p14:tracePt t="344954" x="3987800" y="6210300"/>
          <p14:tracePt t="344963" x="3975100" y="6210300"/>
          <p14:tracePt t="344979" x="3962400" y="6210300"/>
          <p14:tracePt t="344997" x="3943350" y="6210300"/>
          <p14:tracePt t="345013" x="3917950" y="6210300"/>
          <p14:tracePt t="345030" x="3879850" y="6197600"/>
          <p14:tracePt t="345046" x="3829050" y="6184900"/>
          <p14:tracePt t="345063" x="3797300" y="6178550"/>
          <p14:tracePt t="345079" x="3759200" y="6172200"/>
          <p14:tracePt t="345096" x="3727450" y="6165850"/>
          <p14:tracePt t="345113" x="3714750" y="6159500"/>
          <p14:tracePt t="345130" x="3689350" y="6153150"/>
          <p14:tracePt t="345146" x="3670300" y="6153150"/>
          <p14:tracePt t="345163" x="3663950" y="6153150"/>
          <p14:tracePt t="345180" x="3644900" y="6146800"/>
          <p14:tracePt t="345196" x="3632200" y="6140450"/>
          <p14:tracePt t="345213" x="3625850" y="6134100"/>
          <p14:tracePt t="345230" x="3606800" y="6127750"/>
          <p14:tracePt t="345246" x="3594100" y="6127750"/>
          <p14:tracePt t="345263" x="3587750" y="6127750"/>
          <p14:tracePt t="345279" x="3581400" y="6127750"/>
          <p14:tracePt t="345296" x="3568700" y="6121400"/>
          <p14:tracePt t="345299" x="3562350" y="6121400"/>
          <p14:tracePt t="345313" x="3543300" y="6115050"/>
          <p14:tracePt t="345329" x="3536950" y="6115050"/>
          <p14:tracePt t="345346" x="3536950" y="6108700"/>
          <p14:tracePt t="345362" x="3517900" y="6108700"/>
          <p14:tracePt t="345378" x="3505200" y="6102350"/>
          <p14:tracePt t="345395" x="3492500" y="6102350"/>
          <p14:tracePt t="345412" x="3486150" y="6096000"/>
          <p14:tracePt t="345428" x="3473450" y="6096000"/>
          <p14:tracePt t="345446" x="3454400" y="6089650"/>
          <p14:tracePt t="345462" x="3441700" y="6089650"/>
          <p14:tracePt t="345478" x="3422650" y="6089650"/>
          <p14:tracePt t="345496" x="3384550" y="6083300"/>
          <p14:tracePt t="345512" x="3365500" y="6083300"/>
          <p14:tracePt t="345528" x="3327400" y="6083300"/>
          <p14:tracePt t="345545" x="3289300" y="6076950"/>
          <p14:tracePt t="345561" x="3270250" y="6076950"/>
          <p14:tracePt t="345578" x="3244850" y="6076950"/>
          <p14:tracePt t="345594" x="3238500" y="6076950"/>
          <p14:tracePt t="345629" x="3232150" y="6076950"/>
          <p14:tracePt t="345645" x="3225800" y="6076950"/>
          <p14:tracePt t="345706" x="3219450" y="6076950"/>
          <p14:tracePt t="345966" x="3232150" y="6076950"/>
          <p14:tracePt t="345980" x="3244850" y="6076950"/>
          <p14:tracePt t="345987" x="3263900" y="6076950"/>
          <p14:tracePt t="346001" x="3282950" y="6076950"/>
          <p14:tracePt t="346009" x="3321050" y="6083300"/>
          <p14:tracePt t="346026" x="3352800" y="6089650"/>
          <p14:tracePt t="346043" x="3422650" y="6102350"/>
          <p14:tracePt t="346060" x="3505200" y="6115050"/>
          <p14:tracePt t="346076" x="3530600" y="6115050"/>
          <p14:tracePt t="346092" x="3594100" y="6121400"/>
          <p14:tracePt t="346109" x="3657600" y="6121400"/>
          <p14:tracePt t="346126" x="3695700" y="6121400"/>
          <p14:tracePt t="346142" x="3778250" y="6115050"/>
          <p14:tracePt t="346159" x="3854450" y="6115050"/>
          <p14:tracePt t="346177" x="3898900" y="6115050"/>
          <p14:tracePt t="346193" x="3962400" y="6115050"/>
          <p14:tracePt t="346209" x="3994150" y="6115050"/>
          <p14:tracePt t="346226" x="4051300" y="6115050"/>
          <p14:tracePt t="346242" x="4064000" y="6115050"/>
          <p14:tracePt t="346259" x="4076700" y="6121400"/>
          <p14:tracePt t="346276" x="4102100" y="6121400"/>
          <p14:tracePt t="346293" x="4121150" y="6121400"/>
          <p14:tracePt t="346309" x="4140200" y="6121400"/>
          <p14:tracePt t="346312" x="4152900" y="6121400"/>
          <p14:tracePt t="346326" x="4171950" y="6121400"/>
          <p14:tracePt t="346342" x="4229100" y="6121400"/>
          <p14:tracePt t="346359" x="4267200" y="6121400"/>
          <p14:tracePt t="346375" x="4330700" y="6121400"/>
          <p14:tracePt t="346392" x="4400550" y="6121400"/>
          <p14:tracePt t="346409" x="4476750" y="6121400"/>
          <p14:tracePt t="346425" x="4521200" y="6121400"/>
          <p14:tracePt t="346442" x="4584700" y="6121400"/>
          <p14:tracePt t="346458" x="4641850" y="6121400"/>
          <p14:tracePt t="346475" x="4673600" y="6121400"/>
          <p14:tracePt t="346492" x="4699000" y="6121400"/>
          <p14:tracePt t="346508" x="4787900" y="6121400"/>
          <p14:tracePt t="346524" x="4813300" y="6115050"/>
          <p14:tracePt t="346542" x="4870450" y="6115050"/>
          <p14:tracePt t="346558" x="4902200" y="6115050"/>
          <p14:tracePt t="346574" x="4959350" y="6115050"/>
          <p14:tracePt t="346592" x="5016500" y="6115050"/>
          <p14:tracePt t="346608" x="5041900" y="6115050"/>
          <p14:tracePt t="346624" x="5111750" y="6121400"/>
          <p14:tracePt t="346641" x="5181600" y="6121400"/>
          <p14:tracePt t="346657" x="5207000" y="6121400"/>
          <p14:tracePt t="346675" x="5270500" y="6121400"/>
          <p14:tracePt t="346690" x="5353050" y="6121400"/>
          <p14:tracePt t="346708" x="5391150" y="6121400"/>
          <p14:tracePt t="346724" x="5467350" y="6121400"/>
          <p14:tracePt t="346740" x="5549900" y="6121400"/>
          <p14:tracePt t="346757" x="5588000" y="6121400"/>
          <p14:tracePt t="346774" x="5664200" y="6121400"/>
          <p14:tracePt t="346791" x="5746750" y="6121400"/>
          <p14:tracePt t="346808" x="5784850" y="6121400"/>
          <p14:tracePt t="346810" x="5822950" y="6121400"/>
          <p14:tracePt t="346824" x="5854700" y="6121400"/>
          <p14:tracePt t="346840" x="5892800" y="6115050"/>
          <p14:tracePt t="346857" x="5962650" y="6115050"/>
          <p14:tracePt t="346873" x="6019800" y="6108700"/>
          <p14:tracePt t="346890" x="6045200" y="6108700"/>
          <p14:tracePt t="346907" x="6096000" y="6096000"/>
          <p14:tracePt t="346923" x="6146800" y="6096000"/>
          <p14:tracePt t="346940" x="6153150" y="6096000"/>
          <p14:tracePt t="346957" x="6191250" y="6102350"/>
          <p14:tracePt t="346973" x="6203950" y="6102350"/>
          <p14:tracePt t="346990" x="6216650" y="6102350"/>
          <p14:tracePt t="347132" x="6210300" y="6102350"/>
          <p14:tracePt t="347140" x="6203950" y="6108700"/>
          <p14:tracePt t="347152" x="6197600" y="6108700"/>
          <p14:tracePt t="347160" x="6191250" y="6108700"/>
          <p14:tracePt t="347175" x="6178550" y="6115050"/>
          <p14:tracePt t="347189" x="6165850" y="6115050"/>
          <p14:tracePt t="347205" x="6127750" y="6121400"/>
          <p14:tracePt t="347223" x="6057900" y="6140450"/>
          <p14:tracePt t="347239" x="6013450" y="6140450"/>
          <p14:tracePt t="347255" x="5899150" y="6146800"/>
          <p14:tracePt t="347273" x="5759450" y="6159500"/>
          <p14:tracePt t="347288" x="5695950" y="6159500"/>
          <p14:tracePt t="347305" x="5562600" y="6165850"/>
          <p14:tracePt t="347322" x="5422900" y="6178550"/>
          <p14:tracePt t="347339" x="5359400" y="6178550"/>
          <p14:tracePt t="347342" x="5289550" y="6184900"/>
          <p14:tracePt t="347356" x="5238750" y="6184900"/>
          <p14:tracePt t="347372" x="5149850" y="6184900"/>
          <p14:tracePt t="347389" x="5105400" y="6191250"/>
          <p14:tracePt t="347406" x="5048250" y="6203950"/>
          <p14:tracePt t="347422" x="4997450" y="6210300"/>
          <p14:tracePt t="347438" x="4978400" y="6210300"/>
          <p14:tracePt t="347455" x="4933950" y="6216650"/>
          <p14:tracePt t="347472" x="4921250" y="6223000"/>
          <p14:tracePt t="347488" x="4883150" y="6223000"/>
          <p14:tracePt t="347505" x="4857750" y="6223000"/>
          <p14:tracePt t="347521" x="4845050" y="6223000"/>
          <p14:tracePt t="347538" x="4819650" y="6223000"/>
          <p14:tracePt t="347554" x="4800600" y="6223000"/>
          <p14:tracePt t="347587" x="4794250" y="6223000"/>
          <p14:tracePt t="348033" x="4781550" y="6223000"/>
          <p14:tracePt t="348047" x="4768850" y="6223000"/>
          <p14:tracePt t="348056" x="4756150" y="6223000"/>
          <p14:tracePt t="348070" x="4737100" y="6223000"/>
          <p14:tracePt t="348086" x="4711700" y="6229350"/>
          <p14:tracePt t="348104" x="4692650" y="6235700"/>
          <p14:tracePt t="348119" x="4686300" y="6235700"/>
          <p14:tracePt t="348136" x="4679950" y="6242050"/>
          <p14:tracePt t="348153" x="4673600" y="6248400"/>
          <p14:tracePt t="348195" x="4660900" y="6235700"/>
          <p14:tracePt t="348216" x="4648200" y="6203950"/>
          <p14:tracePt t="348230" x="4641850" y="6178550"/>
          <p14:tracePt t="348244" x="4629150" y="6146800"/>
          <p14:tracePt t="348252" x="4610100" y="6089650"/>
          <p14:tracePt t="348269" x="4591050" y="6026150"/>
          <p14:tracePt t="348285" x="4572000" y="5930900"/>
          <p14:tracePt t="348302" x="4508500" y="5708650"/>
          <p14:tracePt t="348318" x="4445000" y="5448300"/>
          <p14:tracePt t="348336" x="4368800" y="5187950"/>
          <p14:tracePt t="348351" x="4318000" y="5029200"/>
          <p14:tracePt t="348368" x="4216400" y="4756150"/>
          <p14:tracePt t="348385" x="4133850" y="4552950"/>
          <p14:tracePt t="348402" x="4102100" y="4476750"/>
          <p14:tracePt t="348418" x="4064000" y="4406900"/>
          <p14:tracePt t="348435" x="4006850" y="4318000"/>
          <p14:tracePt t="348451" x="4000500" y="4305300"/>
          <p14:tracePt t="348469" x="3994150" y="4298950"/>
          <p14:tracePt t="348485" x="3994150" y="4292600"/>
          <p14:tracePt t="348574" x="3994150" y="4286250"/>
          <p14:tracePt t="348609" x="3994150" y="4279900"/>
          <p14:tracePt t="348659" x="3994150" y="4273550"/>
          <p14:tracePt t="348686" x="3987800" y="4267200"/>
          <p14:tracePt t="348701" x="3975100" y="4260850"/>
          <p14:tracePt t="348708" x="3962400" y="4248150"/>
          <p14:tracePt t="348716" x="3949700" y="4241800"/>
          <p14:tracePt t="348733" x="3930650" y="4216400"/>
          <p14:tracePt t="348750" x="3860800" y="4146550"/>
          <p14:tracePt t="348767" x="3803650" y="4108450"/>
          <p14:tracePt t="348783" x="3695700" y="4000500"/>
          <p14:tracePt t="348800" x="3613150" y="3911600"/>
          <p14:tracePt t="348816" x="3587750" y="3886200"/>
          <p14:tracePt t="348834" x="3556000" y="3854450"/>
          <p14:tracePt t="348850" x="3543300" y="3835400"/>
          <p14:tracePt t="348870" x="3536950" y="3829050"/>
          <p14:tracePt t="348897" x="3536950" y="3822700"/>
          <p14:tracePt t="348911" x="3543300" y="3816350"/>
          <p14:tracePt t="348925" x="3549650" y="3816350"/>
          <p14:tracePt t="348939" x="3562350" y="3816350"/>
          <p14:tracePt t="348950" x="3581400" y="3816350"/>
          <p14:tracePt t="348966" x="3606800" y="3816350"/>
          <p14:tracePt t="348983" x="3708400" y="3810000"/>
          <p14:tracePt t="349000" x="3873500" y="3810000"/>
          <p14:tracePt t="349017" x="4076700" y="3810000"/>
          <p14:tracePt t="349033" x="4203700" y="3822700"/>
          <p14:tracePt t="349050" x="4330700" y="3835400"/>
          <p14:tracePt t="349066" x="4572000" y="3854450"/>
          <p14:tracePt t="349083" x="4845050" y="3905250"/>
          <p14:tracePt t="349100" x="4972050" y="3930650"/>
          <p14:tracePt t="349116" x="5264150" y="3987800"/>
          <p14:tracePt t="349133" x="5537200" y="4032250"/>
          <p14:tracePt t="349151" x="5816600" y="4076700"/>
          <p14:tracePt t="349165" x="5943600" y="4095750"/>
          <p14:tracePt t="349182" x="6184900" y="4095750"/>
          <p14:tracePt t="349200" x="6375400" y="4083050"/>
          <p14:tracePt t="349215" x="6464300" y="4064000"/>
          <p14:tracePt t="349232" x="6623050" y="4013200"/>
          <p14:tracePt t="349249" x="6750050" y="3962400"/>
          <p14:tracePt t="349266" x="6807200" y="3937000"/>
          <p14:tracePt t="349283" x="6896100" y="3886200"/>
          <p14:tracePt t="349298" x="6972300" y="3829050"/>
          <p14:tracePt t="349315" x="6991350" y="3816350"/>
          <p14:tracePt t="349332" x="7023100" y="3790950"/>
          <p14:tracePt t="349348" x="7086600" y="3765550"/>
          <p14:tracePt t="349365" x="7105650" y="3759200"/>
          <p14:tracePt t="349368" x="7131050" y="3752850"/>
          <p14:tracePt t="349384" x="7143750" y="3746500"/>
          <p14:tracePt t="349398" x="7162800" y="3740150"/>
          <p14:tracePt t="349414" x="7188200" y="3733800"/>
          <p14:tracePt t="349432" x="7213600" y="3727450"/>
          <p14:tracePt t="349448" x="7226300" y="3721100"/>
          <p14:tracePt t="349465" x="7251700" y="3714750"/>
          <p14:tracePt t="349481" x="7296150" y="3695700"/>
          <p14:tracePt t="349499" x="7302500" y="3695700"/>
          <p14:tracePt t="349515" x="7340600" y="3683000"/>
          <p14:tracePt t="349531" x="7366000" y="3676650"/>
          <p14:tracePt t="349548" x="7378700" y="3676650"/>
          <p14:tracePt t="349565" x="7385050" y="3670300"/>
          <p14:tracePt t="349581" x="7397750" y="3670300"/>
          <p14:tracePt t="349614" x="7404100" y="3670300"/>
          <p14:tracePt t="349670" x="7404100" y="3663950"/>
          <p14:tracePt t="349691" x="7404100" y="3657600"/>
          <p14:tracePt t="349719" x="7404100" y="3651250"/>
          <p14:tracePt t="349761" x="7404100" y="3644900"/>
          <p14:tracePt t="350220" x="7346950" y="3644900"/>
          <p14:tracePt t="350234" x="7258050" y="3644900"/>
          <p14:tracePt t="350241" x="7169150" y="3644900"/>
          <p14:tracePt t="350255" x="7080250" y="3644900"/>
          <p14:tracePt t="350264" x="6978650" y="3644900"/>
          <p14:tracePt t="350278" x="6877050" y="3644900"/>
          <p14:tracePt t="350295" x="6623050" y="3644900"/>
          <p14:tracePt t="350312" x="6369050" y="3657600"/>
          <p14:tracePt t="350328" x="6248400" y="3657600"/>
          <p14:tracePt t="350345" x="6089650" y="3657600"/>
          <p14:tracePt t="350361" x="5695950" y="3651250"/>
          <p14:tracePt t="350378" x="5251450" y="3651250"/>
          <p14:tracePt t="350381" x="5010150" y="3632200"/>
          <p14:tracePt t="350411" x="4584700" y="3606800"/>
          <p14:tracePt t="350427" x="4102100" y="3581400"/>
          <p14:tracePt t="350445" x="3733800" y="3568700"/>
          <p14:tracePt t="350461" x="3568700" y="3568700"/>
          <p14:tracePt t="350484" x="3314700" y="3594100"/>
          <p14:tracePt t="350495" x="3073400" y="3600450"/>
          <p14:tracePt t="350511" x="2971800" y="3600450"/>
          <p14:tracePt t="350528" x="2832100" y="3600450"/>
          <p14:tracePt t="350544" x="2711450" y="3600450"/>
          <p14:tracePt t="350561" x="2660650" y="3613150"/>
          <p14:tracePt t="350578" x="2603500" y="3619500"/>
          <p14:tracePt t="350594" x="2559050" y="3632200"/>
          <p14:tracePt t="350611" x="2540000" y="3638550"/>
          <p14:tracePt t="350628" x="2514600" y="3644900"/>
          <p14:tracePt t="350644" x="2495550" y="3651250"/>
          <p14:tracePt t="350660" x="2482850" y="3651250"/>
          <p14:tracePt t="350677" x="2463800" y="3657600"/>
          <p14:tracePt t="350694" x="2463800" y="3663950"/>
          <p14:tracePt t="350710" x="2457450" y="3663950"/>
          <p14:tracePt t="350743" x="2457450" y="3670300"/>
          <p14:tracePt t="350782" x="2470150" y="3670300"/>
          <p14:tracePt t="350796" x="2495550" y="3663950"/>
          <p14:tracePt t="350803" x="2520950" y="3657600"/>
          <p14:tracePt t="350817" x="2565400" y="3644900"/>
          <p14:tracePt t="350826" x="2641600" y="3625850"/>
          <p14:tracePt t="350842" x="2730500" y="3606800"/>
          <p14:tracePt t="350859" x="2990850" y="3562350"/>
          <p14:tracePt t="350876" x="3409950" y="3511550"/>
          <p14:tracePt t="350892" x="3657600" y="3467100"/>
          <p14:tracePt t="350909" x="4229100" y="3390900"/>
          <p14:tracePt t="350926" x="4756150" y="3282950"/>
          <p14:tracePt t="350944" x="5295900" y="3238500"/>
          <p14:tracePt t="350959" x="5524500" y="3238500"/>
          <p14:tracePt t="350976" x="5746750" y="3213100"/>
          <p14:tracePt t="350993" x="6064250" y="3213100"/>
          <p14:tracePt t="351009" x="6267450" y="3200400"/>
          <p14:tracePt t="351026" x="6318250" y="3194050"/>
          <p14:tracePt t="351042" x="6369050" y="3181350"/>
          <p14:tracePt t="351060" x="6375400" y="3181350"/>
          <p14:tracePt t="351093" x="6369050" y="3181350"/>
          <p14:tracePt t="351109" x="6362700" y="3181350"/>
          <p14:tracePt t="351126" x="6356350" y="3181350"/>
          <p14:tracePt t="351142" x="6350000" y="3181350"/>
          <p14:tracePt t="351168" x="6343650" y="3181350"/>
          <p14:tracePt t="351178" x="6324600" y="3187700"/>
          <p14:tracePt t="351192" x="6299200" y="3194050"/>
          <p14:tracePt t="351209" x="6261100" y="3194050"/>
          <p14:tracePt t="351225" x="6057900" y="3213100"/>
          <p14:tracePt t="351242" x="5943600" y="3213100"/>
          <p14:tracePt t="351260" x="5664200" y="3225800"/>
          <p14:tracePt t="351275" x="5276850" y="3263900"/>
          <p14:tracePt t="351291" x="5035550" y="3295650"/>
          <p14:tracePt t="351309" x="4768850" y="3308350"/>
          <p14:tracePt t="351324" x="4222750" y="3384550"/>
          <p14:tracePt t="351341" x="3651250" y="3460750"/>
          <p14:tracePt t="351359" x="3175000" y="3549650"/>
          <p14:tracePt t="351375" x="2978150" y="3587750"/>
          <p14:tracePt t="351391" x="2673350" y="3695700"/>
          <p14:tracePt t="351407" x="2501900" y="3759200"/>
          <p14:tracePt t="351424" x="2457450" y="3784600"/>
          <p14:tracePt t="351441" x="2425700" y="3810000"/>
          <p14:tracePt t="351458" x="2406650" y="3816350"/>
          <p14:tracePt t="351492" x="2400300" y="3822700"/>
          <p14:tracePt t="351507" x="2400300" y="3829050"/>
          <p14:tracePt t="351653" x="2406650" y="3829050"/>
          <p14:tracePt t="351660" x="2413000" y="3829050"/>
          <p14:tracePt t="351677" x="2419350" y="3829050"/>
          <p14:tracePt t="351691" x="2432050" y="3835400"/>
          <p14:tracePt t="351707" x="2457450" y="3835400"/>
          <p14:tracePt t="351724" x="2527300" y="3879850"/>
          <p14:tracePt t="351740" x="2686050" y="3937000"/>
          <p14:tracePt t="351757" x="2781300" y="3981450"/>
          <p14:tracePt t="351774" x="3003550" y="4064000"/>
          <p14:tracePt t="351790" x="3270250" y="4152900"/>
          <p14:tracePt t="351807" x="3397250" y="4184650"/>
          <p14:tracePt t="351823" x="3619500" y="4216400"/>
          <p14:tracePt t="351839" x="3746500" y="4216400"/>
          <p14:tracePt t="351857" x="3822700" y="4184650"/>
          <p14:tracePt t="351873" x="3835400" y="4159250"/>
          <p14:tracePt t="351890" x="3848100" y="4140200"/>
          <p14:tracePt t="351907" x="3879850" y="4064000"/>
          <p14:tracePt t="351922" x="3886200" y="4044950"/>
          <p14:tracePt t="351939" x="3892550" y="4025900"/>
          <p14:tracePt t="351956" x="3898900" y="3994150"/>
          <p14:tracePt t="351972" x="3898900" y="3949700"/>
          <p14:tracePt t="351990" x="3898900" y="3930650"/>
          <p14:tracePt t="352006" x="3886200" y="3879850"/>
          <p14:tracePt t="352022" x="3854450" y="3835400"/>
          <p14:tracePt t="352040" x="3829050" y="3803650"/>
          <p14:tracePt t="352055" x="3803650" y="3771900"/>
          <p14:tracePt t="352072" x="3765550" y="3727450"/>
          <p14:tracePt t="352089" x="3676650" y="3670300"/>
          <p14:tracePt t="352105" x="3619500" y="3632200"/>
          <p14:tracePt t="352123" x="3473450" y="3556000"/>
          <p14:tracePt t="352139" x="3282950" y="3448050"/>
          <p14:tracePt t="352155" x="3194050" y="3416300"/>
          <p14:tracePt t="352173" x="3111500" y="3378200"/>
          <p14:tracePt t="352189" x="2863850" y="3321050"/>
          <p14:tracePt t="352205" x="2794000" y="3308350"/>
          <p14:tracePt t="352223" x="2717800" y="3302000"/>
          <p14:tracePt t="352238" x="2686050" y="3295650"/>
          <p14:tracePt t="352255" x="2647950" y="3295650"/>
          <p14:tracePt t="352272" x="2628900" y="3295650"/>
          <p14:tracePt t="352288" x="2622550" y="3295650"/>
          <p14:tracePt t="352305" x="2609850" y="3295650"/>
          <p14:tracePt t="352322" x="2590800" y="3295650"/>
          <p14:tracePt t="352338" x="2584450" y="3295650"/>
          <p14:tracePt t="352354" x="2565400" y="3289300"/>
          <p14:tracePt t="352371" x="2540000" y="3289300"/>
          <p14:tracePt t="352387" x="2533650" y="3289300"/>
          <p14:tracePt t="352405" x="2520950" y="3289300"/>
          <p14:tracePt t="352421" x="2508250" y="3289300"/>
          <p14:tracePt t="352454" x="2501900" y="3289300"/>
          <p14:tracePt t="352471" x="2495550" y="3289300"/>
          <p14:tracePt t="352491" x="2495550" y="3295650"/>
          <p14:tracePt t="352559" x="2495550" y="3302000"/>
          <p14:tracePt t="352581" x="2501900" y="3314700"/>
          <p14:tracePt t="352595" x="2508250" y="3314700"/>
          <p14:tracePt t="352601" x="2508250" y="3327400"/>
          <p14:tracePt t="352608" x="2514600" y="3333750"/>
          <p14:tracePt t="352623" x="2527300" y="3352800"/>
          <p14:tracePt t="352637" x="2533650" y="3365500"/>
          <p14:tracePt t="352653" x="2565400" y="3429000"/>
          <p14:tracePt t="352671" x="2590800" y="3479800"/>
          <p14:tracePt t="352687" x="2667000" y="3587750"/>
          <p14:tracePt t="352704" x="2755900" y="3702050"/>
          <p14:tracePt t="352721" x="2863850" y="3816350"/>
          <p14:tracePt t="352737" x="2908300" y="3873500"/>
          <p14:tracePt t="352754" x="2990850" y="3949700"/>
          <p14:tracePt t="352770" x="3048000" y="3994150"/>
          <p14:tracePt t="352787" x="3060700" y="4000500"/>
          <p14:tracePt t="352803" x="3073400" y="4013200"/>
          <p14:tracePt t="352820" x="3098800" y="4013200"/>
          <p14:tracePt t="352836" x="3105150" y="4013200"/>
          <p14:tracePt t="352853" x="3111500" y="4013200"/>
          <p14:tracePt t="352869" x="3143250" y="4006850"/>
          <p14:tracePt t="352886" x="3187700" y="3994150"/>
          <p14:tracePt t="352903" x="3206750" y="3981450"/>
          <p14:tracePt t="352919" x="3270250" y="3956050"/>
          <p14:tracePt t="352936" x="3340100" y="3924300"/>
          <p14:tracePt t="352953" x="3378200" y="3892550"/>
          <p14:tracePt t="352969" x="3390900" y="3867150"/>
          <p14:tracePt t="352986" x="3409950" y="3829050"/>
          <p14:tracePt t="353003" x="3429000" y="3765550"/>
          <p14:tracePt t="353019" x="3435350" y="3746500"/>
          <p14:tracePt t="353035" x="3435350" y="3657600"/>
          <p14:tracePt t="353053" x="3422650" y="3575050"/>
          <p14:tracePt t="353068" x="3416300" y="3536950"/>
          <p14:tracePt t="353086" x="3397250" y="3505200"/>
          <p14:tracePt t="353102" x="3333750" y="3403600"/>
          <p14:tracePt t="353118" x="3314700" y="3384550"/>
          <p14:tracePt t="353136" x="3276600" y="3359150"/>
          <p14:tracePt t="353152" x="3257550" y="3346450"/>
          <p14:tracePt t="353168" x="3225800" y="3340100"/>
          <p14:tracePt t="353185" x="3200400" y="3340100"/>
          <p14:tracePt t="353202" x="3155950" y="3340100"/>
          <p14:tracePt t="353219" x="3041650" y="3340100"/>
          <p14:tracePt t="353235" x="2901950" y="3346450"/>
          <p14:tracePt t="353252" x="2825750" y="3346450"/>
          <p14:tracePt t="353269" x="2679700" y="3365500"/>
          <p14:tracePt t="353284" x="2597150" y="3371850"/>
          <p14:tracePt t="353301" x="2571750" y="3371850"/>
          <p14:tracePt t="353318" x="2533650" y="3384550"/>
          <p14:tracePt t="353335" x="2527300" y="3384550"/>
          <p14:tracePt t="353351" x="2527300" y="3390900"/>
          <p14:tracePt t="353368" x="2520950" y="3390900"/>
          <p14:tracePt t="353384" x="2520950" y="3397250"/>
          <p14:tracePt t="353401" x="2520950" y="3403600"/>
          <p14:tracePt t="353444" x="2520950" y="3409950"/>
          <p14:tracePt t="353465" x="2520950" y="3416300"/>
          <p14:tracePt t="353487" x="2527300" y="3429000"/>
          <p14:tracePt t="353494" x="2533650" y="3435350"/>
          <p14:tracePt t="353508" x="2533650" y="3448050"/>
          <p14:tracePt t="353516" x="2546350" y="3467100"/>
          <p14:tracePt t="353533" x="2559050" y="3492500"/>
          <p14:tracePt t="353551" x="2578100" y="3549650"/>
          <p14:tracePt t="353567" x="2635250" y="3625850"/>
          <p14:tracePt t="353583" x="2660650" y="3670300"/>
          <p14:tracePt t="353600" x="2743200" y="3752850"/>
          <p14:tracePt t="353617" x="2857500" y="3854450"/>
          <p14:tracePt t="353635" x="3009900" y="3943350"/>
          <p14:tracePt t="353650" x="3086100" y="3981450"/>
          <p14:tracePt t="353666" x="3225800" y="4038600"/>
          <p14:tracePt t="353684" x="3321050" y="4076700"/>
          <p14:tracePt t="353700" x="3365500" y="4083050"/>
          <p14:tracePt t="353716" x="3384550" y="4089400"/>
          <p14:tracePt t="353733" x="3448050" y="4083050"/>
          <p14:tracePt t="353750" x="3460750" y="4076700"/>
          <p14:tracePt t="353767" x="3473450" y="4064000"/>
          <p14:tracePt t="353783" x="3492500" y="4038600"/>
          <p14:tracePt t="353800" x="3530600" y="4000500"/>
          <p14:tracePt t="353817" x="3562350" y="3949700"/>
          <p14:tracePt t="353833" x="3568700" y="3905250"/>
          <p14:tracePt t="353850" x="3581400" y="3848100"/>
          <p14:tracePt t="353867" x="3587750" y="3797300"/>
          <p14:tracePt t="353883" x="3587750" y="3778250"/>
          <p14:tracePt t="353899" x="3581400" y="3746500"/>
          <p14:tracePt t="353916" x="3562350" y="3721100"/>
          <p14:tracePt t="353932" x="3549650" y="3702050"/>
          <p14:tracePt t="353949" x="3492500" y="3657600"/>
          <p14:tracePt t="353965" x="3390900" y="3594100"/>
          <p14:tracePt t="353982" x="3333750" y="3556000"/>
          <p14:tracePt t="354000" x="3175000" y="3454400"/>
          <p14:tracePt t="354015" x="2997200" y="3371850"/>
          <p14:tracePt t="354032" x="2908300" y="3340100"/>
          <p14:tracePt t="354049" x="2749550" y="3308350"/>
          <p14:tracePt t="354065" x="2698750" y="3302000"/>
          <p14:tracePt t="354081" x="2628900" y="3302000"/>
          <p14:tracePt t="354098" x="2597150" y="3308350"/>
          <p14:tracePt t="354115" x="2571750" y="3314700"/>
          <p14:tracePt t="354132" x="2552700" y="3327400"/>
          <p14:tracePt t="354148" x="2540000" y="3333750"/>
          <p14:tracePt t="354165" x="2533650" y="3340100"/>
          <p14:tracePt t="354182" x="2527300" y="3346450"/>
          <p14:tracePt t="354763" x="2527300" y="3359150"/>
          <p14:tracePt t="354777" x="2540000" y="3403600"/>
          <p14:tracePt t="354784" x="2578100" y="3448050"/>
          <p14:tracePt t="354799" x="2628900" y="3505200"/>
          <p14:tracePt t="354813" x="2743200" y="3670300"/>
          <p14:tracePt t="354830" x="2813050" y="3778250"/>
          <p14:tracePt t="354847" x="2965450" y="3956050"/>
          <p14:tracePt t="354863" x="3092450" y="4095750"/>
          <p14:tracePt t="354880" x="3143250" y="4146550"/>
          <p14:tracePt t="354897" x="3187700" y="4184650"/>
          <p14:tracePt t="354913" x="3200400" y="4184650"/>
          <p14:tracePt t="354929" x="3206750" y="4184650"/>
          <p14:tracePt t="354946" x="3219450" y="4184650"/>
          <p14:tracePt t="354962" x="3225800" y="4184650"/>
          <p14:tracePt t="354979" x="3238500" y="4184650"/>
          <p14:tracePt t="354996" x="3270250" y="4178300"/>
          <p14:tracePt t="355012" x="3302000" y="4165600"/>
          <p14:tracePt t="355028" x="3321050" y="4159250"/>
          <p14:tracePt t="355045" x="3359150" y="4146550"/>
          <p14:tracePt t="355062" x="3384550" y="4133850"/>
          <p14:tracePt t="355080" x="3409950" y="4114800"/>
          <p14:tracePt t="355095" x="3422650" y="4108450"/>
          <p14:tracePt t="355112" x="3460750" y="4076700"/>
          <p14:tracePt t="355129" x="3492500" y="4051300"/>
          <p14:tracePt t="355145" x="3517900" y="4025900"/>
          <p14:tracePt t="355161" x="3536950" y="4006850"/>
          <p14:tracePt t="355178" x="3606800" y="3930650"/>
          <p14:tracePt t="355195" x="3638550" y="3905250"/>
          <p14:tracePt t="355212" x="3663950" y="3873500"/>
          <p14:tracePt t="355227" x="3721100" y="3822700"/>
          <p14:tracePt t="355244" x="3746500" y="3790950"/>
          <p14:tracePt t="355261" x="3765550" y="3771900"/>
          <p14:tracePt t="355277" x="3803650" y="3714750"/>
          <p14:tracePt t="355294" x="3816350" y="3695700"/>
          <p14:tracePt t="355312" x="3841750" y="3632200"/>
          <p14:tracePt t="355328" x="3860800" y="3600450"/>
          <p14:tracePt t="355345" x="3867150" y="3581400"/>
          <p14:tracePt t="355361" x="3879850" y="3536950"/>
          <p14:tracePt t="355378" x="3879850" y="3517900"/>
          <p14:tracePt t="355395" x="3886200" y="3505200"/>
          <p14:tracePt t="355411" x="3892550" y="3467100"/>
          <p14:tracePt t="355428" x="3892550" y="3454400"/>
          <p14:tracePt t="355445" x="3892550" y="3422650"/>
          <p14:tracePt t="355461" x="3898900" y="3409950"/>
          <p14:tracePt t="355477" x="3898900" y="3397250"/>
          <p14:tracePt t="355495" x="3898900" y="3371850"/>
          <p14:tracePt t="355511" x="3905250" y="3359150"/>
          <p14:tracePt t="355527" x="3905250" y="3346450"/>
          <p14:tracePt t="355544" x="3911600" y="3321050"/>
          <p14:tracePt t="355560" x="3911600" y="3302000"/>
          <p14:tracePt t="355576" x="3911600" y="3289300"/>
          <p14:tracePt t="355593" x="3911600" y="3244850"/>
          <p14:tracePt t="355610" x="3917950" y="3232150"/>
          <p14:tracePt t="355627" x="3924300" y="3200400"/>
          <p14:tracePt t="355643" x="3930650" y="3194050"/>
          <p14:tracePt t="355659" x="3937000" y="3181350"/>
          <p14:tracePt t="355677" x="3937000" y="3175000"/>
          <p14:tracePt t="355693" x="3949700" y="3155950"/>
          <p14:tracePt t="355709" x="3949700" y="3143250"/>
          <p14:tracePt t="355726" x="3994150" y="3105150"/>
          <p14:tracePt t="355743" x="4006850" y="3079750"/>
          <p14:tracePt t="355759" x="4051300" y="3041650"/>
          <p14:tracePt t="355776" x="4102100" y="3009900"/>
          <p14:tracePt t="355792" x="4133850" y="2984500"/>
          <p14:tracePt t="355810" x="4248150" y="2914650"/>
          <p14:tracePt t="355826" x="4267200" y="2901950"/>
          <p14:tracePt t="355843" x="4298950" y="2882900"/>
          <p14:tracePt t="355860" x="4349750" y="2863850"/>
          <p14:tracePt t="355876" x="4381500" y="2857500"/>
          <p14:tracePt t="355893" x="4394200" y="2857500"/>
          <p14:tracePt t="355909" x="4419600" y="2857500"/>
          <p14:tracePt t="355926" x="4445000" y="2870200"/>
          <p14:tracePt t="355943" x="4476750" y="2882900"/>
          <p14:tracePt t="355946" x="4508500" y="2908300"/>
          <p14:tracePt t="355959" x="4565650" y="2946400"/>
          <p14:tracePt t="355976" x="4730750" y="3048000"/>
          <p14:tracePt t="355993" x="4902200" y="3155950"/>
          <p14:tracePt t="356009" x="4959350" y="3181350"/>
          <p14:tracePt t="356026" x="5035550" y="3206750"/>
          <p14:tracePt t="356042" x="5060950" y="3213100"/>
          <p14:tracePt t="356058" x="5067300" y="3213100"/>
          <p14:tracePt t="356075" x="5067300" y="3206750"/>
          <p14:tracePt t="356092" x="5073650" y="3200400"/>
          <p14:tracePt t="356125" x="5080000" y="3194050"/>
          <p14:tracePt t="356141" x="5086350" y="3187700"/>
          <p14:tracePt t="356158" x="5099050" y="3175000"/>
          <p14:tracePt t="356175" x="5099050" y="3168650"/>
          <p14:tracePt t="356191" x="5118100" y="3149600"/>
          <p14:tracePt t="356208" x="5130800" y="3124200"/>
          <p14:tracePt t="356225" x="5156200" y="3086100"/>
          <p14:tracePt t="356241" x="5175250" y="3067050"/>
          <p14:tracePt t="356257" x="5219700" y="3003550"/>
          <p14:tracePt t="356274" x="5257800" y="2952750"/>
          <p14:tracePt t="356291" x="5264150" y="2921000"/>
          <p14:tracePt t="356308" x="5276850" y="2889250"/>
          <p14:tracePt t="356323" x="5276850" y="2863850"/>
          <p14:tracePt t="356341" x="5276850" y="2857500"/>
          <p14:tracePt t="356358" x="5276850" y="2844800"/>
          <p14:tracePt t="356374" x="5270500" y="2832100"/>
          <p14:tracePt t="356390" x="5264150" y="2819400"/>
          <p14:tracePt t="356408" x="5245100" y="2787650"/>
          <p14:tracePt t="356424" x="5232400" y="2755900"/>
          <p14:tracePt t="356441" x="5149850" y="2673350"/>
          <p14:tracePt t="356457" x="5041900" y="2552700"/>
          <p14:tracePt t="356474" x="4984750" y="2495550"/>
          <p14:tracePt t="356491" x="4889500" y="2400300"/>
          <p14:tracePt t="356507" x="4787900" y="2349500"/>
          <p14:tracePt t="356523" x="4730750" y="2330450"/>
          <p14:tracePt t="356541" x="4610100" y="2298700"/>
          <p14:tracePt t="356557" x="4470400" y="2279650"/>
          <p14:tracePt t="356574" x="4381500" y="2279650"/>
          <p14:tracePt t="356590" x="4191000" y="2279650"/>
          <p14:tracePt t="356606" x="4076700" y="2279650"/>
          <p14:tracePt t="356623" x="3848100" y="2279650"/>
          <p14:tracePt t="356640" x="3594100" y="2279650"/>
          <p14:tracePt t="356656" x="3365500" y="2273300"/>
          <p14:tracePt t="356673" x="3276600" y="2273300"/>
          <p14:tracePt t="356689" x="3098800" y="2241550"/>
          <p14:tracePt t="356706" x="3022600" y="2241550"/>
          <p14:tracePt t="356724" x="2882900" y="2266950"/>
          <p14:tracePt t="356739" x="2851150" y="2286000"/>
          <p14:tracePt t="356756" x="2819400" y="2298700"/>
          <p14:tracePt t="356773" x="2768600" y="2311400"/>
          <p14:tracePt t="356789" x="2730500" y="2324100"/>
          <p14:tracePt t="356806" x="2698750" y="2324100"/>
          <p14:tracePt t="356822" x="2641600" y="2324100"/>
          <p14:tracePt t="356839" x="2584450" y="2317750"/>
          <p14:tracePt t="356856" x="2559050" y="2311400"/>
          <p14:tracePt t="356872" x="2489200" y="2305050"/>
          <p14:tracePt t="356889" x="2463800" y="2298700"/>
          <p14:tracePt t="356906" x="2438400" y="2298700"/>
          <p14:tracePt t="356922" x="2432050" y="2298700"/>
          <p14:tracePt t="356939" x="2419350" y="2298700"/>
          <p14:tracePt t="356976" x="2419350" y="2305050"/>
          <p14:tracePt t="356991" x="2419350" y="2311400"/>
          <p14:tracePt t="357025" x="2432050" y="2311400"/>
          <p14:tracePt t="357040" x="2438400" y="2311400"/>
          <p14:tracePt t="357046" x="2444750" y="2311400"/>
          <p14:tracePt t="357061" x="2457450" y="2311400"/>
          <p14:tracePt t="357075" x="2470150" y="2311400"/>
          <p14:tracePt t="357091" x="2476500" y="2311400"/>
          <p14:tracePt t="357105" x="2501900" y="2311400"/>
          <p14:tracePt t="357121" x="2616200" y="2311400"/>
          <p14:tracePt t="357138" x="2844800" y="2343150"/>
          <p14:tracePt t="357154" x="3028950" y="2362200"/>
          <p14:tracePt t="357171" x="3244850" y="2393950"/>
          <p14:tracePt t="357188" x="3924300" y="2463800"/>
          <p14:tracePt t="357204" x="4051300" y="2463800"/>
          <p14:tracePt t="357221" x="4203700" y="2457450"/>
          <p14:tracePt t="357237" x="4273550" y="2425700"/>
          <p14:tracePt t="357254" x="4273550" y="2419350"/>
          <p14:tracePt t="357272" x="4279900" y="2406650"/>
          <p14:tracePt t="357304" x="4273550" y="2406650"/>
          <p14:tracePt t="357320" x="4260850" y="2406650"/>
          <p14:tracePt t="357337" x="4254500" y="2406650"/>
          <p14:tracePt t="357354" x="4235450" y="2413000"/>
          <p14:tracePt t="357370" x="4203700" y="2413000"/>
          <p14:tracePt t="357388" x="4127500" y="2413000"/>
          <p14:tracePt t="357404" x="3962400" y="2413000"/>
          <p14:tracePt t="357421" x="3848100" y="2406650"/>
          <p14:tracePt t="357437" x="3556000" y="2393950"/>
          <p14:tracePt t="357453" x="3333750" y="2368550"/>
          <p14:tracePt t="357472" x="2762250" y="2317750"/>
          <p14:tracePt t="357487" x="2635250" y="2317750"/>
          <p14:tracePt t="357504" x="2533650" y="2317750"/>
          <p14:tracePt t="357520" x="2406650" y="2317750"/>
          <p14:tracePt t="357536" x="2368550" y="2317750"/>
          <p14:tracePt t="357553" x="2349500" y="2324100"/>
          <p14:tracePt t="357572" x="2349500" y="2330450"/>
          <p14:tracePt t="357612" x="2349500" y="2336800"/>
          <p14:tracePt t="357627" x="2355850" y="2349500"/>
          <p14:tracePt t="357636" x="2368550" y="2355850"/>
          <p14:tracePt t="357653" x="2374900" y="2362200"/>
          <p14:tracePt t="357670" x="2406650" y="2368550"/>
          <p14:tracePt t="358004" x="2470150" y="2489200"/>
          <p14:tracePt t="358011" x="2584450" y="2692400"/>
          <p14:tracePt t="358020" x="2679700" y="2870200"/>
          <p14:tracePt t="358035" x="2749550" y="3016250"/>
          <p14:tracePt t="358052" x="2876550" y="3340100"/>
          <p14:tracePt t="358069" x="2997200" y="3714750"/>
          <p14:tracePt t="358085" x="3060700" y="3898900"/>
          <p14:tracePt t="358102" x="3130550" y="4089400"/>
          <p14:tracePt t="358118" x="3346450" y="4578350"/>
          <p14:tracePt t="358135" x="3568700" y="5022850"/>
          <p14:tracePt t="358152" x="3689350" y="5353050"/>
          <p14:tracePt t="358168" x="3746500" y="5505450"/>
          <p14:tracePt t="358185" x="3746500" y="5556250"/>
          <p14:tracePt t="358201" x="3759200" y="5613400"/>
          <p14:tracePt t="358217" x="3765550" y="5645150"/>
          <p14:tracePt t="358234" x="3771900" y="5657850"/>
          <p14:tracePt t="358251" x="3778250" y="5683250"/>
          <p14:tracePt t="358267" x="3778250" y="5695950"/>
          <p14:tracePt t="358284" x="3790950" y="5721350"/>
          <p14:tracePt t="358300" x="3797300" y="5740400"/>
          <p14:tracePt t="358317" x="3797300" y="5746750"/>
          <p14:tracePt t="358334" x="3797300" y="5753100"/>
          <p14:tracePt t="358350" x="3797300" y="5759450"/>
          <p14:tracePt t="358384" x="3803650" y="5765800"/>
          <p14:tracePt t="358400" x="3810000" y="5765800"/>
          <p14:tracePt t="358420" x="3822700" y="5765800"/>
          <p14:tracePt t="358434" x="3829050" y="5765800"/>
          <p14:tracePt t="358450" x="3860800" y="5778500"/>
          <p14:tracePt t="358468" x="3886200" y="5797550"/>
          <p14:tracePt t="358470" x="3911600" y="5803900"/>
          <p14:tracePt t="358484" x="3937000" y="5810250"/>
          <p14:tracePt t="358500" x="4000500" y="5842000"/>
          <p14:tracePt t="358517" x="4044950" y="5848350"/>
          <p14:tracePt t="358533" x="4114800" y="5886450"/>
          <p14:tracePt t="358550" x="4146550" y="5892800"/>
          <p14:tracePt t="358567" x="4248150" y="5930900"/>
          <p14:tracePt t="358583" x="4292600" y="5937250"/>
          <p14:tracePt t="358600" x="4324350" y="5943600"/>
          <p14:tracePt t="358617" x="4406900" y="5975350"/>
          <p14:tracePt t="358633" x="4489450" y="6000750"/>
          <p14:tracePt t="358650" x="4584700" y="6026150"/>
          <p14:tracePt t="358666" x="4641850" y="6045200"/>
          <p14:tracePt t="358683" x="4730750" y="6076950"/>
          <p14:tracePt t="358701" x="4800600" y="6089650"/>
          <p14:tracePt t="358716" x="4819650" y="6102350"/>
          <p14:tracePt t="358733" x="4851400" y="6115050"/>
          <p14:tracePt t="358749" x="4876800" y="6121400"/>
          <p14:tracePt t="358765" x="4889500" y="6127750"/>
          <p14:tracePt t="358782" x="4914900" y="6140450"/>
          <p14:tracePt t="358799" x="4940300" y="6140450"/>
          <p14:tracePt t="358816" x="4946650" y="6153150"/>
          <p14:tracePt t="358832" x="4959350" y="6153150"/>
          <p14:tracePt t="358848" x="4984750" y="6165850"/>
          <p14:tracePt t="358865" x="4991100" y="6172200"/>
          <p14:tracePt t="358883" x="5003800" y="6184900"/>
          <p14:tracePt t="358898" x="5016500" y="6191250"/>
          <p14:tracePt t="358915" x="5054600" y="6223000"/>
          <p14:tracePt t="358932" x="5105400" y="6254750"/>
          <p14:tracePt t="358948" x="5137150" y="6280150"/>
          <p14:tracePt t="358965" x="5219700" y="6337300"/>
          <p14:tracePt t="358982" x="5289550" y="6369050"/>
          <p14:tracePt t="358998" x="5321300" y="6381750"/>
          <p14:tracePt t="359016" x="5346700" y="6388100"/>
          <p14:tracePt t="359031" x="5353050" y="6388100"/>
          <p14:tracePt t="359065" x="5353050" y="6394450"/>
          <p14:tracePt t="359701" x="5295900" y="6394450"/>
          <p14:tracePt t="359715" x="5219700" y="6375400"/>
          <p14:tracePt t="359721" x="5118100" y="6356350"/>
          <p14:tracePt t="359736" x="5010150" y="6324600"/>
          <p14:tracePt t="359746" x="4883150" y="6292850"/>
          <p14:tracePt t="359763" x="4756150" y="6254750"/>
          <p14:tracePt t="359779" x="4495800" y="6191250"/>
          <p14:tracePt t="359796" x="4229100" y="6140450"/>
          <p14:tracePt t="359812" x="4095750" y="6096000"/>
          <p14:tracePt t="359828" x="3848100" y="6032500"/>
          <p14:tracePt t="359845" x="3594100" y="5975350"/>
          <p14:tracePt t="359863" x="3384550" y="5924550"/>
          <p14:tracePt t="359878" x="3282950" y="5905500"/>
          <p14:tracePt t="359895" x="3175000" y="5886450"/>
          <p14:tracePt t="359912" x="2971800" y="5842000"/>
          <p14:tracePt t="359928" x="2870200" y="5822950"/>
          <p14:tracePt t="359945" x="2768600" y="5822950"/>
          <p14:tracePt t="359962" x="2622550" y="5803900"/>
          <p14:tracePt t="359978" x="2571750" y="5803900"/>
          <p14:tracePt t="359995" x="2520950" y="5797550"/>
          <p14:tracePt t="360011" x="2438400" y="5797550"/>
          <p14:tracePt t="360028" x="2400300" y="5797550"/>
          <p14:tracePt t="360045" x="2330450" y="5797550"/>
          <p14:tracePt t="360061" x="2305050" y="5784850"/>
          <p14:tracePt t="360077" x="2273300" y="5784850"/>
          <p14:tracePt t="360095" x="2222500" y="5778500"/>
          <p14:tracePt t="360111" x="2216150" y="5778500"/>
          <p14:tracePt t="360127" x="2203450" y="5778500"/>
          <p14:tracePt t="360145" x="2190750" y="5778500"/>
          <p14:tracePt t="360178" x="2184400" y="5778500"/>
          <p14:tracePt t="360194" x="2184400" y="5784850"/>
          <p14:tracePt t="360211" x="2184400" y="5791200"/>
          <p14:tracePt t="360230" x="2190750" y="5791200"/>
          <p14:tracePt t="360249" x="2197100" y="5791200"/>
          <p14:tracePt t="360278" x="2203450" y="5791200"/>
          <p14:tracePt t="360284" x="2216150" y="5791200"/>
          <p14:tracePt t="360298" x="2222500" y="5791200"/>
          <p14:tracePt t="360313" x="2241550" y="5791200"/>
          <p14:tracePt t="360328" x="2260600" y="5791200"/>
          <p14:tracePt t="360344" x="2292350" y="5791200"/>
          <p14:tracePt t="360360" x="2336800" y="5784850"/>
          <p14:tracePt t="360376" x="2457450" y="5784850"/>
          <p14:tracePt t="360393" x="2520950" y="5784850"/>
          <p14:tracePt t="360411" x="2711450" y="5797550"/>
          <p14:tracePt t="360426" x="2813050" y="5816600"/>
          <p14:tracePt t="360443" x="2914650" y="5816600"/>
          <p14:tracePt t="360460" x="3130550" y="5848350"/>
          <p14:tracePt t="360477" x="3238500" y="5861050"/>
          <p14:tracePt t="360493" x="3314700" y="5861050"/>
          <p14:tracePt t="360510" x="3390900" y="5854700"/>
          <p14:tracePt t="360526" x="3403600" y="5854700"/>
          <p14:tracePt t="360543" x="3409950" y="5854700"/>
          <p14:tracePt t="360559" x="3416300" y="5854700"/>
          <p14:tracePt t="360635" x="3409950" y="5854700"/>
          <p14:tracePt t="360649" x="3409950" y="5861050"/>
          <p14:tracePt t="360664" x="3397250" y="5861050"/>
          <p14:tracePt t="360684" x="3390900" y="5861050"/>
          <p14:tracePt t="360698" x="3378200" y="5861050"/>
          <p14:tracePt t="360713" x="3346450" y="5861050"/>
          <p14:tracePt t="360719" x="3308350" y="5861050"/>
          <p14:tracePt t="360734" x="3257550" y="5861050"/>
          <p14:tracePt t="360743" x="3168650" y="5861050"/>
          <p14:tracePt t="360759" x="3079750" y="5861050"/>
          <p14:tracePt t="360776" x="2857500" y="5861050"/>
          <p14:tracePt t="360792" x="2628900" y="5873750"/>
          <p14:tracePt t="360809" x="2438400" y="5880100"/>
          <p14:tracePt t="360826" x="2266950" y="5899150"/>
          <p14:tracePt t="360842" x="2216150" y="5899150"/>
          <p14:tracePt t="360859" x="2146300" y="5899150"/>
          <p14:tracePt t="360875" x="2120900" y="5899150"/>
          <p14:tracePt t="360930" x="2114550" y="5905500"/>
          <p14:tracePt t="360973" x="2114550" y="5911850"/>
          <p14:tracePt t="361021" x="2120900" y="5918200"/>
          <p14:tracePt t="361028" x="2127250" y="5918200"/>
          <p14:tracePt t="361044" x="2139950" y="5924550"/>
          <p14:tracePt t="361058" x="2171700" y="5930900"/>
          <p14:tracePt t="361074" x="2197100" y="5937250"/>
          <p14:tracePt t="361091" x="2311400" y="5962650"/>
          <p14:tracePt t="361107" x="2508250" y="6026150"/>
          <p14:tracePt t="361124" x="2654300" y="6057900"/>
          <p14:tracePt t="361141" x="3016250" y="6165850"/>
          <p14:tracePt t="361157" x="3333750" y="6261100"/>
          <p14:tracePt t="361174" x="3486150" y="6292850"/>
          <p14:tracePt t="361191" x="3683000" y="6350000"/>
          <p14:tracePt t="361207" x="3759200" y="6369050"/>
          <p14:tracePt t="361224" x="3867150" y="6394450"/>
          <p14:tracePt t="361241" x="3949700" y="6394450"/>
          <p14:tracePt t="361877" x="3892550" y="6394450"/>
          <p14:tracePt t="361892" x="3867150" y="6394450"/>
          <p14:tracePt t="361899" x="3829050" y="6394450"/>
          <p14:tracePt t="361913" x="3803650" y="6388100"/>
          <p14:tracePt t="361922" x="3790950" y="6388100"/>
          <p14:tracePt t="361983" x="3790950" y="6394450"/>
          <p14:tracePt t="362004" x="3797300" y="6394450"/>
          <p14:tracePt t="362011" x="3803650" y="6394450"/>
          <p14:tracePt t="362021" x="3810000" y="6394450"/>
          <p14:tracePt t="362038" x="3816350" y="6394450"/>
          <p14:tracePt t="362054" x="3829050" y="6388100"/>
          <p14:tracePt t="362071" x="3854450" y="6381750"/>
          <p14:tracePt t="362088" x="3867150" y="6375400"/>
          <p14:tracePt t="362104" x="3905250" y="6362700"/>
          <p14:tracePt t="362121" x="3917950" y="6350000"/>
          <p14:tracePt t="362138" x="3994150" y="6318250"/>
          <p14:tracePt t="362154" x="4038600" y="6292850"/>
          <p14:tracePt t="362170" x="4083050" y="6267450"/>
          <p14:tracePt t="362187" x="4184650" y="6203950"/>
          <p14:tracePt t="362204" x="4229100" y="6165850"/>
          <p14:tracePt t="362221" x="4273550" y="6140450"/>
          <p14:tracePt t="362237" x="4413250" y="6019800"/>
          <p14:tracePt t="362253" x="4457700" y="5975350"/>
          <p14:tracePt t="362271" x="4514850" y="5886450"/>
          <p14:tracePt t="362287" x="4546600" y="5822950"/>
          <p14:tracePt t="362304" x="4559300" y="5778500"/>
          <p14:tracePt t="362322" x="4559300" y="5695950"/>
          <p14:tracePt t="362337" x="4559300" y="5664200"/>
          <p14:tracePt t="362353" x="4552950" y="5632450"/>
          <p14:tracePt t="362370" x="4533900" y="5543550"/>
          <p14:tracePt t="362387" x="4521200" y="5518150"/>
          <p14:tracePt t="362404" x="4508500" y="5505450"/>
          <p14:tracePt t="362420" x="4489450" y="5461000"/>
          <p14:tracePt t="362436" x="4464050" y="5422900"/>
          <p14:tracePt t="362453" x="4406900" y="5359400"/>
          <p14:tracePt t="362470" x="4368800" y="5327650"/>
          <p14:tracePt t="362486" x="4298950" y="5245100"/>
          <p14:tracePt t="362503" x="4229100" y="5187950"/>
          <p14:tracePt t="362520" x="4216400" y="5175250"/>
          <p14:tracePt t="362537" x="4197350" y="5156200"/>
          <p14:tracePt t="362552" x="4191000" y="5149850"/>
          <p14:tracePt t="362594" x="4191000" y="5156200"/>
          <p14:tracePt t="362615" x="4184650" y="5156200"/>
          <p14:tracePt t="362622" x="4184650" y="5168900"/>
          <p14:tracePt t="362638" x="4178300" y="5194300"/>
          <p14:tracePt t="362652" x="4159250" y="5226050"/>
          <p14:tracePt t="362669" x="4146550" y="5245100"/>
          <p14:tracePt t="362686" x="4114800" y="5308600"/>
          <p14:tracePt t="362702" x="4089400" y="5353050"/>
          <p14:tracePt t="362718" x="4013200" y="5454650"/>
          <p14:tracePt t="362735" x="3917950" y="5562600"/>
          <p14:tracePt t="362752" x="3860800" y="5619750"/>
          <p14:tracePt t="362768" x="3733800" y="5727700"/>
          <p14:tracePt t="362785" x="3581400" y="5822950"/>
          <p14:tracePt t="362802" x="3511550" y="5848350"/>
          <p14:tracePt t="362819" x="3352800" y="5892800"/>
          <p14:tracePt t="362835" x="3219450" y="5918200"/>
          <p14:tracePt t="362852" x="3143250" y="5918200"/>
          <p14:tracePt t="362869" x="3054350" y="5918200"/>
          <p14:tracePt t="362885" x="2997200" y="5918200"/>
          <p14:tracePt t="362902" x="2971800" y="5918200"/>
          <p14:tracePt t="362918" x="2946400" y="5918200"/>
          <p14:tracePt t="362935" x="2940050" y="5918200"/>
          <p14:tracePt t="363001" x="2933700" y="5924550"/>
          <p14:tracePt t="363086" x="2933700" y="5930900"/>
          <p14:tracePt t="363093" x="2940050" y="5930900"/>
          <p14:tracePt t="363107" x="2946400" y="5930900"/>
          <p14:tracePt t="363116" x="2952750" y="5930900"/>
          <p14:tracePt t="363134" x="2959100" y="5930900"/>
          <p14:tracePt t="363150" x="2978150" y="5930900"/>
          <p14:tracePt t="363167" x="3003550" y="5918200"/>
          <p14:tracePt t="363184" x="3028950" y="5911850"/>
          <p14:tracePt t="363200" x="3035300" y="5899150"/>
          <p14:tracePt t="363216" x="3060700" y="5892800"/>
          <p14:tracePt t="363234" x="3067050" y="5880100"/>
          <p14:tracePt t="363250" x="3073400" y="5880100"/>
          <p14:tracePt t="363283" x="3079750" y="5880100"/>
          <p14:tracePt t="363318" x="3086100" y="5873750"/>
          <p14:tracePt t="363353" x="3092450" y="5873750"/>
          <p14:tracePt t="363536" x="3105150" y="5880100"/>
          <p14:tracePt t="363551" x="3105150" y="5886450"/>
          <p14:tracePt t="363557" x="3117850" y="5886450"/>
          <p14:tracePt t="363571" x="3130550" y="5899150"/>
          <p14:tracePt t="363585" x="3162300" y="5911850"/>
          <p14:tracePt t="363601" x="3206750" y="5937250"/>
          <p14:tracePt t="363615" x="3276600" y="5969000"/>
          <p14:tracePt t="363632" x="3365500" y="6013450"/>
          <p14:tracePt t="363649" x="3587750" y="6096000"/>
          <p14:tracePt t="363665" x="3727450" y="6153150"/>
          <p14:tracePt t="363682" x="3879850" y="6184900"/>
          <p14:tracePt t="363698" x="4140200" y="6254750"/>
          <p14:tracePt t="363715" x="4267200" y="6273800"/>
          <p14:tracePt t="363733" x="4521200" y="6292850"/>
          <p14:tracePt t="363748" x="4648200" y="6305550"/>
          <p14:tracePt t="363765" x="4775200" y="6318250"/>
          <p14:tracePt t="363782" x="5003800" y="6324600"/>
          <p14:tracePt t="363798" x="5105400" y="6324600"/>
          <p14:tracePt t="363815" x="5181600" y="6337300"/>
          <p14:tracePt t="363831" x="5340350" y="6356350"/>
          <p14:tracePt t="363848" x="5416550" y="6375400"/>
          <p14:tracePt t="363866" x="5499100" y="6394450"/>
          <p14:tracePt t="363881" x="5695950" y="6464300"/>
          <p14:tracePt t="363898" x="5810250" y="6508750"/>
          <p14:tracePt t="363915" x="6064250" y="6610350"/>
          <p14:tracePt t="363931" x="6197600" y="6667500"/>
          <p14:tracePt t="363948" x="6305550" y="6692900"/>
          <p14:tracePt t="363965" x="6426200" y="6731000"/>
          <p14:tracePt t="363981" x="6451600" y="6731000"/>
          <p14:tracePt t="363998" x="6470650" y="6731000"/>
          <p14:tracePt t="364015" x="6489700" y="6731000"/>
          <p14:tracePt t="364031" x="6496050" y="6731000"/>
          <p14:tracePt t="364048" x="6502400" y="6724650"/>
          <p14:tracePt t="364064" x="6515100" y="6705600"/>
          <p14:tracePt t="364081" x="6527800" y="6699250"/>
          <p14:tracePt t="364098" x="6546850" y="6680200"/>
          <p14:tracePt t="364114" x="6553200" y="6673850"/>
          <p14:tracePt t="364130" x="6553200" y="6667500"/>
          <p14:tracePt t="364148" x="6559550" y="6661150"/>
          <p14:tracePt t="364163" x="6565900" y="6654800"/>
          <p14:tracePt t="364180" x="6565900" y="6648450"/>
          <p14:tracePt t="364197" x="6572250" y="6642100"/>
          <p14:tracePt t="364230" x="6578600" y="6635750"/>
          <p14:tracePt t="364246" x="6584950" y="6629400"/>
          <p14:tracePt t="364263" x="6584950" y="6623050"/>
          <p14:tracePt t="364281" x="6597650" y="6610350"/>
          <p14:tracePt t="364296" x="6610350" y="6604000"/>
          <p14:tracePt t="364313" x="6629400" y="6591300"/>
          <p14:tracePt t="364330" x="6673850" y="6534150"/>
          <p14:tracePt t="364346" x="6699250" y="6502400"/>
          <p14:tracePt t="364363" x="6756400" y="6445250"/>
          <p14:tracePt t="364379" x="6826250" y="6362700"/>
          <p14:tracePt t="364396" x="6883400" y="6299200"/>
          <p14:tracePt t="364412" x="6908800" y="6261100"/>
          <p14:tracePt t="364429" x="6965950" y="6203950"/>
          <p14:tracePt t="364446" x="7010400" y="6172200"/>
          <p14:tracePt t="364463" x="7042150" y="6140450"/>
          <p14:tracePt t="364479" x="7054850" y="6134100"/>
          <p14:tracePt t="364496" x="7092950" y="6108700"/>
          <p14:tracePt t="364513" x="7112000" y="6089650"/>
          <p14:tracePt t="364529" x="7118350" y="6083300"/>
          <p14:tracePt t="364611" x="7112000" y="6083300"/>
          <p14:tracePt t="364618" x="7099300" y="6089650"/>
          <p14:tracePt t="364632" x="7086600" y="6096000"/>
          <p14:tracePt t="364646" x="7073900" y="6102350"/>
          <p14:tracePt t="364662" x="7004050" y="6121400"/>
          <p14:tracePt t="364679" x="6946900" y="6134100"/>
          <p14:tracePt t="364695" x="6800850" y="6184900"/>
          <p14:tracePt t="364712" x="6604000" y="6248400"/>
          <p14:tracePt t="364728" x="6489700" y="6280150"/>
          <p14:tracePt t="364745" x="6369050" y="6311900"/>
          <p14:tracePt t="364761" x="6140450" y="6388100"/>
          <p14:tracePt t="364779" x="6019800" y="6419850"/>
          <p14:tracePt t="364795" x="5791200" y="6489700"/>
          <p14:tracePt t="364812" x="5683250" y="6534150"/>
          <p14:tracePt t="364828" x="5581650" y="6565900"/>
          <p14:tracePt t="364844" x="5410200" y="6635750"/>
          <p14:tracePt t="364861" x="5327650" y="6654800"/>
          <p14:tracePt t="364879" x="5207000" y="6692900"/>
          <p14:tracePt t="364894" x="5175250" y="6699250"/>
          <p14:tracePt t="364912" x="5137150" y="6711950"/>
          <p14:tracePt t="364927" x="5086350" y="6705600"/>
          <p14:tracePt t="364944" x="5054600" y="6699250"/>
          <p14:tracePt t="364962" x="5041900" y="6692900"/>
          <p14:tracePt t="364978" x="5016500" y="6686550"/>
          <p14:tracePt t="364994" x="5003800" y="6686550"/>
          <p14:tracePt t="365025" x="4997450" y="6673850"/>
          <p14:tracePt t="365039" x="4972050" y="6667500"/>
          <p14:tracePt t="365053" x="4940300" y="6648450"/>
          <p14:tracePt t="365063" x="4895850" y="6597650"/>
          <p14:tracePt t="365078" x="4838700" y="6553200"/>
          <p14:tracePt t="365094" x="4705350" y="6432550"/>
          <p14:tracePt t="365110" x="4540250" y="6318250"/>
          <p14:tracePt t="365127" x="4406900" y="6229350"/>
          <p14:tracePt t="365144" x="4324350" y="6178550"/>
          <p14:tracePt t="365160" x="4210050" y="6102350"/>
          <p14:tracePt t="365177" x="4114800" y="6038850"/>
          <p14:tracePt t="365194" x="4057650" y="5969000"/>
          <p14:tracePt t="365210" x="4044950" y="5949950"/>
          <p14:tracePt t="365227" x="4032250" y="5905500"/>
          <p14:tracePt t="365244" x="4025900" y="5867400"/>
          <p14:tracePt t="365260" x="4025900" y="5835650"/>
          <p14:tracePt t="365276" x="4038600" y="5740400"/>
          <p14:tracePt t="365293" x="4057650" y="5632450"/>
          <p14:tracePt t="365310" x="4076700" y="5568950"/>
          <p14:tracePt t="365327" x="4095750" y="5384800"/>
          <p14:tracePt t="365343" x="4121150" y="5156200"/>
          <p14:tracePt t="365359" x="4121150" y="5029200"/>
          <p14:tracePt t="365377" x="4102100" y="4749800"/>
          <p14:tracePt t="365393" x="4038600" y="4527550"/>
          <p14:tracePt t="365409" x="4013200" y="4451350"/>
          <p14:tracePt t="365426" x="3898900" y="4311650"/>
          <p14:tracePt t="365443" x="3841750" y="4248150"/>
          <p14:tracePt t="365459" x="3702050" y="4184650"/>
          <p14:tracePt t="365476" x="3638550" y="4159250"/>
          <p14:tracePt t="365493" x="3625850" y="4159250"/>
          <p14:tracePt t="365517" x="3619500" y="4152900"/>
          <p14:tracePt t="365531" x="3613150" y="4152900"/>
          <p14:tracePt t="365546" x="3606800" y="4152900"/>
          <p14:tracePt t="365560" x="3600450" y="4152900"/>
          <p14:tracePt t="365576" x="3581400" y="4159250"/>
          <p14:tracePt t="366074" x="3581400" y="4146550"/>
          <p14:tracePt t="366096" x="3587750" y="4095750"/>
          <p14:tracePt t="366103" x="3600450" y="4076700"/>
          <p14:tracePt t="366117" x="3606800" y="4057650"/>
          <p14:tracePt t="366126" x="3613150" y="4025900"/>
          <p14:tracePt t="366140" x="3625850" y="4006850"/>
          <p14:tracePt t="366157" x="3632200" y="3962400"/>
          <p14:tracePt t="366174" x="3657600" y="3829050"/>
          <p14:tracePt t="366190" x="3670300" y="3778250"/>
          <p14:tracePt t="366207" x="3670300" y="3708400"/>
          <p14:tracePt t="366223" x="3644900" y="3568700"/>
          <p14:tracePt t="366240" x="3625850" y="3473450"/>
          <p14:tracePt t="366257" x="3530600" y="3289300"/>
          <p14:tracePt t="366273" x="3467100" y="3181350"/>
          <p14:tracePt t="366289" x="3390900" y="3086100"/>
          <p14:tracePt t="366307" x="3200400" y="2914650"/>
          <p14:tracePt t="366322" x="3105150" y="2844800"/>
          <p14:tracePt t="366339" x="2908300" y="2736850"/>
          <p14:tracePt t="366356" x="2825750" y="2717800"/>
          <p14:tracePt t="366372" x="2749550" y="2698750"/>
          <p14:tracePt t="366389" x="2590800" y="2667000"/>
          <p14:tracePt t="366406" x="2514600" y="2660650"/>
          <p14:tracePt t="366422" x="2343150" y="2622550"/>
          <p14:tracePt t="366440" x="2171700" y="2578100"/>
          <p14:tracePt t="366455" x="2108200" y="2559050"/>
          <p14:tracePt t="366472" x="2025650" y="2546350"/>
          <p14:tracePt t="366489" x="1993900" y="2546350"/>
          <p14:tracePt t="366505" x="1974850" y="2546350"/>
          <p14:tracePt t="366522" x="1968500" y="2546350"/>
          <p14:tracePt t="366538" x="1962150" y="2546350"/>
          <p14:tracePt t="366555" x="1955800" y="2552700"/>
          <p14:tracePt t="366853" x="1962150" y="2559050"/>
          <p14:tracePt t="366889" x="1968500" y="2565400"/>
          <p14:tracePt t="366903" x="1968500" y="2571750"/>
          <p14:tracePt t="366910" x="1974850" y="2578100"/>
          <p14:tracePt t="366924" x="1987550" y="2590800"/>
          <p14:tracePt t="366940" x="2012950" y="2609850"/>
          <p14:tracePt t="366954" x="2120900" y="2736850"/>
          <p14:tracePt t="366971" x="2203450" y="2832100"/>
          <p14:tracePt t="366988" x="2444750" y="3111500"/>
          <p14:tracePt t="367004" x="2673350" y="3390900"/>
          <p14:tracePt t="367021" x="2774950" y="3549650"/>
          <p14:tracePt t="367037" x="2940050" y="3778250"/>
          <p14:tracePt t="367054" x="2965450" y="3822700"/>
          <p14:tracePt t="367070" x="2984500" y="3848100"/>
          <p14:tracePt t="367087" x="3009900" y="3886200"/>
          <p14:tracePt t="367104" x="3016250" y="3892550"/>
          <p14:tracePt t="367121" x="3016250" y="3898900"/>
          <p14:tracePt t="367591" x="3016250" y="3905250"/>
          <p14:tracePt t="367647" x="3022600" y="3911600"/>
          <p14:tracePt t="367669" x="3022600" y="3917950"/>
          <p14:tracePt t="367683" x="3028950" y="3924300"/>
          <p14:tracePt t="367690" x="3035300" y="3937000"/>
          <p14:tracePt t="367704" x="3041650" y="3956050"/>
          <p14:tracePt t="367719" x="3073400" y="4019550"/>
          <p14:tracePt t="367735" x="3092450" y="4064000"/>
          <p14:tracePt t="367751" x="3117850" y="4108450"/>
          <p14:tracePt t="367768" x="3175000" y="4222750"/>
          <p14:tracePt t="367785" x="3219450" y="4298950"/>
          <p14:tracePt t="367801" x="3232150" y="4318000"/>
          <p14:tracePt t="367818" x="3251200" y="4362450"/>
          <p14:tracePt t="367834" x="3263900" y="4381500"/>
          <p14:tracePt t="367868" x="3270250" y="4381500"/>
          <p14:tracePt t="367885" x="3276600" y="4381500"/>
          <p14:tracePt t="367914" x="3282950" y="4381500"/>
          <p14:tracePt t="367963" x="3282950" y="4375150"/>
          <p14:tracePt t="367970" x="3282950" y="4368800"/>
          <p14:tracePt t="367992" x="3282950" y="4362450"/>
          <p14:tracePt t="368013" x="3282950" y="4356100"/>
          <p14:tracePt t="368020" x="3282950" y="4349750"/>
          <p14:tracePt t="368036" x="3282950" y="4343400"/>
          <p14:tracePt t="368050" x="3282950" y="4330700"/>
          <p14:tracePt t="368067" x="3276600" y="4305300"/>
          <p14:tracePt t="368084" x="3263900" y="4254500"/>
          <p14:tracePt t="368100" x="3251200" y="4216400"/>
          <p14:tracePt t="368117" x="3213100" y="4127500"/>
          <p14:tracePt t="368133" x="3149600" y="4000500"/>
          <p14:tracePt t="368150" x="3117850" y="3956050"/>
          <p14:tracePt t="368167" x="3048000" y="3867150"/>
          <p14:tracePt t="368184" x="3009900" y="3810000"/>
          <p14:tracePt t="368200" x="2997200" y="3797300"/>
          <p14:tracePt t="368217" x="2984500" y="3784600"/>
          <p14:tracePt t="368234" x="2978150" y="3784600"/>
          <p14:tracePt t="368267" x="2971800" y="3778250"/>
          <p14:tracePt t="368294" x="2971800" y="3771900"/>
          <p14:tracePt t="368818" x="2978150" y="3771900"/>
          <p14:tracePt t="368824" x="3009900" y="3771900"/>
          <p14:tracePt t="368834" x="3028950" y="3771900"/>
          <p14:tracePt t="368848" x="3054350" y="3771900"/>
          <p14:tracePt t="368864" x="3073400" y="3771900"/>
          <p14:tracePt t="368881" x="3117850" y="3765550"/>
          <p14:tracePt t="368898" x="3149600" y="3740150"/>
          <p14:tracePt t="368914" x="3168650" y="3721100"/>
          <p14:tracePt t="368931" x="3187700" y="3676650"/>
          <p14:tracePt t="368947" x="3206750" y="3625850"/>
          <p14:tracePt t="368964" x="3219450" y="3606800"/>
          <p14:tracePt t="368981" x="3219450" y="3587750"/>
          <p14:tracePt t="368997" x="3225800" y="3587750"/>
          <p14:tracePt t="369030" x="3238500" y="3613150"/>
          <p14:tracePt t="369047" x="3270250" y="3663950"/>
          <p14:tracePt t="369065" x="3327400" y="3803650"/>
          <p14:tracePt t="369080" x="3390900" y="3911600"/>
          <p14:tracePt t="369097" x="3479800" y="4083050"/>
          <p14:tracePt t="369114" x="3911600" y="4864100"/>
          <p14:tracePt t="369130" x="4051300" y="5092700"/>
          <p14:tracePt t="369147" x="4184650" y="5321300"/>
          <p14:tracePt t="369163" x="4362450" y="5607050"/>
          <p14:tracePt t="369180" x="4438650" y="5734050"/>
          <p14:tracePt t="369197" x="4451350" y="5759450"/>
          <p14:tracePt t="369213" x="4457700" y="5778500"/>
          <p14:tracePt t="369229" x="4464050" y="5778500"/>
          <p14:tracePt t="369247" x="4464050" y="5784850"/>
          <p14:tracePt t="369263" x="4464050" y="5797550"/>
          <p14:tracePt t="369280" x="4470400" y="5822950"/>
          <p14:tracePt t="369296" x="4470400" y="5835650"/>
          <p14:tracePt t="369313" x="4470400" y="5892800"/>
          <p14:tracePt t="369329" x="4476750" y="5949950"/>
          <p14:tracePt t="369346" x="4495800" y="6045200"/>
          <p14:tracePt t="369363" x="4514850" y="6102350"/>
          <p14:tracePt t="369380" x="4546600" y="6210300"/>
          <p14:tracePt t="369396" x="4603750" y="6324600"/>
          <p14:tracePt t="369413" x="4622800" y="6375400"/>
          <p14:tracePt t="369430" x="4673600" y="6432550"/>
          <p14:tracePt t="369445" x="4711700" y="6451600"/>
          <p14:tracePt t="369462" x="4724400" y="6457950"/>
          <p14:tracePt t="369479" x="4756150" y="6464300"/>
          <p14:tracePt t="369495" x="4781550" y="6470650"/>
          <p14:tracePt t="369512" x="4813300" y="6470650"/>
          <p14:tracePt t="369529" x="4851400" y="6470650"/>
          <p14:tracePt t="369545" x="4876800" y="6470650"/>
          <p14:tracePt t="369548" x="4895850" y="6470650"/>
          <p14:tracePt t="369561" x="4914900" y="6464300"/>
          <p14:tracePt t="369578" x="4959350" y="6451600"/>
          <p14:tracePt t="369595" x="4972050" y="6438900"/>
          <p14:tracePt t="369612" x="5010150" y="6432550"/>
          <p14:tracePt t="369628" x="5060950" y="6426200"/>
          <p14:tracePt t="369644" x="5086350" y="6432550"/>
          <p14:tracePt t="369661" x="5118100" y="6483350"/>
          <p14:tracePt t="370193" x="5162550" y="6489700"/>
          <p14:tracePt t="370199" x="5207000" y="6502400"/>
          <p14:tracePt t="370213" x="5257800" y="6508750"/>
          <p14:tracePt t="370226" x="5321300" y="6508750"/>
          <p14:tracePt t="370243" x="5435600" y="6508750"/>
          <p14:tracePt t="370259" x="5505450" y="6521450"/>
          <p14:tracePt t="370276" x="5632450" y="6515100"/>
          <p14:tracePt t="370292" x="5753100" y="6489700"/>
          <p14:tracePt t="370309" x="5803900" y="6489700"/>
          <p14:tracePt t="370326" x="5892800" y="6489700"/>
          <p14:tracePt t="370343" x="5962650" y="6477000"/>
          <p14:tracePt t="370359" x="5994400" y="6483350"/>
          <p14:tracePt t="370376" x="6070600" y="6483350"/>
          <p14:tracePt t="370392" x="6153150" y="6489700"/>
          <p14:tracePt t="370409" x="6203950" y="6496050"/>
          <p14:tracePt t="370425" x="6311900" y="6508750"/>
          <p14:tracePt t="370442" x="6407150" y="6521450"/>
          <p14:tracePt t="370460" x="6457950" y="6534150"/>
          <p14:tracePt t="370475" x="6483350" y="6540500"/>
          <p14:tracePt t="370492" x="6489700" y="6540500"/>
          <p14:tracePt t="370509" x="6508750" y="6540500"/>
          <p14:tracePt t="370525" x="6515100" y="6540500"/>
          <p14:tracePt t="370558" x="6521450" y="6540500"/>
          <p14:tracePt t="370663" x="6527800" y="6540500"/>
          <p14:tracePt t="370904" x="6508750" y="6489700"/>
          <p14:tracePt t="370911" x="6457950" y="6394450"/>
          <p14:tracePt t="370926" x="6388100" y="6273800"/>
          <p14:tracePt t="370941" x="6299200" y="6096000"/>
          <p14:tracePt t="370957" x="6076950" y="5651500"/>
          <p14:tracePt t="370974" x="5943600" y="5378450"/>
          <p14:tracePt t="370990" x="5797550" y="5105400"/>
          <p14:tracePt t="371007" x="5441950" y="4495800"/>
          <p14:tracePt t="371024" x="5118100" y="4025900"/>
          <p14:tracePt t="371040" x="4959350" y="3835400"/>
          <p14:tracePt t="371059" x="4838700" y="3727450"/>
          <p14:tracePt t="371072" x="4730750" y="3676650"/>
          <p14:tracePt t="371090" x="4686300" y="3670300"/>
          <p14:tracePt t="371106" x="4578350" y="3651250"/>
          <p14:tracePt t="371123" x="4476750" y="3651250"/>
          <p14:tracePt t="371140" x="4425950" y="3651250"/>
          <p14:tracePt t="371157" x="4349750" y="3651250"/>
          <p14:tracePt t="371173" x="4298950" y="3651250"/>
          <p14:tracePt t="371189" x="4286250" y="3651250"/>
          <p14:tracePt t="371206" x="4279900" y="3651250"/>
          <p14:tracePt t="371223" x="4267200" y="3663950"/>
          <p14:tracePt t="371239" x="4260850" y="3676650"/>
          <p14:tracePt t="371256" x="4273550" y="3689350"/>
          <p14:tracePt t="371272" x="4286250" y="3689350"/>
          <p14:tracePt t="371289" x="4298950" y="3689350"/>
          <p14:tracePt t="371305" x="4311650" y="3689350"/>
          <p14:tracePt t="371322" x="4337050" y="3683000"/>
          <p14:tracePt t="371339" x="4349750" y="3683000"/>
          <p14:tracePt t="371355" x="4400550" y="3657600"/>
          <p14:tracePt t="371373" x="4445000" y="3644900"/>
          <p14:tracePt t="371389" x="4565650" y="3562350"/>
          <p14:tracePt t="371406" x="4597400" y="3536950"/>
          <p14:tracePt t="371422" x="4635500" y="3486150"/>
          <p14:tracePt t="371439" x="4641850" y="3441700"/>
          <p14:tracePt t="371455" x="4635500" y="3384550"/>
          <p14:tracePt t="371473" x="4622800" y="3352800"/>
          <p14:tracePt t="371488" x="4546600" y="3276600"/>
          <p14:tracePt t="371505" x="4514850" y="3251200"/>
          <p14:tracePt t="371522" x="4400550" y="3194050"/>
          <p14:tracePt t="371539" x="4279900" y="3155950"/>
          <p14:tracePt t="371555" x="4229100" y="3155950"/>
          <p14:tracePt t="371558" x="4165600" y="3155950"/>
          <p14:tracePt t="371572" x="4108450" y="3168650"/>
          <p14:tracePt t="371588" x="3987800" y="3225800"/>
          <p14:tracePt t="371604" x="3930650" y="3263900"/>
          <p14:tracePt t="371621" x="3841750" y="3365500"/>
          <p14:tracePt t="371637" x="3778250" y="3479800"/>
          <p14:tracePt t="371655" x="3771900" y="3543300"/>
          <p14:tracePt t="371671" x="3803650" y="3714750"/>
          <p14:tracePt t="371687" x="3892550" y="3854450"/>
          <p14:tracePt t="371705" x="4019550" y="3943350"/>
          <p14:tracePt t="371721" x="4076700" y="3968750"/>
          <p14:tracePt t="371737" x="4178300" y="4019550"/>
          <p14:tracePt t="371754" x="4216400" y="4019550"/>
          <p14:tracePt t="371771" x="4279900" y="4019550"/>
          <p14:tracePt t="371787" x="4311650" y="4006850"/>
          <p14:tracePt t="371804" x="4375150" y="3975100"/>
          <p14:tracePt t="371820" x="4438650" y="3930650"/>
          <p14:tracePt t="371837" x="4476750" y="3886200"/>
          <p14:tracePt t="371853" x="4527550" y="3790950"/>
          <p14:tracePt t="371870" x="4565650" y="3670300"/>
          <p14:tracePt t="371888" x="4572000" y="3530600"/>
          <p14:tracePt t="371903" x="4565650" y="3441700"/>
          <p14:tracePt t="371920" x="4495800" y="3289300"/>
          <p14:tracePt t="371937" x="4457700" y="3232150"/>
          <p14:tracePt t="371954" x="4349750" y="3155950"/>
          <p14:tracePt t="371970" x="4235450" y="3130550"/>
          <p14:tracePt t="371987" x="4108450" y="3162300"/>
          <p14:tracePt t="372003" x="4070350" y="3175000"/>
          <p14:tracePt t="372020" x="3962400" y="3282950"/>
          <p14:tracePt t="372036" x="3879850" y="3422650"/>
          <p14:tracePt t="372053" x="3854450" y="3505200"/>
          <p14:tracePt t="372071" x="3822700" y="3670300"/>
          <p14:tracePt t="372087" x="3822700" y="3835400"/>
          <p14:tracePt t="372103" x="3822700" y="3905250"/>
          <p14:tracePt t="372120" x="3873500" y="4013200"/>
          <p14:tracePt t="372136" x="3911600" y="4070350"/>
          <p14:tracePt t="372152" x="3956050" y="4114800"/>
          <p14:tracePt t="372169" x="4089400" y="4235450"/>
          <p14:tracePt t="372186" x="4184650" y="4292600"/>
          <p14:tracePt t="372203" x="4260850" y="4343400"/>
          <p14:tracePt t="372219" x="4343400" y="4368800"/>
          <p14:tracePt t="372236" x="4464050" y="4400550"/>
          <p14:tracePt t="372253" x="4502150" y="4400550"/>
          <p14:tracePt t="372269" x="4546600" y="4400550"/>
          <p14:tracePt t="372285" x="4597400" y="4381500"/>
          <p14:tracePt t="372303" x="4616450" y="4375150"/>
          <p14:tracePt t="372319" x="4641850" y="4368800"/>
          <p14:tracePt t="372335" x="4648200" y="4368800"/>
          <p14:tracePt t="372379" x="4648200" y="4375150"/>
          <p14:tracePt t="372394" x="4648200" y="4387850"/>
          <p14:tracePt t="372402" x="4654550" y="4413250"/>
          <p14:tracePt t="372418" x="4686300" y="4470400"/>
          <p14:tracePt t="372436" x="4813300" y="4705350"/>
          <p14:tracePt t="372452" x="5003800" y="5054600"/>
          <p14:tracePt t="372469" x="5092700" y="5207000"/>
          <p14:tracePt t="372485" x="5238750" y="5441950"/>
          <p14:tracePt t="372502" x="5340350" y="5607050"/>
          <p14:tracePt t="372518" x="5391150" y="5664200"/>
          <p14:tracePt t="372535" x="5454650" y="5721350"/>
          <p14:tracePt t="372552" x="5524500" y="5753100"/>
          <p14:tracePt t="372569" x="5575300" y="5778500"/>
          <p14:tracePt t="372585" x="5600700" y="5778500"/>
          <p14:tracePt t="372601" x="5670550" y="5778500"/>
          <p14:tracePt t="372619" x="5746750" y="5784850"/>
          <p14:tracePt t="372635" x="5797550" y="5791200"/>
          <p14:tracePt t="372651" x="5930900" y="5791200"/>
          <p14:tracePt t="372668" x="6070600" y="5778500"/>
          <p14:tracePt t="372684" x="6134100" y="5772150"/>
          <p14:tracePt t="372701" x="6203950" y="5753100"/>
          <p14:tracePt t="372717" x="6356350" y="5695950"/>
          <p14:tracePt t="372734" x="6388100" y="5670550"/>
          <p14:tracePt t="372751" x="6445250" y="5632450"/>
          <p14:tracePt t="372767" x="6572250" y="5549900"/>
          <p14:tracePt t="372784" x="6737350" y="5435600"/>
          <p14:tracePt t="372801" x="6883400" y="5289550"/>
          <p14:tracePt t="372817" x="6946900" y="5207000"/>
          <p14:tracePt t="372833" x="6997700" y="5124450"/>
          <p14:tracePt t="372851" x="7048500" y="4940300"/>
          <p14:tracePt t="372867" x="7067550" y="4838700"/>
          <p14:tracePt t="372883" x="7073900" y="4762500"/>
          <p14:tracePt t="372900" x="7086600" y="4654550"/>
          <p14:tracePt t="372916" x="7092950" y="4603750"/>
          <p14:tracePt t="372933" x="7105650" y="4495800"/>
          <p14:tracePt t="372950" x="7118350" y="4387850"/>
          <p14:tracePt t="372967" x="7137400" y="4298950"/>
          <p14:tracePt t="372984" x="7137400" y="4241800"/>
          <p14:tracePt t="373000" x="7169150" y="4152900"/>
          <p14:tracePt t="373017" x="7175500" y="4140200"/>
          <p14:tracePt t="373034" x="7188200" y="4102100"/>
          <p14:tracePt t="373050" x="7194550" y="4089400"/>
          <p14:tracePt t="373067" x="7207250" y="4064000"/>
          <p14:tracePt t="373083" x="7213600" y="4044950"/>
          <p14:tracePt t="373100" x="7219950" y="4038600"/>
          <p14:tracePt t="373131" x="7219950" y="4025900"/>
          <p14:tracePt t="373152" x="7226300" y="4019550"/>
          <p14:tracePt t="373159" x="7226300" y="4013200"/>
          <p14:tracePt t="373173" x="7232650" y="4000500"/>
          <p14:tracePt t="373182" x="7232650" y="3994150"/>
          <p14:tracePt t="373199" x="7239000" y="3981450"/>
          <p14:tracePt t="373216" x="7245350" y="3975100"/>
          <p14:tracePt t="373232" x="7251700" y="3956050"/>
          <p14:tracePt t="373249" x="7258050" y="3943350"/>
          <p14:tracePt t="373265" x="7264400" y="3924300"/>
          <p14:tracePt t="373282" x="7277100" y="3911600"/>
          <p14:tracePt t="373299" x="7283450" y="3905250"/>
          <p14:tracePt t="373315" x="7283450" y="3892550"/>
          <p14:tracePt t="373332" x="7289800" y="3879850"/>
          <p14:tracePt t="373349" x="7296150" y="3873500"/>
          <p14:tracePt t="373419" x="7296150" y="3867150"/>
          <p14:tracePt t="373482" x="7296150" y="3860800"/>
          <p14:tracePt t="373531" x="7296150" y="3854450"/>
          <p14:tracePt t="373616" x="7296150" y="3848100"/>
          <p14:tracePt t="373651" x="7296150" y="3841750"/>
          <p14:tracePt t="373666" x="7296150" y="3835400"/>
          <p14:tracePt t="373693" x="7296150" y="3822700"/>
          <p14:tracePt t="373700" x="7296150" y="3816350"/>
          <p14:tracePt t="373717" x="7289800" y="3803650"/>
          <p14:tracePt t="373730" x="7270750" y="3784600"/>
          <p14:tracePt t="373747" x="7226300" y="3721100"/>
          <p14:tracePt t="373764" x="7112000" y="3632200"/>
          <p14:tracePt t="373780" x="7029450" y="3581400"/>
          <p14:tracePt t="373797" x="6838950" y="3486150"/>
          <p14:tracePt t="373813" x="6591300" y="3403600"/>
          <p14:tracePt t="373830" x="6413500" y="3365500"/>
          <p14:tracePt t="373847" x="5988050" y="3282950"/>
          <p14:tracePt t="373863" x="5518150" y="3206750"/>
          <p14:tracePt t="373880" x="5251450" y="3194050"/>
          <p14:tracePt t="373897" x="4749800" y="3162300"/>
          <p14:tracePt t="373913" x="4273550" y="3149600"/>
          <p14:tracePt t="373930" x="4095750" y="3149600"/>
          <p14:tracePt t="373947" x="3752850" y="3194050"/>
          <p14:tracePt t="373963" x="3625850" y="3200400"/>
          <p14:tracePt t="373979" x="3429000" y="3257550"/>
          <p14:tracePt t="373996" x="3308350" y="3302000"/>
          <p14:tracePt t="374013" x="3251200" y="3340100"/>
          <p14:tracePt t="374031" x="3136900" y="3409950"/>
          <p14:tracePt t="374046" x="3028950" y="3441700"/>
          <p14:tracePt t="374063" x="2959100" y="3460750"/>
          <p14:tracePt t="374080" x="2813050" y="3479800"/>
          <p14:tracePt t="374096" x="2679700" y="3517900"/>
          <p14:tracePt t="374113" x="2628900" y="3536950"/>
          <p14:tracePt t="374116" x="2571750" y="3556000"/>
          <p14:tracePt t="374130" x="2533650" y="3562350"/>
          <p14:tracePt t="374146" x="2470150" y="3581400"/>
          <p14:tracePt t="374163" x="2451100" y="3587750"/>
          <p14:tracePt t="374179" x="2432050" y="3587750"/>
          <p14:tracePt t="374196" x="2425700" y="3587750"/>
          <p14:tracePt t="374213" x="2419350" y="3581400"/>
          <p14:tracePt t="374263" x="2419350" y="3575050"/>
          <p14:tracePt t="374396" x="2425700" y="3575050"/>
          <p14:tracePt t="374438" x="2432050" y="3568700"/>
          <p14:tracePt t="374473" x="2438400" y="3568700"/>
          <p14:tracePt t="374557" x="2438400" y="3562350"/>
          <p14:tracePt t="374564" x="2444750" y="3562350"/>
          <p14:tracePt t="374599" x="2444750" y="3556000"/>
          <p14:tracePt t="374628" x="2451100" y="3549650"/>
          <p14:tracePt t="374670" x="2451100" y="3543300"/>
          <p14:tracePt t="374677" x="2457450" y="3543300"/>
          <p14:tracePt t="374684" x="2463800" y="3536950"/>
          <p14:tracePt t="374698" x="2470150" y="3536950"/>
          <p14:tracePt t="374711" x="2476500" y="3536950"/>
          <p14:tracePt t="374727" x="2501900" y="3530600"/>
          <p14:tracePt t="374744" x="2527300" y="3530600"/>
          <p14:tracePt t="374761" x="2578100" y="3517900"/>
          <p14:tracePt t="374777" x="2940050" y="3479800"/>
          <p14:tracePt t="374794" x="3155950" y="3467100"/>
          <p14:tracePt t="374811" x="3765550" y="3416300"/>
          <p14:tracePt t="374827" x="4476750" y="3384550"/>
          <p14:tracePt t="374844" x="4838700" y="3371850"/>
          <p14:tracePt t="374860" x="5588000" y="3371850"/>
          <p14:tracePt t="374877" x="5899150" y="3371850"/>
          <p14:tracePt t="374893" x="6400800" y="3378200"/>
          <p14:tracePt t="374909" x="6724650" y="3403600"/>
          <p14:tracePt t="374927" x="6838950" y="3409950"/>
          <p14:tracePt t="374944" x="7048500" y="3441700"/>
          <p14:tracePt t="374959" x="7207250" y="3479800"/>
          <p14:tracePt t="374976" x="7264400" y="3511550"/>
          <p14:tracePt t="374993" x="7385050" y="3556000"/>
          <p14:tracePt t="375009" x="7518400" y="3606800"/>
          <p14:tracePt t="375026" x="7575550" y="3632200"/>
          <p14:tracePt t="375043" x="7677150" y="3689350"/>
          <p14:tracePt t="375058" x="7734300" y="3714750"/>
          <p14:tracePt t="375078" x="7747000" y="3721100"/>
          <p14:tracePt t="375092" x="7785100" y="3740150"/>
          <p14:tracePt t="375109" x="7804150" y="3752850"/>
          <p14:tracePt t="375128" x="7810500" y="3752850"/>
          <p14:tracePt t="375143" x="7823200" y="3759200"/>
          <p14:tracePt t="375159" x="7861300" y="3778250"/>
          <p14:tracePt t="375176" x="7899400" y="3790950"/>
          <p14:tracePt t="375192" x="7912100" y="3797300"/>
          <p14:tracePt t="375209" x="7931150" y="3803650"/>
          <p14:tracePt t="375226" x="7950200" y="3816350"/>
          <p14:tracePt t="375242" x="7956550" y="3816350"/>
          <p14:tracePt t="375259" x="7962900" y="3816350"/>
          <p14:tracePt t="375292" x="7969250" y="3816350"/>
          <p14:tracePt t="375436" x="7962900" y="3810000"/>
          <p14:tracePt t="375499" x="7962900" y="3803650"/>
          <p14:tracePt t="375562" x="7956550" y="3797300"/>
          <p14:tracePt t="375688" x="7950200" y="3790950"/>
          <p14:tracePt t="375717" x="7943850" y="3784600"/>
          <p14:tracePt t="375941" x="7937500" y="3784600"/>
          <p14:tracePt t="375948" x="7924800" y="3784600"/>
          <p14:tracePt t="375962" x="7918450" y="3784600"/>
          <p14:tracePt t="375972" x="7899400" y="3778250"/>
          <p14:tracePt t="375989" x="7874000" y="3765550"/>
          <p14:tracePt t="376005" x="7727950" y="3740150"/>
          <p14:tracePt t="376022" x="7416800" y="3683000"/>
          <p14:tracePt t="376041" x="6819900" y="3587750"/>
          <p14:tracePt t="376056" x="6445250" y="3536950"/>
          <p14:tracePt t="376072" x="6019800" y="3498850"/>
          <p14:tracePt t="376089" x="5105400" y="3429000"/>
          <p14:tracePt t="376106" x="4165600" y="3371850"/>
          <p14:tracePt t="376122" x="3752850" y="3371850"/>
          <p14:tracePt t="376125" x="3308350" y="3352800"/>
          <p14:tracePt t="376139" x="2914650" y="3365500"/>
          <p14:tracePt t="376155" x="2260600" y="3384550"/>
          <p14:tracePt t="376174" x="1835150" y="3409950"/>
          <p14:tracePt t="376189" x="1670050" y="3422650"/>
          <p14:tracePt t="376206" x="1428750" y="3441700"/>
          <p14:tracePt t="376223" x="1250950" y="3473450"/>
          <p14:tracePt t="376238" x="1193800" y="3479800"/>
          <p14:tracePt t="376255" x="1117600" y="3486150"/>
          <p14:tracePt t="376272" x="1104900" y="3498850"/>
          <p14:tracePt t="376289" x="1098550" y="3498850"/>
          <p14:tracePt t="376305" x="1092200" y="3505200"/>
          <p14:tracePt t="376322" x="1085850" y="3505200"/>
          <p14:tracePt t="376363" x="1098550" y="3505200"/>
          <p14:tracePt t="376371" x="1111250" y="3505200"/>
          <p14:tracePt t="376388" x="1130300" y="3498850"/>
          <p14:tracePt t="376405" x="1206500" y="3492500"/>
          <p14:tracePt t="376421" x="1295400" y="3492500"/>
          <p14:tracePt t="376438" x="1606550" y="3549650"/>
          <p14:tracePt t="376455" x="2222500" y="3695700"/>
          <p14:tracePt t="376471" x="2673350" y="3771900"/>
          <p14:tracePt t="376487" x="3613150" y="3956050"/>
          <p14:tracePt t="376504" x="4445000" y="4076700"/>
          <p14:tracePt t="376520" x="4813300" y="4108450"/>
          <p14:tracePt t="376538" x="5365750" y="4127500"/>
          <p14:tracePt t="376554" x="5715000" y="4108450"/>
          <p14:tracePt t="376571" x="5861050" y="4089400"/>
          <p14:tracePt t="376588" x="6108700" y="4044950"/>
          <p14:tracePt t="376604" x="6362700" y="3981450"/>
          <p14:tracePt t="376621" x="6489700" y="3962400"/>
          <p14:tracePt t="376624" x="6635750" y="3937000"/>
          <p14:tracePt t="376639" x="6781800" y="3917950"/>
          <p14:tracePt t="376654" x="7080250" y="3879850"/>
          <p14:tracePt t="376671" x="7219950" y="3860800"/>
          <p14:tracePt t="376687" x="7442200" y="3803650"/>
          <p14:tracePt t="376703" x="7575550" y="3765550"/>
          <p14:tracePt t="376721" x="7620000" y="3752850"/>
          <p14:tracePt t="376736" x="7645400" y="3733800"/>
          <p14:tracePt t="376753" x="7651750" y="3733800"/>
          <p14:tracePt t="376771" x="7651750" y="3721100"/>
          <p14:tracePt t="376787" x="7651750" y="3714750"/>
          <p14:tracePt t="376804" x="7645400" y="3714750"/>
          <p14:tracePt t="376820" x="7626350" y="3702050"/>
          <p14:tracePt t="376837" x="7620000" y="3695700"/>
          <p14:tracePt t="376853" x="7594600" y="3689350"/>
          <p14:tracePt t="376870" x="7435850" y="3670300"/>
          <p14:tracePt t="376887" x="7118350" y="3613150"/>
          <p14:tracePt t="376904" x="6534150" y="3486150"/>
          <p14:tracePt t="376920" x="6178550" y="3403600"/>
          <p14:tracePt t="376936" x="5346700" y="3263900"/>
          <p14:tracePt t="376954" x="4540250" y="3136900"/>
          <p14:tracePt t="376969" x="4121150" y="3105150"/>
          <p14:tracePt t="376986" x="3702050" y="3067050"/>
          <p14:tracePt t="377003" x="2673350" y="3092450"/>
          <p14:tracePt t="377019" x="2406650" y="3111500"/>
          <p14:tracePt t="377036" x="2190750" y="3124200"/>
          <p14:tracePt t="377052" x="1987550" y="3175000"/>
          <p14:tracePt t="377069" x="1898650" y="3219450"/>
          <p14:tracePt t="377086" x="1873250" y="3251200"/>
          <p14:tracePt t="377102" x="1860550" y="3276600"/>
          <p14:tracePt t="377119" x="1879600" y="3302000"/>
          <p14:tracePt t="377136" x="1911350" y="3302000"/>
          <p14:tracePt t="377152" x="2012950" y="3302000"/>
          <p14:tracePt t="377169" x="2266950" y="3352800"/>
          <p14:tracePt t="377186" x="2825750" y="3473450"/>
          <p14:tracePt t="377202" x="3187700" y="3575050"/>
          <p14:tracePt t="377218" x="4006850" y="3771900"/>
          <p14:tracePt t="377235" x="4876800" y="3975100"/>
          <p14:tracePt t="377252" x="5175250" y="4019550"/>
          <p14:tracePt t="377269" x="5651500" y="4025900"/>
          <p14:tracePt t="377285" x="5943600" y="3968750"/>
          <p14:tracePt t="377302" x="6064250" y="3937000"/>
          <p14:tracePt t="377319" x="6235700" y="3841750"/>
          <p14:tracePt t="377335" x="6318250" y="3790950"/>
          <p14:tracePt t="377352" x="6457950" y="3702050"/>
          <p14:tracePt t="377369" x="6584950" y="3594100"/>
          <p14:tracePt t="377385" x="6648450" y="3543300"/>
          <p14:tracePt t="377403" x="6718300" y="3460750"/>
          <p14:tracePt t="377418" x="6724650" y="3429000"/>
          <p14:tracePt t="377435" x="6724650" y="3422650"/>
          <p14:tracePt t="377452" x="6724650" y="3416300"/>
          <p14:tracePt t="377467" x="6692900" y="3409950"/>
          <p14:tracePt t="377484" x="6635750" y="3403600"/>
          <p14:tracePt t="377501" x="6375400" y="3359150"/>
          <p14:tracePt t="377517" x="5848350" y="3346450"/>
          <p14:tracePt t="377534" x="5543550" y="3346450"/>
          <p14:tracePt t="377551" x="4756150" y="3340100"/>
          <p14:tracePt t="377567" x="3924300" y="3352800"/>
          <p14:tracePt t="377584" x="3460750" y="3371850"/>
          <p14:tracePt t="377601" x="2590800" y="3441700"/>
          <p14:tracePt t="377617" x="2216150" y="3492500"/>
          <p14:tracePt t="377635" x="1485900" y="3638550"/>
          <p14:tracePt t="377650" x="1365250" y="3689350"/>
          <p14:tracePt t="377667" x="1282700" y="3740150"/>
          <p14:tracePt t="377684" x="1212850" y="3810000"/>
          <p14:tracePt t="377700" x="1219200" y="3848100"/>
          <p14:tracePt t="377717" x="1276350" y="3892550"/>
          <p14:tracePt t="377733" x="1473200" y="3994150"/>
          <p14:tracePt t="377751" x="2019300" y="4254500"/>
          <p14:tracePt t="377767" x="2387600" y="4394200"/>
          <p14:tracePt t="377784" x="3092450" y="4635500"/>
          <p14:tracePt t="377801" x="3822700" y="4876800"/>
          <p14:tracePt t="377817" x="4629150" y="5124450"/>
          <p14:tracePt t="377833" x="5041900" y="5251450"/>
          <p14:tracePt t="377850" x="5638800" y="5346700"/>
          <p14:tracePt t="377867" x="5930900" y="5359400"/>
          <p14:tracePt t="377883" x="6026150" y="5334000"/>
          <p14:tracePt t="377900" x="6102350" y="5314950"/>
          <p14:tracePt t="377917" x="6223000" y="5187950"/>
          <p14:tracePt t="377933" x="6248400" y="5156200"/>
          <p14:tracePt t="377950" x="6273800" y="5099050"/>
          <p14:tracePt t="377966" x="6324600" y="4978400"/>
          <p14:tracePt t="377983" x="6350000" y="4876800"/>
          <p14:tracePt t="378000" x="6356350" y="4787900"/>
          <p14:tracePt t="378016" x="6356350" y="4737100"/>
          <p14:tracePt t="378032" x="6350000" y="4641850"/>
          <p14:tracePt t="378049" x="6261100" y="4546600"/>
          <p14:tracePt t="378065" x="6191250" y="4476750"/>
          <p14:tracePt t="378082" x="5930900" y="4330700"/>
          <p14:tracePt t="378099" x="5499100" y="4171950"/>
          <p14:tracePt t="378115" x="5219700" y="4095750"/>
          <p14:tracePt t="378133" x="4610100" y="3962400"/>
          <p14:tracePt t="378148" x="4070350" y="3905250"/>
          <p14:tracePt t="378165" x="3803650" y="3892550"/>
          <p14:tracePt t="378183" x="3422650" y="3911600"/>
          <p14:tracePt t="378198" x="3168650" y="3975100"/>
          <p14:tracePt t="378215" x="3073400" y="4025900"/>
          <p14:tracePt t="378232" x="2965450" y="4133850"/>
          <p14:tracePt t="378248" x="2921000" y="4191000"/>
          <p14:tracePt t="378265" x="2882900" y="4267200"/>
          <p14:tracePt t="378282" x="2870200" y="4298950"/>
          <p14:tracePt t="378298" x="2870200" y="4305300"/>
          <p14:tracePt t="378315" x="2882900" y="4318000"/>
          <p14:tracePt t="378331" x="2914650" y="4324350"/>
          <p14:tracePt t="378348" x="2946400" y="4324350"/>
          <p14:tracePt t="378365" x="3041650" y="4305300"/>
          <p14:tracePt t="378381" x="3257550" y="4292600"/>
          <p14:tracePt t="378398" x="3429000" y="4292600"/>
          <p14:tracePt t="378415" x="4038600" y="4337050"/>
          <p14:tracePt t="378431" x="4737100" y="4438650"/>
          <p14:tracePt t="378448" x="5118100" y="4502150"/>
          <p14:tracePt t="378465" x="5556250" y="4559300"/>
          <p14:tracePt t="378481" x="5721350" y="4552950"/>
          <p14:tracePt t="378499" x="5753100" y="4540250"/>
          <p14:tracePt t="378514" x="5784850" y="4514850"/>
          <p14:tracePt t="378531" x="5791200" y="4489450"/>
          <p14:tracePt t="378548" x="5810250" y="4445000"/>
          <p14:tracePt t="378564" x="5822950" y="4432300"/>
          <p14:tracePt t="378580" x="5842000" y="4419600"/>
          <p14:tracePt t="378598" x="5981700" y="4279900"/>
          <p14:tracePt t="378613" x="6019800" y="4235450"/>
          <p14:tracePt t="378630" x="6051550" y="4197350"/>
          <p14:tracePt t="378633" x="6070600" y="4184650"/>
          <p14:tracePt t="378647" x="6076950" y="4171950"/>
          <p14:tracePt t="378663" x="6076950" y="4165600"/>
          <p14:tracePt t="378683" x="6076950" y="4159250"/>
          <p14:tracePt t="378696" x="6076950" y="4146550"/>
          <p14:tracePt t="379019" x="6159500" y="4146550"/>
          <p14:tracePt t="379026" x="6273800" y="4114800"/>
          <p14:tracePt t="379033" x="6369050" y="4083050"/>
          <p14:tracePt t="379049" x="6445250" y="4070350"/>
          <p14:tracePt t="379062" x="6540500" y="4038600"/>
          <p14:tracePt t="379079" x="6565900" y="4032250"/>
          <p14:tracePt t="379095" x="6629400" y="3987800"/>
          <p14:tracePt t="379112" x="6718300" y="3924300"/>
          <p14:tracePt t="379128" x="6775450" y="3886200"/>
          <p14:tracePt t="379146" x="6889750" y="3790950"/>
          <p14:tracePt t="379161" x="6997700" y="3676650"/>
          <p14:tracePt t="379178" x="7048500" y="3613150"/>
          <p14:tracePt t="379195" x="7131050" y="3524250"/>
          <p14:tracePt t="379211" x="7162800" y="3486150"/>
          <p14:tracePt t="379228" x="7207250" y="3422650"/>
          <p14:tracePt t="379244" x="7232650" y="3378200"/>
          <p14:tracePt t="379262" x="7239000" y="3365500"/>
          <p14:tracePt t="379279" x="7251700" y="3352800"/>
          <p14:tracePt t="379321" x="7251700" y="3359150"/>
          <p14:tracePt t="379342" x="7251700" y="3365500"/>
          <p14:tracePt t="379363" x="7251700" y="3371850"/>
          <p14:tracePt t="379413" x="7258050" y="3378200"/>
          <p14:tracePt t="379525" x="7258050" y="3384550"/>
          <p14:tracePt t="379553" x="7251700" y="3384550"/>
          <p14:tracePt t="379574" x="7245350" y="3384550"/>
          <p14:tracePt t="379602" x="7239000" y="3384550"/>
          <p14:tracePt t="379616" x="7232650" y="3384550"/>
          <p14:tracePt t="379624" x="7219950" y="3378200"/>
          <p14:tracePt t="379638" x="7188200" y="3371850"/>
          <p14:tracePt t="379647" x="7137400" y="3352800"/>
          <p14:tracePt t="379660" x="7054850" y="3333750"/>
          <p14:tracePt t="379677" x="6750050" y="3251200"/>
          <p14:tracePt t="379694" x="6464300" y="3175000"/>
          <p14:tracePt t="379709" x="5695950" y="2984500"/>
          <p14:tracePt t="379726" x="4800600" y="2781300"/>
          <p14:tracePt t="379744" x="3810000" y="2578100"/>
          <p14:tracePt t="379760" x="3359150" y="2501900"/>
          <p14:tracePt t="379777" x="2952750" y="2432050"/>
          <p14:tracePt t="379793" x="2114550" y="2324100"/>
          <p14:tracePt t="379809" x="1987550" y="2311400"/>
          <p14:tracePt t="379827" x="1898650" y="2305050"/>
          <p14:tracePt t="379842" x="1803400" y="2305050"/>
          <p14:tracePt t="379859" x="1771650" y="2311400"/>
          <p14:tracePt t="379877" x="1758950" y="2311400"/>
          <p14:tracePt t="379893" x="1752600" y="2317750"/>
          <p14:tracePt t="379953" x="1746250" y="2317750"/>
          <p14:tracePt t="379975" x="1739900" y="2317750"/>
          <p14:tracePt t="379989" x="1733550" y="2317750"/>
          <p14:tracePt t="379996" x="1727200" y="2317750"/>
          <p14:tracePt t="380009" x="1720850" y="2317750"/>
          <p14:tracePt t="380026" x="1708150" y="2317750"/>
          <p14:tracePt t="380043" x="1701800" y="2317750"/>
          <p14:tracePt t="380059" x="1701800" y="2324100"/>
          <p14:tracePt t="380164" x="1695450" y="2324100"/>
          <p14:tracePt t="380235" x="1701800" y="2317750"/>
          <p14:tracePt t="380827" x="1739900" y="2317750"/>
          <p14:tracePt t="380841" x="1816100" y="2317750"/>
          <p14:tracePt t="380848" x="1917700" y="2330450"/>
          <p14:tracePt t="380862" x="2057400" y="2349500"/>
          <p14:tracePt t="380872" x="2292350" y="2406650"/>
          <p14:tracePt t="380889" x="2559050" y="2438400"/>
          <p14:tracePt t="380906" x="3257550" y="2540000"/>
          <p14:tracePt t="380922" x="3619500" y="2622550"/>
          <p14:tracePt t="380939" x="4356100" y="2711450"/>
          <p14:tracePt t="380955" x="4445000" y="2711450"/>
          <p14:tracePt t="380972" x="4527550" y="2711450"/>
          <p14:tracePt t="380989" x="4533900" y="2711450"/>
          <p14:tracePt t="381022" x="4521200" y="2717800"/>
          <p14:tracePt t="381039" x="4514850" y="2724150"/>
          <p14:tracePt t="381056" x="4502150" y="2724150"/>
          <p14:tracePt t="381074" x="4495800" y="2724150"/>
          <p14:tracePt t="381088" x="4483100" y="2724150"/>
          <p14:tracePt t="381105" x="4470400" y="2730500"/>
          <p14:tracePt t="381122" x="4349750" y="2794000"/>
          <p14:tracePt t="381138" x="4292600" y="2819400"/>
          <p14:tracePt t="381155" x="4146550" y="2882900"/>
          <p14:tracePt t="381172" x="3962400" y="2940050"/>
          <p14:tracePt t="381188" x="3860800" y="2971800"/>
          <p14:tracePt t="381205" x="3676650" y="3041650"/>
          <p14:tracePt t="381222" x="3479800" y="3105150"/>
          <p14:tracePt t="381238" x="3371850" y="3136900"/>
          <p14:tracePt t="381255" x="3181350" y="3187700"/>
          <p14:tracePt t="381271" x="3009900" y="3238500"/>
          <p14:tracePt t="381287" x="2952750" y="3270250"/>
          <p14:tracePt t="381305" x="2876550" y="3302000"/>
          <p14:tracePt t="381320" x="2832100" y="3321050"/>
          <p14:tracePt t="381337" x="2819400" y="3327400"/>
          <p14:tracePt t="381354" x="2794000" y="3333750"/>
          <p14:tracePt t="381371" x="2787650" y="3333750"/>
          <p14:tracePt t="381387" x="2781300" y="3333750"/>
          <p14:tracePt t="381404" x="2768600" y="3340100"/>
          <p14:tracePt t="381420" x="2762250" y="3340100"/>
          <p14:tracePt t="381438" x="2762250" y="3346450"/>
          <p14:tracePt t="381473" x="2755900" y="3346450"/>
          <p14:tracePt t="381501" x="2749550" y="3346450"/>
          <p14:tracePt t="381508" x="2743200" y="3352800"/>
          <p14:tracePt t="381523" x="2736850" y="3352800"/>
          <p14:tracePt t="381537" x="2730500" y="3352800"/>
          <p14:tracePt t="381554" x="2705100" y="3359150"/>
          <p14:tracePt t="381570" x="2692400" y="3359150"/>
          <p14:tracePt t="381587" x="2660650" y="3365500"/>
          <p14:tracePt t="381603" x="2609850" y="3378200"/>
          <p14:tracePt t="381621" x="2565400" y="3384550"/>
          <p14:tracePt t="381637" x="2533650" y="3390900"/>
          <p14:tracePt t="381653" x="2482850" y="3397250"/>
          <p14:tracePt t="381670" x="2432050" y="3416300"/>
          <p14:tracePt t="381687" x="2419350" y="3422650"/>
          <p14:tracePt t="381703" x="2400300" y="3429000"/>
          <p14:tracePt t="381720" x="2343150" y="3441700"/>
          <p14:tracePt t="381736" x="2330450" y="3448050"/>
          <p14:tracePt t="381753" x="2311400" y="3454400"/>
          <p14:tracePt t="381769" x="2279650" y="3467100"/>
          <p14:tracePt t="381786" x="2254250" y="3479800"/>
          <p14:tracePt t="381803" x="2241550" y="3492500"/>
          <p14:tracePt t="381819" x="2235200" y="3492500"/>
          <p14:tracePt t="381836" x="2235200" y="3498850"/>
          <p14:tracePt t="381874" x="2228850" y="3505200"/>
          <p14:tracePt t="381944" x="2235200" y="3505200"/>
          <p14:tracePt t="381950" x="2241550" y="3505200"/>
          <p14:tracePt t="381972" x="2254250" y="3498850"/>
          <p14:tracePt t="381986" x="2266950" y="3498850"/>
          <p14:tracePt t="381993" x="2279650" y="3492500"/>
          <p14:tracePt t="382002" x="2298700" y="3486150"/>
          <p14:tracePt t="382018" x="2336800" y="3479800"/>
          <p14:tracePt t="382036" x="2482850" y="3435350"/>
          <p14:tracePt t="382052" x="2584450" y="3416300"/>
          <p14:tracePt t="382068" x="2851150" y="3352800"/>
          <p14:tracePt t="382086" x="3187700" y="3270250"/>
          <p14:tracePt t="382102" x="3397250" y="3194050"/>
          <p14:tracePt t="382119" x="3759200" y="3092450"/>
          <p14:tracePt t="382135" x="4083050" y="2978150"/>
          <p14:tracePt t="382152" x="4222750" y="2921000"/>
          <p14:tracePt t="382169" x="4425950" y="2825750"/>
          <p14:tracePt t="382185" x="4597400" y="2774950"/>
          <p14:tracePt t="382202" x="4648200" y="2762250"/>
          <p14:tracePt t="382219" x="4749800" y="2724150"/>
          <p14:tracePt t="382235" x="4813300" y="2698750"/>
          <p14:tracePt t="382251" x="4838700" y="2692400"/>
          <p14:tracePt t="382268" x="4883150" y="2673350"/>
          <p14:tracePt t="382284" x="4902200" y="2667000"/>
          <p14:tracePt t="382301" x="4953000" y="2641600"/>
          <p14:tracePt t="382318" x="5010150" y="2628900"/>
          <p14:tracePt t="382334" x="5054600" y="2609850"/>
          <p14:tracePt t="382352" x="5162550" y="2571750"/>
          <p14:tracePt t="382367" x="5194300" y="2552700"/>
          <p14:tracePt t="382384" x="5219700" y="2540000"/>
          <p14:tracePt t="382401" x="5264150" y="2533650"/>
          <p14:tracePt t="382417" x="5289550" y="2527300"/>
          <p14:tracePt t="382434" x="5295900" y="2527300"/>
          <p14:tracePt t="382450" x="5302250" y="2540000"/>
          <p14:tracePt t="382467" x="5302250" y="2546350"/>
          <p14:tracePt t="382483" x="5302250" y="2559050"/>
          <p14:tracePt t="382500" x="5302250" y="2571750"/>
          <p14:tracePt t="382517" x="5302250" y="2590800"/>
          <p14:tracePt t="382534" x="5302250" y="2628900"/>
          <p14:tracePt t="382549" x="5308600" y="2647950"/>
          <p14:tracePt t="382566" x="5314950" y="2705100"/>
          <p14:tracePt t="382584" x="5327650" y="2768600"/>
          <p14:tracePt t="382600" x="5340350" y="2794000"/>
          <p14:tracePt t="382617" x="5346700" y="2806700"/>
          <p14:tracePt t="382633" x="5372100" y="2851150"/>
          <p14:tracePt t="382650" x="5378450" y="2851150"/>
          <p14:tracePt t="382683" x="5391150" y="2851150"/>
          <p14:tracePt t="382700" x="5403850" y="2844800"/>
          <p14:tracePt t="382717" x="5403850" y="2838450"/>
          <p14:tracePt t="382733" x="5410200" y="2832100"/>
          <p14:tracePt t="382750" x="5410200" y="2825750"/>
          <p14:tracePt t="382783" x="5403850" y="2819400"/>
          <p14:tracePt t="382800" x="5397500" y="2819400"/>
          <p14:tracePt t="382816" x="5384800" y="2819400"/>
          <p14:tracePt t="382849" x="5372100" y="2813050"/>
          <p14:tracePt t="382865" x="5264150" y="2787650"/>
          <p14:tracePt t="382882" x="5187950" y="2774950"/>
          <p14:tracePt t="382900" x="4946650" y="2724150"/>
          <p14:tracePt t="382915" x="4584700" y="2673350"/>
          <p14:tracePt t="382933" x="4343400" y="2641600"/>
          <p14:tracePt t="382949" x="3854450" y="2603500"/>
          <p14:tracePt t="382965" x="3651250" y="2603500"/>
          <p14:tracePt t="382982" x="3340100" y="2616200"/>
          <p14:tracePt t="382998" x="3117850" y="2660650"/>
          <p14:tracePt t="383015" x="3054350" y="2686050"/>
          <p14:tracePt t="383032" x="2965450" y="2724150"/>
          <p14:tracePt t="383048" x="2921000" y="2749550"/>
          <p14:tracePt t="383065" x="2908300" y="2749550"/>
          <p14:tracePt t="383082" x="2901950" y="2762250"/>
          <p14:tracePt t="383124" x="2895600" y="2768600"/>
          <p14:tracePt t="383160" x="2889250" y="2768600"/>
          <p14:tracePt t="384159" x="2895600" y="2768600"/>
          <p14:tracePt t="384201" x="2901950" y="2768600"/>
          <p14:tracePt t="384209" x="2901950" y="2774950"/>
          <p14:tracePt t="384243" x="2908300" y="2774950"/>
          <p14:tracePt t="384264" x="2914650" y="2781300"/>
          <p14:tracePt t="384271" x="2914650" y="2787650"/>
          <p14:tracePt t="384280" x="2927350" y="2794000"/>
          <p14:tracePt t="384295" x="2940050" y="2806700"/>
          <p14:tracePt t="384312" x="2952750" y="2825750"/>
          <p14:tracePt t="384328" x="3009900" y="2882900"/>
          <p14:tracePt t="384344" x="3130550" y="3003550"/>
          <p14:tracePt t="384361" x="3187700" y="3073400"/>
          <p14:tracePt t="384378" x="3333750" y="3238500"/>
          <p14:tracePt t="384394" x="3473450" y="3416300"/>
          <p14:tracePt t="384411" x="3530600" y="3492500"/>
          <p14:tracePt t="384427" x="3644900" y="3663950"/>
          <p14:tracePt t="384443" x="3759200" y="3816350"/>
          <p14:tracePt t="384461" x="3810000" y="3886200"/>
          <p14:tracePt t="384477" x="3924300" y="4051300"/>
          <p14:tracePt t="384493" x="4044950" y="4229100"/>
          <p14:tracePt t="384511" x="4095750" y="4298950"/>
          <p14:tracePt t="384527" x="4127500" y="4381500"/>
          <p14:tracePt t="384543" x="4152900" y="4438650"/>
          <p14:tracePt t="384560" x="4171950" y="4476750"/>
          <p14:tracePt t="384577" x="4178300" y="4546600"/>
          <p14:tracePt t="384593" x="4191000" y="4584700"/>
          <p14:tracePt t="384610" x="4184650" y="4667250"/>
          <p14:tracePt t="384626" x="4178300" y="4686300"/>
          <p14:tracePt t="384644" x="4171950" y="4699000"/>
          <p14:tracePt t="384659" x="4165600" y="4718050"/>
          <p14:tracePt t="384676" x="4159250" y="4718050"/>
          <p14:tracePt t="384694" x="4159250" y="4724400"/>
          <p14:tracePt t="384709" x="4159250" y="4730750"/>
          <p14:tracePt t="384744" x="4146550" y="4737100"/>
          <p14:tracePt t="384759" x="4133850" y="4737100"/>
          <p14:tracePt t="384776" x="4114800" y="4737100"/>
          <p14:tracePt t="384793" x="4006850" y="4718050"/>
          <p14:tracePt t="384809" x="3917950" y="4699000"/>
          <p14:tracePt t="384826" x="3657600" y="4641850"/>
          <p14:tracePt t="384842" x="3314700" y="4578350"/>
          <p14:tracePt t="384859" x="3143250" y="4559300"/>
          <p14:tracePt t="384876" x="2863850" y="4489450"/>
          <p14:tracePt t="384893" x="2774950" y="4445000"/>
          <p14:tracePt t="384909" x="2609850" y="4368800"/>
          <p14:tracePt t="384927" x="2470150" y="4279900"/>
          <p14:tracePt t="384943" x="2438400" y="4241800"/>
          <p14:tracePt t="384959" x="2400300" y="4210050"/>
          <p14:tracePt t="384975" x="2393950" y="4171950"/>
          <p14:tracePt t="384991" x="2393950" y="4159250"/>
          <p14:tracePt t="385008" x="2393950" y="4121150"/>
          <p14:tracePt t="385024" x="2381250" y="4070350"/>
          <p14:tracePt t="385041" x="2381250" y="4044950"/>
          <p14:tracePt t="385059" x="2362200" y="3981450"/>
          <p14:tracePt t="385074" x="2362200" y="3937000"/>
          <p14:tracePt t="385091" x="2362200" y="3924300"/>
          <p14:tracePt t="385108" x="2362200" y="3911600"/>
          <p14:tracePt t="385124" x="2400300" y="3886200"/>
          <p14:tracePt t="385141" x="2413000" y="3873500"/>
          <p14:tracePt t="385158" x="2451100" y="3854450"/>
          <p14:tracePt t="385174" x="2476500" y="3848100"/>
          <p14:tracePt t="385193" x="2641600" y="3835400"/>
          <p14:tracePt t="385207" x="2717800" y="3835400"/>
          <p14:tracePt t="385224" x="2857500" y="3835400"/>
          <p14:tracePt t="385241" x="3238500" y="3873500"/>
          <p14:tracePt t="385257" x="3803650" y="3956050"/>
          <p14:tracePt t="385274" x="4076700" y="3981450"/>
          <p14:tracePt t="385292" x="4584700" y="4025900"/>
          <p14:tracePt t="385307" x="4984750" y="4019550"/>
          <p14:tracePt t="385324" x="5099050" y="4000500"/>
          <p14:tracePt t="385341" x="5295900" y="3956050"/>
          <p14:tracePt t="385357" x="5403850" y="3924300"/>
          <p14:tracePt t="385374" x="5435600" y="3905250"/>
          <p14:tracePt t="385390" x="5486400" y="3892550"/>
          <p14:tracePt t="385407" x="5499100" y="3886200"/>
          <p14:tracePt t="385459" x="5492750" y="3892550"/>
          <p14:tracePt t="385466" x="5480050" y="3892550"/>
          <p14:tracePt t="385476" x="5473700" y="3892550"/>
          <p14:tracePt t="385490" x="5461000" y="3892550"/>
          <p14:tracePt t="385507" x="5454650" y="3892550"/>
          <p14:tracePt t="385523" x="5410200" y="3892550"/>
          <p14:tracePt t="385539" x="5283200" y="3892550"/>
          <p14:tracePt t="385557" x="5181600" y="3892550"/>
          <p14:tracePt t="385573" x="4883150" y="3892550"/>
          <p14:tracePt t="385589" x="4381500" y="3873500"/>
          <p14:tracePt t="385607" x="3797300" y="3829050"/>
          <p14:tracePt t="385623" x="3486150" y="3829050"/>
          <p14:tracePt t="385639" x="2940050" y="3816350"/>
          <p14:tracePt t="385656" x="2540000" y="3822700"/>
          <p14:tracePt t="385672" x="2425700" y="3835400"/>
          <p14:tracePt t="385689" x="2247900" y="3860800"/>
          <p14:tracePt t="385706" x="2197100" y="3879850"/>
          <p14:tracePt t="385722" x="2184400" y="3879850"/>
          <p14:tracePt t="385740" x="2178050" y="3879850"/>
          <p14:tracePt t="385756" x="2235200" y="3873500"/>
          <p14:tracePt t="385772" x="2266950" y="3854450"/>
          <p14:tracePt t="385789" x="2349500" y="3810000"/>
          <p14:tracePt t="385806" x="2406650" y="3797300"/>
          <p14:tracePt t="385822" x="2603500" y="3765550"/>
          <p14:tracePt t="385839" x="3009900" y="3752850"/>
          <p14:tracePt t="385856" x="3327400" y="3733800"/>
          <p14:tracePt t="385872" x="3663950" y="3733800"/>
          <p14:tracePt t="385889" x="4832350" y="3721100"/>
          <p14:tracePt t="385905" x="5232400" y="3663950"/>
          <p14:tracePt t="385922" x="5607050" y="3600450"/>
          <p14:tracePt t="385938" x="6438900" y="3441700"/>
          <p14:tracePt t="385955" x="6623050" y="3390900"/>
          <p14:tracePt t="385972" x="6864350" y="3352800"/>
          <p14:tracePt t="385988" x="7054850" y="3327400"/>
          <p14:tracePt t="386005" x="7131050" y="3321050"/>
          <p14:tracePt t="386023" x="7289800" y="3314700"/>
          <p14:tracePt t="386038" x="7442200" y="3333750"/>
          <p14:tracePt t="386055" x="7524750" y="3340100"/>
          <p14:tracePt t="386071" x="7664450" y="3371850"/>
          <p14:tracePt t="386088" x="7708900" y="3371850"/>
          <p14:tracePt t="386105" x="7766050" y="3384550"/>
          <p14:tracePt t="386121" x="7791450" y="3384550"/>
          <p14:tracePt t="386137" x="7797800" y="3390900"/>
          <p14:tracePt t="386260" x="7791450" y="3390900"/>
          <p14:tracePt t="386267" x="7778750" y="3390900"/>
          <p14:tracePt t="386281" x="7766050" y="3384550"/>
          <p14:tracePt t="386290" x="7747000" y="3384550"/>
          <p14:tracePt t="386303" x="7708900" y="3384550"/>
          <p14:tracePt t="386321" x="7562850" y="3390900"/>
          <p14:tracePt t="386337" x="7372350" y="3422650"/>
          <p14:tracePt t="386353" x="7245350" y="3435350"/>
          <p14:tracePt t="386370" x="7105650" y="3441700"/>
          <p14:tracePt t="386387" x="6578600" y="3454400"/>
          <p14:tracePt t="386403" x="6375400" y="3454400"/>
          <p14:tracePt t="386423" x="5924550" y="3448050"/>
          <p14:tracePt t="386437" x="5657850" y="3454400"/>
          <p14:tracePt t="386453" x="5219700" y="3454400"/>
          <p14:tracePt t="386470" x="4838700" y="3479800"/>
          <p14:tracePt t="386487" x="4673600" y="3492500"/>
          <p14:tracePt t="386503" x="4381500" y="3517900"/>
          <p14:tracePt t="386520" x="4165600" y="3549650"/>
          <p14:tracePt t="386537" x="4089400" y="3568700"/>
          <p14:tracePt t="386553" x="4000500" y="3600450"/>
          <p14:tracePt t="386570" x="3968750" y="3606800"/>
          <p14:tracePt t="386586" x="3962400" y="3613150"/>
          <p14:tracePt t="386603" x="3956050" y="3619500"/>
          <p14:tracePt t="386619" x="3962400" y="3625850"/>
          <p14:tracePt t="386636" x="3975100" y="3625850"/>
          <p14:tracePt t="386653" x="4019550" y="3613150"/>
          <p14:tracePt t="386669" x="4057650" y="3587750"/>
          <p14:tracePt t="386685" x="4095750" y="3581400"/>
          <p14:tracePt t="386703" x="4241800" y="3575050"/>
          <p14:tracePt t="386719" x="4381500" y="3575050"/>
          <p14:tracePt t="386736" x="4870450" y="3625850"/>
          <p14:tracePt t="386752" x="5651500" y="3746500"/>
          <p14:tracePt t="386769" x="6102350" y="3816350"/>
          <p14:tracePt t="386785" x="6965950" y="4000500"/>
          <p14:tracePt t="386802" x="7594600" y="4095750"/>
          <p14:tracePt t="386819" x="7778750" y="4108450"/>
          <p14:tracePt t="386836" x="7988300" y="4095750"/>
          <p14:tracePt t="386851" x="8051800" y="4064000"/>
          <p14:tracePt t="386868" x="8064500" y="4064000"/>
          <p14:tracePt t="386885" x="8083550" y="4051300"/>
          <p14:tracePt t="386921" x="8089900" y="4044950"/>
          <p14:tracePt t="386962" x="8089900" y="4038600"/>
          <p14:tracePt t="386969" x="8089900" y="4032250"/>
          <p14:tracePt t="386983" x="8089900" y="4025900"/>
          <p14:tracePt t="387018" x="8083550" y="4025900"/>
          <p14:tracePt t="387032" x="8077200" y="4025900"/>
          <p14:tracePt t="387040" x="8070850" y="4025900"/>
          <p14:tracePt t="387054" x="8064500" y="4025900"/>
          <p14:tracePt t="387068" x="8058150" y="4025900"/>
          <p14:tracePt t="387085" x="8051800" y="4025900"/>
          <p14:tracePt t="387104" x="8039100" y="4025900"/>
          <p14:tracePt t="387118" x="8026400" y="4025900"/>
          <p14:tracePt t="387134" x="7975600" y="4032250"/>
          <p14:tracePt t="387152" x="7924800" y="4032250"/>
          <p14:tracePt t="387167" x="7747000" y="4032250"/>
          <p14:tracePt t="387184" x="7512050" y="4025900"/>
          <p14:tracePt t="387201" x="7200900" y="4025900"/>
          <p14:tracePt t="387217" x="7016750" y="4025900"/>
          <p14:tracePt t="387234" x="6699250" y="4025900"/>
          <p14:tracePt t="387251" x="6445250" y="4064000"/>
          <p14:tracePt t="387267" x="6330950" y="4070350"/>
          <p14:tracePt t="387284" x="6242050" y="4083050"/>
          <p14:tracePt t="387287" x="6184900" y="4089400"/>
          <p14:tracePt t="387301" x="6134100" y="4108450"/>
          <p14:tracePt t="387316" x="6102350" y="4108450"/>
          <p14:tracePt t="387333" x="6089650" y="4114800"/>
          <p14:tracePt t="387350" x="6070600" y="4114800"/>
          <p14:tracePt t="387384" x="6070600" y="4121150"/>
          <p14:tracePt t="387399" x="6076950" y="4121150"/>
          <p14:tracePt t="387416" x="6089650" y="4121150"/>
          <p14:tracePt t="387433" x="6134100" y="4108450"/>
          <p14:tracePt t="387450" x="6178550" y="4095750"/>
          <p14:tracePt t="387467" x="6223000" y="4083050"/>
          <p14:tracePt t="387483" x="6305550" y="4051300"/>
          <p14:tracePt t="387500" x="6362700" y="4032250"/>
          <p14:tracePt t="387517" x="6496050" y="3987800"/>
          <p14:tracePt t="387533" x="6692900" y="3937000"/>
          <p14:tracePt t="387550" x="6838950" y="3898900"/>
          <p14:tracePt t="387567" x="7175500" y="3816350"/>
          <p14:tracePt t="387583" x="7569200" y="3746500"/>
          <p14:tracePt t="387600" x="7721600" y="3714750"/>
          <p14:tracePt t="387616" x="7918450" y="3651250"/>
          <p14:tracePt t="387633" x="7975600" y="3632200"/>
          <p14:tracePt t="387650" x="8026400" y="3606800"/>
          <p14:tracePt t="387666" x="8039100" y="3600450"/>
          <p14:tracePt t="387714" x="8039100" y="3606800"/>
          <p14:tracePt t="387742" x="8039100" y="3613150"/>
          <p14:tracePt t="387763" x="8032750" y="3613150"/>
          <p14:tracePt t="387812" x="8026400" y="3613150"/>
          <p14:tracePt t="387833" x="8020050" y="3613150"/>
          <p14:tracePt t="387854" x="8007350" y="3613150"/>
          <p14:tracePt t="387876" x="8001000" y="3613150"/>
          <p14:tracePt t="387883" x="8001000" y="3606800"/>
          <p14:tracePt t="387896" x="7994650" y="3606800"/>
          <p14:tracePt t="387903" x="7988300" y="3606800"/>
          <p14:tracePt t="387925" x="7975600" y="3606800"/>
          <p14:tracePt t="387934" x="7962900" y="3606800"/>
          <p14:tracePt t="387948" x="7950200" y="3606800"/>
          <p14:tracePt t="387964" x="7912100" y="3606800"/>
          <p14:tracePt t="387982" x="7804150" y="3600450"/>
          <p14:tracePt t="387997" x="7588250" y="3600450"/>
          <p14:tracePt t="388015" x="7448550" y="3613150"/>
          <p14:tracePt t="388032" x="7035800" y="3625850"/>
          <p14:tracePt t="388048" x="6781800" y="3625850"/>
          <p14:tracePt t="388066" x="5937250" y="3657600"/>
          <p14:tracePt t="388081" x="5676900" y="3670300"/>
          <p14:tracePt t="388098" x="5289550" y="3714750"/>
          <p14:tracePt t="388115" x="5086350" y="3721100"/>
          <p14:tracePt t="388131" x="5022850" y="3733800"/>
          <p14:tracePt t="388148" x="4959350" y="3740150"/>
          <p14:tracePt t="388164" x="4940300" y="3752850"/>
          <p14:tracePt t="388181" x="4933950" y="3752850"/>
          <p14:tracePt t="388197" x="4927600" y="3759200"/>
          <p14:tracePt t="388230" x="4927600" y="3765550"/>
          <p14:tracePt t="388346" x="4933950" y="3765550"/>
          <p14:tracePt t="388374" x="4940300" y="3765550"/>
          <p14:tracePt t="388396" x="4946650" y="3765550"/>
          <p14:tracePt t="388735" x="4946650" y="3771900"/>
          <p14:tracePt t="388750" x="4940300" y="3784600"/>
          <p14:tracePt t="388756" x="4940300" y="3790950"/>
          <p14:tracePt t="388771" x="4940300" y="3797300"/>
          <p14:tracePt t="388779" x="4933950" y="3803650"/>
          <p14:tracePt t="388795" x="4927600" y="3816350"/>
          <p14:tracePt t="388811" x="4914900" y="3841750"/>
          <p14:tracePt t="388828" x="4902200" y="3892550"/>
          <p14:tracePt t="388845" x="4895850" y="3924300"/>
          <p14:tracePt t="388862" x="4864100" y="4032250"/>
          <p14:tracePt t="388878" x="4845050" y="4171950"/>
          <p14:tracePt t="388895" x="4838700" y="4241800"/>
          <p14:tracePt t="388912" x="4819650" y="4381500"/>
          <p14:tracePt t="388928" x="4800600" y="4476750"/>
          <p14:tracePt t="388944" x="4794250" y="4508500"/>
          <p14:tracePt t="388961" x="4781550" y="4540250"/>
          <p14:tracePt t="388978" x="4781550" y="4552950"/>
          <p14:tracePt t="388994" x="4775200" y="4559300"/>
          <p14:tracePt t="389011" x="4768850" y="4565650"/>
          <p14:tracePt t="389073" x="4762500" y="4572000"/>
          <p14:tracePt t="389212" x="4756150" y="4572000"/>
          <p14:tracePt t="389248" x="4749800" y="4572000"/>
          <p14:tracePt t="389269" x="4743450" y="4572000"/>
          <p14:tracePt t="389277" x="4737100" y="4572000"/>
          <p14:tracePt t="389283" x="4730750" y="4572000"/>
          <p14:tracePt t="389297" x="4718050" y="4572000"/>
          <p14:tracePt t="389311" x="4692650" y="4572000"/>
          <p14:tracePt t="389326" x="4603750" y="4559300"/>
          <p14:tracePt t="389343" x="4425950" y="4559300"/>
          <p14:tracePt t="389360" x="4298950" y="4559300"/>
          <p14:tracePt t="389376" x="4006850" y="4559300"/>
          <p14:tracePt t="389393" x="3702050" y="4565650"/>
          <p14:tracePt t="389410" x="3429000" y="4584700"/>
          <p14:tracePt t="389426" x="3314700" y="4597400"/>
          <p14:tracePt t="389443" x="3162300" y="4616450"/>
          <p14:tracePt t="389460" x="3079750" y="4635500"/>
          <p14:tracePt t="389476" x="3054350" y="4641850"/>
          <p14:tracePt t="389492" x="3022600" y="4654550"/>
          <p14:tracePt t="389509" x="3009900" y="4654550"/>
          <p14:tracePt t="389545" x="3016250" y="4660900"/>
          <p14:tracePt t="389559" x="3035300" y="4660900"/>
          <p14:tracePt t="389576" x="3048000" y="4660900"/>
          <p14:tracePt t="389593" x="3079750" y="4648200"/>
          <p14:tracePt t="389609" x="3098800" y="4648200"/>
          <p14:tracePt t="389626" x="3181350" y="4635500"/>
          <p14:tracePt t="389643" x="3327400" y="4616450"/>
          <p14:tracePt t="389659" x="3435350" y="4616450"/>
          <p14:tracePt t="389676" x="3702050" y="4591050"/>
          <p14:tracePt t="389693" x="4019550" y="4572000"/>
          <p14:tracePt t="389709" x="4210050" y="4578350"/>
          <p14:tracePt t="389726" x="4489450" y="4572000"/>
          <p14:tracePt t="389742" x="4603750" y="4559300"/>
          <p14:tracePt t="389759" x="4768850" y="4552950"/>
          <p14:tracePt t="389777" x="4845050" y="4533900"/>
          <p14:tracePt t="389792" x="4870450" y="4527550"/>
          <p14:tracePt t="389808" x="4876800" y="4521200"/>
          <p14:tracePt t="389852" x="4870450" y="4521200"/>
          <p14:tracePt t="389874" x="4864100" y="4527550"/>
          <p14:tracePt t="389881" x="4857750" y="4527550"/>
          <p14:tracePt t="389895" x="4851400" y="4527550"/>
          <p14:tracePt t="389911" x="4845050" y="4527550"/>
          <p14:tracePt t="389930" x="4832350" y="4527550"/>
          <p14:tracePt t="389941" x="4819650" y="4527550"/>
          <p14:tracePt t="389958" x="4768850" y="4521200"/>
          <p14:tracePt t="389974" x="4718050" y="4521200"/>
          <p14:tracePt t="389991" x="4514850" y="4521200"/>
          <p14:tracePt t="390008" x="4229100" y="4508500"/>
          <p14:tracePt t="390024" x="3835400" y="4495800"/>
          <p14:tracePt t="390041" x="3594100" y="4483100"/>
          <p14:tracePt t="390057" x="3225800" y="4483100"/>
          <p14:tracePt t="390074" x="2959100" y="4483100"/>
          <p14:tracePt t="390092" x="2755900" y="4489450"/>
          <p14:tracePt t="390107" x="2698750" y="4489450"/>
          <p14:tracePt t="390124" x="2641600" y="4502150"/>
          <p14:tracePt t="390141" x="2622550" y="4508500"/>
          <p14:tracePt t="390157" x="2622550" y="4514850"/>
          <p14:tracePt t="390174" x="2616200" y="4514850"/>
          <p14:tracePt t="390191" x="2616200" y="4521200"/>
          <p14:tracePt t="390224" x="2622550" y="4521200"/>
          <p14:tracePt t="390323" x="2628900" y="4521200"/>
          <p14:tracePt t="390344" x="2635250" y="4521200"/>
          <p14:tracePt t="390351" x="2641600" y="4521200"/>
          <p14:tracePt t="390366" x="2647950" y="4521200"/>
          <p14:tracePt t="390375" x="2660650" y="4521200"/>
          <p14:tracePt t="390389" x="2673350" y="4514850"/>
          <p14:tracePt t="390406" x="2724150" y="4508500"/>
          <p14:tracePt t="390423" x="2825750" y="4489450"/>
          <p14:tracePt t="390439" x="2901950" y="4476750"/>
          <p14:tracePt t="390457" x="3143250" y="4445000"/>
          <p14:tracePt t="390473" x="3448050" y="4413250"/>
          <p14:tracePt t="390490" x="3613150" y="4400550"/>
          <p14:tracePt t="390507" x="3943350" y="4362450"/>
          <p14:tracePt t="390522" x="4083050" y="4356100"/>
          <p14:tracePt t="390539" x="4279900" y="4330700"/>
          <p14:tracePt t="390555" x="4419600" y="4311650"/>
          <p14:tracePt t="390572" x="4464050" y="4305300"/>
          <p14:tracePt t="390588" x="4502150" y="4305300"/>
          <p14:tracePt t="390605" x="4540250" y="4305300"/>
          <p14:tracePt t="390622" x="4578350" y="4311650"/>
          <p14:tracePt t="390639" x="4584700" y="4311650"/>
          <p14:tracePt t="390672" x="4591050" y="4311650"/>
          <p14:tracePt t="390689" x="4597400" y="4311650"/>
          <p14:tracePt t="390766" x="4597400" y="4305300"/>
          <p14:tracePt t="390773" x="4591050" y="4305300"/>
          <p14:tracePt t="390815" x="4584700" y="4305300"/>
          <p14:tracePt t="391759" x="4546600" y="4222750"/>
          <p14:tracePt t="391766" x="4464050" y="4083050"/>
          <p14:tracePt t="391780" x="4394200" y="3937000"/>
          <p14:tracePt t="391788" x="4273550" y="3778250"/>
          <p14:tracePt t="391804" x="4159250" y="3594100"/>
          <p14:tracePt t="391818" x="4013200" y="3384550"/>
          <p14:tracePt t="391835" x="3873500" y="3155950"/>
          <p14:tracePt t="391851" x="3530600" y="2501900"/>
          <p14:tracePt t="391868" x="3352800" y="2152650"/>
          <p14:tracePt t="391885" x="3073400" y="1670050"/>
          <p14:tracePt t="391901" x="2914650" y="1371600"/>
          <p14:tracePt t="391918" x="2825750" y="1219200"/>
          <p14:tracePt t="391935" x="2686050" y="952500"/>
          <p14:tracePt t="391951" x="2520950" y="628650"/>
          <p14:tracePt t="391967" x="2419350" y="495300"/>
          <p14:tracePt t="391985" x="2228850" y="228600"/>
          <p14:tracePt t="392001" x="2019300" y="0"/>
          <p14:tracePt t="392018" x="1949450" y="0"/>
          <p14:tracePt t="392034" x="1854200" y="0"/>
          <p14:tracePt t="392051" x="1828800" y="0"/>
          <p14:tracePt t="392067" x="1822450" y="0"/>
          <p14:tracePt t="392111" x="1822450" y="6350"/>
          <p14:tracePt t="392153" x="1822450" y="12700"/>
          <p14:tracePt t="392167" x="1828800" y="12700"/>
          <p14:tracePt t="392181" x="1835150" y="12700"/>
          <p14:tracePt t="392188" x="1847850" y="12700"/>
          <p14:tracePt t="392203" x="1873250" y="12700"/>
          <p14:tracePt t="392217" x="1892300" y="19050"/>
          <p14:tracePt t="392233" x="1968500" y="25400"/>
          <p14:tracePt t="392250" x="2038350" y="38100"/>
          <p14:tracePt t="392267" x="2190750" y="63500"/>
          <p14:tracePt t="392283" x="2362200" y="76200"/>
          <p14:tracePt t="392300" x="2501900" y="69850"/>
          <p14:tracePt t="392317" x="2552700" y="63500"/>
          <p14:tracePt t="392333" x="2635250" y="63500"/>
          <p14:tracePt t="392350" x="2724150" y="63500"/>
          <p14:tracePt t="392366" x="2794000" y="76200"/>
          <p14:tracePt t="392382" x="2882900" y="76200"/>
          <p14:tracePt t="392400" x="3384550" y="88900"/>
          <p14:tracePt t="392416" x="3625850" y="101600"/>
          <p14:tracePt t="392433" x="3937000" y="101600"/>
          <p14:tracePt t="392449" x="4813300" y="139700"/>
          <p14:tracePt t="392466" x="5022850" y="139700"/>
          <p14:tracePt t="392483" x="5238750" y="88900"/>
          <p14:tracePt t="392499" x="5295900" y="69850"/>
          <p14:tracePt t="392515" x="5334000" y="44450"/>
          <p14:tracePt t="392533" x="5340350" y="44450"/>
          <p14:tracePt t="392588" x="5334000" y="44450"/>
          <p14:tracePt t="392630" x="5327650" y="50800"/>
          <p14:tracePt t="392652" x="5321300" y="50800"/>
          <p14:tracePt t="392701" x="5321300" y="44450"/>
          <p14:tracePt t="392742" x="5321300" y="38100"/>
          <p14:tracePt t="392749" x="5321300" y="31750"/>
          <p14:tracePt t="392764" x="5321300" y="25400"/>
          <p14:tracePt t="392771" x="5321300" y="19050"/>
          <p14:tracePt t="392785" x="5308600" y="19050"/>
          <p14:tracePt t="392798" x="5283200" y="12700"/>
          <p14:tracePt t="392815" x="5194300" y="0"/>
          <p14:tracePt t="393186" x="5200650" y="0"/>
          <p14:tracePt t="393193" x="5238750" y="0"/>
          <p14:tracePt t="393207" x="5314950" y="6350"/>
          <p14:tracePt t="393215" x="5403850" y="25400"/>
          <p14:tracePt t="393229" x="5537200" y="69850"/>
          <p14:tracePt t="393246" x="6026150" y="203200"/>
          <p14:tracePt t="393263" x="6692900" y="368300"/>
          <p14:tracePt t="393279" x="7048500" y="438150"/>
          <p14:tracePt t="393296" x="7346950" y="488950"/>
          <p14:tracePt t="393313" x="7766050" y="482600"/>
          <p14:tracePt t="393330" x="7810500" y="469900"/>
          <p14:tracePt t="393347" x="7835900" y="450850"/>
          <p14:tracePt t="393363" x="7848600" y="450850"/>
          <p14:tracePt t="393403" x="7842250" y="457200"/>
          <p14:tracePt t="393431" x="7835900" y="463550"/>
          <p14:tracePt t="393452" x="7829550" y="463550"/>
          <p14:tracePt t="393474" x="7829550" y="469900"/>
          <p14:tracePt t="393502" x="7823200" y="469900"/>
          <p14:tracePt t="393523" x="7816850" y="476250"/>
          <p14:tracePt t="393565" x="7816850" y="482600"/>
          <p14:tracePt t="393607" x="7810500" y="488950"/>
          <p14:tracePt t="393698" x="7804150" y="495300"/>
          <p14:tracePt t="393733" x="7804150" y="501650"/>
          <p14:tracePt t="393761" x="7797800" y="501650"/>
          <p14:tracePt t="393775" x="7791450" y="508000"/>
          <p14:tracePt t="393782" x="7785100" y="514350"/>
          <p14:tracePt t="393798" x="7772400" y="520700"/>
          <p14:tracePt t="393812" x="7753350" y="533400"/>
          <p14:tracePt t="393827" x="7715250" y="558800"/>
          <p14:tracePt t="393844" x="7550150" y="628650"/>
          <p14:tracePt t="393861" x="7226300" y="768350"/>
          <p14:tracePt t="393878" x="7010400" y="857250"/>
          <p14:tracePt t="393896" x="6134100" y="1174750"/>
          <p14:tracePt t="393911" x="5822950" y="1276350"/>
          <p14:tracePt t="393927" x="5251450" y="1435100"/>
          <p14:tracePt t="393945" x="4743450" y="1555750"/>
          <p14:tracePt t="393961" x="4540250" y="1593850"/>
          <p14:tracePt t="393977" x="4349750" y="1619250"/>
          <p14:tracePt t="393994" x="3981450" y="1651000"/>
          <p14:tracePt t="394011" x="3892550" y="1651000"/>
          <p14:tracePt t="394027" x="3841750" y="1651000"/>
          <p14:tracePt t="394044" x="3746500" y="1651000"/>
          <p14:tracePt t="394062" x="3695700" y="1651000"/>
          <p14:tracePt t="394077" x="3689350" y="1651000"/>
          <p14:tracePt t="394093" x="3695700" y="1644650"/>
          <p14:tracePt t="394665" x="3657600" y="1644650"/>
          <p14:tracePt t="394672" x="3600450" y="1625600"/>
          <p14:tracePt t="394686" x="3536950" y="1606550"/>
          <p14:tracePt t="394700" x="3441700" y="1587500"/>
          <p14:tracePt t="394714" x="3365500" y="1568450"/>
          <p14:tracePt t="394725" x="3270250" y="1536700"/>
          <p14:tracePt t="394742" x="3168650" y="1517650"/>
          <p14:tracePt t="394757" x="3092450" y="1498600"/>
          <p14:tracePt t="394774" x="2933700" y="1479550"/>
          <p14:tracePt t="394791" x="2876550" y="1460500"/>
          <p14:tracePt t="394808" x="2806700" y="1447800"/>
          <p14:tracePt t="394824" x="2781300" y="1447800"/>
          <p14:tracePt t="394841" x="2762250" y="1447800"/>
          <p14:tracePt t="394858" x="2736850" y="1447800"/>
          <p14:tracePt t="394874" x="2717800" y="1447800"/>
          <p14:tracePt t="394891" x="2679700" y="1447800"/>
          <p14:tracePt t="394924" x="2673350" y="1447800"/>
          <p14:tracePt t="394941" x="2667000" y="1447800"/>
          <p14:tracePt t="394988" x="2673350" y="1447800"/>
          <p14:tracePt t="395002" x="2679700" y="1447800"/>
          <p14:tracePt t="395016" x="2698750" y="1447800"/>
          <p14:tracePt t="395025" x="2711450" y="1441450"/>
          <p14:tracePt t="395041" x="2730500" y="1441450"/>
          <p14:tracePt t="395058" x="2755900" y="1441450"/>
          <p14:tracePt t="395074" x="2825750" y="1435100"/>
          <p14:tracePt t="395090" x="2876550" y="1435100"/>
          <p14:tracePt t="395108" x="3009900" y="1428750"/>
          <p14:tracePt t="395123" x="3098800" y="1428750"/>
          <p14:tracePt t="395140" x="3200400" y="1416050"/>
          <p14:tracePt t="395157" x="3390900" y="1397000"/>
          <p14:tracePt t="395173" x="3467100" y="1377950"/>
          <p14:tracePt t="395190" x="3549650" y="1358900"/>
          <p14:tracePt t="395206" x="3689350" y="1339850"/>
          <p14:tracePt t="395222" x="3733800" y="1333500"/>
          <p14:tracePt t="395239" x="3797300" y="1333500"/>
          <p14:tracePt t="395256" x="3917950" y="1333500"/>
          <p14:tracePt t="395273" x="3956050" y="1333500"/>
          <p14:tracePt t="395290" x="4025900" y="1333500"/>
          <p14:tracePt t="395305" x="4044950" y="1333500"/>
          <p14:tracePt t="395322" x="4064000" y="1327150"/>
          <p14:tracePt t="395339" x="4076700" y="1327150"/>
          <p14:tracePt t="395355" x="4089400" y="1327150"/>
          <p14:tracePt t="395372" x="4102100" y="1327150"/>
          <p14:tracePt t="395389" x="4114800" y="1327150"/>
          <p14:tracePt t="395406" x="4165600" y="1333500"/>
          <p14:tracePt t="395422" x="4203700" y="1333500"/>
          <p14:tracePt t="395439" x="4311650" y="1352550"/>
          <p14:tracePt t="395455" x="4362450" y="1352550"/>
          <p14:tracePt t="395473" x="4438650" y="1352550"/>
          <p14:tracePt t="395489" x="4591050" y="1352550"/>
          <p14:tracePt t="395506" x="4667250" y="1346200"/>
          <p14:tracePt t="395523" x="4743450" y="1339850"/>
          <p14:tracePt t="395539" x="4851400" y="1308100"/>
          <p14:tracePt t="395555" x="4895850" y="1301750"/>
          <p14:tracePt t="395572" x="4933950" y="1295400"/>
          <p14:tracePt t="395589" x="4959350" y="1289050"/>
          <p14:tracePt t="395607" x="4978400" y="1289050"/>
          <p14:tracePt t="395622" x="4997450" y="1289050"/>
          <p14:tracePt t="395638" x="5010150" y="1289050"/>
          <p14:tracePt t="395656" x="5048250" y="1289050"/>
          <p14:tracePt t="395671" x="5080000" y="1289050"/>
          <p14:tracePt t="395688" x="5118100" y="1295400"/>
          <p14:tracePt t="395705" x="5181600" y="1295400"/>
          <p14:tracePt t="395721" x="5372100" y="1308100"/>
          <p14:tracePt t="395738" x="5499100" y="1308100"/>
          <p14:tracePt t="395754" x="5778500" y="1301750"/>
          <p14:tracePt t="395771" x="6019800" y="1263650"/>
          <p14:tracePt t="395788" x="6121400" y="1238250"/>
          <p14:tracePt t="395804" x="6343650" y="1193800"/>
          <p14:tracePt t="395821" x="6413500" y="1181100"/>
          <p14:tracePt t="395838" x="6489700" y="1174750"/>
          <p14:tracePt t="395854" x="6553200" y="1155700"/>
          <p14:tracePt t="395870" x="6584950" y="1149350"/>
          <p14:tracePt t="395888" x="6616700" y="1143000"/>
          <p14:tracePt t="395904" x="6642100" y="1143000"/>
          <p14:tracePt t="395920" x="6654800" y="1136650"/>
          <p14:tracePt t="395937" x="6680200" y="1130300"/>
          <p14:tracePt t="395953" x="6699250" y="1123950"/>
          <p14:tracePt t="395970" x="6705600" y="1123950"/>
          <p14:tracePt t="395987" x="6711950" y="1123950"/>
          <p14:tracePt t="396035" x="6699250" y="1123950"/>
          <p14:tracePt t="396056" x="6680200" y="1123950"/>
          <p14:tracePt t="396063" x="6648450" y="1130300"/>
          <p14:tracePt t="396077" x="6597650" y="1143000"/>
          <p14:tracePt t="396086" x="6527800" y="1149350"/>
          <p14:tracePt t="396103" x="6426200" y="1149350"/>
          <p14:tracePt t="396120" x="6184900" y="1193800"/>
          <p14:tracePt t="396137" x="5816600" y="1244600"/>
          <p14:tracePt t="396154" x="5568950" y="1276350"/>
          <p14:tracePt t="396170" x="5054600" y="1333500"/>
          <p14:tracePt t="396186" x="4813300" y="1358900"/>
          <p14:tracePt t="396204" x="4248150" y="1422400"/>
          <p14:tracePt t="396219" x="3949700" y="1454150"/>
          <p14:tracePt t="396236" x="3708400" y="1479550"/>
          <p14:tracePt t="396253" x="3321050" y="1517650"/>
          <p14:tracePt t="396269" x="3194050" y="1530350"/>
          <p14:tracePt t="396286" x="3092450" y="1549400"/>
          <p14:tracePt t="396303" x="2946400" y="1581150"/>
          <p14:tracePt t="396319" x="2914650" y="1587500"/>
          <p14:tracePt t="396336" x="2876550" y="1606550"/>
          <p14:tracePt t="396353" x="2851150" y="1606550"/>
          <p14:tracePt t="396369" x="2838450" y="1606550"/>
          <p14:tracePt t="396386" x="2819400" y="1606550"/>
          <p14:tracePt t="396402" x="2813050" y="1606550"/>
          <p14:tracePt t="396418" x="2800350" y="1606550"/>
          <p14:tracePt t="396436" x="2768600" y="1606550"/>
          <p14:tracePt t="396452" x="2749550" y="1606550"/>
          <p14:tracePt t="396468" x="2724150" y="1612900"/>
          <p14:tracePt t="396485" x="2673350" y="1619250"/>
          <p14:tracePt t="396502" x="2641600" y="1619250"/>
          <p14:tracePt t="396518" x="2603500" y="1619250"/>
          <p14:tracePt t="396534" x="2540000" y="1587500"/>
          <p14:tracePt t="397099" x="2527300" y="1587500"/>
          <p14:tracePt t="397106" x="2514600" y="1587500"/>
          <p14:tracePt t="397120" x="2501900" y="1587500"/>
          <p14:tracePt t="397133" x="2482850" y="1587500"/>
          <p14:tracePt t="397150" x="2432050" y="1600200"/>
          <p14:tracePt t="397166" x="2400300" y="1606550"/>
          <p14:tracePt t="397183" x="2343150" y="1612900"/>
          <p14:tracePt t="397200" x="2260600" y="1625600"/>
          <p14:tracePt t="397216" x="2209800" y="1625600"/>
          <p14:tracePt t="397233" x="2114550" y="1644650"/>
          <p14:tracePt t="397249" x="2025650" y="1663700"/>
          <p14:tracePt t="397266" x="1968500" y="1663700"/>
          <p14:tracePt t="397282" x="1866900" y="1682750"/>
          <p14:tracePt t="397299" x="1809750" y="1689100"/>
          <p14:tracePt t="397316" x="1752600" y="1695450"/>
          <p14:tracePt t="397332" x="1739900" y="1701800"/>
          <p14:tracePt t="397348" x="1727200" y="1701800"/>
          <p14:tracePt t="397366" x="1714500" y="1708150"/>
          <p14:tracePt t="397716" x="1720850" y="1708150"/>
          <p14:tracePt t="397732" x="1727200" y="1708150"/>
          <p14:tracePt t="397745" x="1733550" y="1708150"/>
          <p14:tracePt t="397752" x="1739900" y="1708150"/>
          <p14:tracePt t="397767" x="1746250" y="1708150"/>
          <p14:tracePt t="397782" x="1758950" y="1708150"/>
          <p14:tracePt t="397797" x="1784350" y="1714500"/>
          <p14:tracePt t="397815" x="1809750" y="1714500"/>
          <p14:tracePt t="397830" x="1892300" y="1714500"/>
          <p14:tracePt t="397847" x="1930400" y="1714500"/>
          <p14:tracePt t="397865" x="2057400" y="1708150"/>
          <p14:tracePt t="397880" x="2120900" y="1708150"/>
          <p14:tracePt t="397897" x="2190750" y="1695450"/>
          <p14:tracePt t="397914" x="2317750" y="1695450"/>
          <p14:tracePt t="397930" x="2381250" y="1689100"/>
          <p14:tracePt t="397950" x="2489200" y="1676400"/>
          <p14:tracePt t="397963" x="2527300" y="1676400"/>
          <p14:tracePt t="397980" x="2565400" y="1676400"/>
          <p14:tracePt t="397996" x="2584450" y="1670050"/>
          <p14:tracePt t="398013" x="2641600" y="1670050"/>
          <p14:tracePt t="398029" x="2673350" y="1676400"/>
          <p14:tracePt t="398047" x="2717800" y="1682750"/>
          <p14:tracePt t="398063" x="2736850" y="1682750"/>
          <p14:tracePt t="398080" x="2755900" y="1695450"/>
          <p14:tracePt t="398097" x="2781300" y="1695450"/>
          <p14:tracePt t="398113" x="2794000" y="1695450"/>
          <p14:tracePt t="398129" x="2800350" y="1701800"/>
          <p14:tracePt t="398147" x="2806700" y="1701800"/>
          <p14:tracePt t="398202" x="2813050" y="1708150"/>
          <p14:tracePt t="398286" x="2813050" y="1701800"/>
          <p14:tracePt t="398419" x="2813050" y="1708150"/>
          <p14:tracePt t="398539" x="2825750" y="1708150"/>
          <p14:tracePt t="398553" x="2832100" y="1708150"/>
          <p14:tracePt t="398567" x="2844800" y="1714500"/>
          <p14:tracePt t="398588" x="2863850" y="1714500"/>
          <p14:tracePt t="398595" x="2901950" y="1714500"/>
          <p14:tracePt t="398609" x="2965450" y="1720850"/>
          <p14:tracePt t="398623" x="3054350" y="1720850"/>
          <p14:tracePt t="398631" x="3155950" y="1720850"/>
          <p14:tracePt t="398647" x="3302000" y="1695450"/>
          <p14:tracePt t="398661" x="3454400" y="1663700"/>
          <p14:tracePt t="398678" x="3835400" y="1568450"/>
          <p14:tracePt t="398694" x="4229100" y="1447800"/>
          <p14:tracePt t="398711" x="4413250" y="1397000"/>
          <p14:tracePt t="398729" x="4768850" y="1263650"/>
          <p14:tracePt t="398744" x="5016500" y="1181100"/>
          <p14:tracePt t="398761" x="5124450" y="1149350"/>
          <p14:tracePt t="398778" x="5295900" y="1098550"/>
          <p14:tracePt t="398794" x="5403850" y="1066800"/>
          <p14:tracePt t="398811" x="5429250" y="1060450"/>
          <p14:tracePt t="398827" x="5461000" y="1054100"/>
          <p14:tracePt t="398844" x="5473700" y="1054100"/>
          <p14:tracePt t="398861" x="5480050" y="1054100"/>
          <p14:tracePt t="398933" x="5473700" y="1054100"/>
          <p14:tracePt t="399016" x="5467350" y="1060450"/>
          <p14:tracePt t="399072" x="5473700" y="1060450"/>
          <p14:tracePt t="399086" x="5480050" y="1060450"/>
          <p14:tracePt t="399095" x="5486400" y="1060450"/>
          <p14:tracePt t="399109" x="5492750" y="1060450"/>
          <p14:tracePt t="399126" x="5511800" y="1060450"/>
          <p14:tracePt t="399143" x="5537200" y="1060450"/>
          <p14:tracePt t="399159" x="5626100" y="1060450"/>
          <p14:tracePt t="399176" x="5715000" y="1060450"/>
          <p14:tracePt t="399193" x="6026150" y="1060450"/>
          <p14:tracePt t="399209" x="6153150" y="1054100"/>
          <p14:tracePt t="399226" x="6280150" y="1047750"/>
          <p14:tracePt t="399242" x="6502400" y="1022350"/>
          <p14:tracePt t="399259" x="6654800" y="1003300"/>
          <p14:tracePt t="399277" x="6762750" y="990600"/>
          <p14:tracePt t="399293" x="6800850" y="977900"/>
          <p14:tracePt t="399309" x="6845300" y="977900"/>
          <p14:tracePt t="399326" x="6858000" y="977900"/>
          <p14:tracePt t="399342" x="6864350" y="977900"/>
          <p14:tracePt t="399376" x="6858000" y="971550"/>
          <p14:tracePt t="399389" x="6851650" y="971550"/>
          <p14:tracePt t="399396" x="6845300" y="971550"/>
          <p14:tracePt t="399409" x="6826250" y="971550"/>
          <p14:tracePt t="399425" x="6756400" y="984250"/>
          <p14:tracePt t="399442" x="6692900" y="990600"/>
          <p14:tracePt t="399459" x="6457950" y="1035050"/>
          <p14:tracePt t="399475" x="6311900" y="1066800"/>
          <p14:tracePt t="399491" x="5867400" y="1136650"/>
          <p14:tracePt t="399509" x="5314950" y="1231900"/>
          <p14:tracePt t="399524" x="5041900" y="1276350"/>
          <p14:tracePt t="399541" x="4495800" y="1352550"/>
          <p14:tracePt t="399558" x="3975100" y="1441450"/>
          <p14:tracePt t="399574" x="3752850" y="1466850"/>
          <p14:tracePt t="399592" x="3327400" y="1549400"/>
          <p14:tracePt t="399607" x="3028950" y="1606550"/>
          <p14:tracePt t="399624" x="2914650" y="1619250"/>
          <p14:tracePt t="399641" x="2806700" y="1638300"/>
          <p14:tracePt t="399657" x="2647950" y="1689100"/>
          <p14:tracePt t="399674" x="2571750" y="1701800"/>
          <p14:tracePt t="399692" x="2476500" y="1727200"/>
          <p14:tracePt t="399707" x="2444750" y="1733550"/>
          <p14:tracePt t="399724" x="2419350" y="1739900"/>
          <p14:tracePt t="399741" x="2381250" y="1746250"/>
          <p14:tracePt t="399757" x="2381250" y="1752600"/>
          <p14:tracePt t="399774" x="2368550" y="1752600"/>
          <p14:tracePt t="399791" x="2355850" y="1752600"/>
          <p14:tracePt t="399807" x="2349500" y="1752600"/>
          <p14:tracePt t="399866" x="2355850" y="1752600"/>
          <p14:tracePt t="399875" x="2374900" y="1752600"/>
          <p14:tracePt t="399887" x="2393950" y="1752600"/>
          <p14:tracePt t="399902" x="2406650" y="1752600"/>
          <p14:tracePt t="399915" x="2438400" y="1746250"/>
          <p14:tracePt t="399930" x="2476500" y="1746250"/>
          <p14:tracePt t="399940" x="2527300" y="1739900"/>
          <p14:tracePt t="399956" x="2616200" y="1739900"/>
          <p14:tracePt t="399973" x="2717800" y="1739900"/>
          <p14:tracePt t="399990" x="2997200" y="1739900"/>
          <p14:tracePt t="400007" x="3168650" y="1727200"/>
          <p14:tracePt t="400023" x="3467100" y="1714500"/>
          <p14:tracePt t="400039" x="3581400" y="1714500"/>
          <p14:tracePt t="400056" x="3670300" y="1701800"/>
          <p14:tracePt t="400072" x="3778250" y="1695450"/>
          <p14:tracePt t="400089" x="3803650" y="1695450"/>
          <p14:tracePt t="400106" x="3873500" y="1695450"/>
          <p14:tracePt t="400122" x="3911600" y="1708150"/>
          <p14:tracePt t="400139" x="3956050" y="1714500"/>
          <p14:tracePt t="400156" x="4025900" y="1720850"/>
          <p14:tracePt t="400172" x="4051300" y="1720850"/>
          <p14:tracePt t="400190" x="4076700" y="1720850"/>
          <p14:tracePt t="400205" x="4114800" y="1727200"/>
          <p14:tracePt t="400222" x="4127500" y="1727200"/>
          <p14:tracePt t="400239" x="4140200" y="1727200"/>
          <p14:tracePt t="400255" x="4171950" y="1727200"/>
          <p14:tracePt t="400272" x="4184650" y="1727200"/>
          <p14:tracePt t="400288" x="4210050" y="1739900"/>
          <p14:tracePt t="400306" x="4241800" y="1746250"/>
          <p14:tracePt t="400322" x="4254500" y="1746250"/>
          <p14:tracePt t="400780" x="4260850" y="1746250"/>
          <p14:tracePt t="400794" x="4273550" y="1758950"/>
          <p14:tracePt t="400801" x="4286250" y="1765300"/>
          <p14:tracePt t="400808" x="4305300" y="1771650"/>
          <p14:tracePt t="400823" x="4318000" y="1778000"/>
          <p14:tracePt t="400837" x="4330700" y="1784350"/>
          <p14:tracePt t="400854" x="4375150" y="1797050"/>
          <p14:tracePt t="400871" x="4400550" y="1803400"/>
          <p14:tracePt t="400887" x="4489450" y="1841500"/>
          <p14:tracePt t="400903" x="4635500" y="1866900"/>
          <p14:tracePt t="400921" x="4826000" y="1898650"/>
          <p14:tracePt t="400937" x="4927600" y="1911350"/>
          <p14:tracePt t="400953" x="5080000" y="1911350"/>
          <p14:tracePt t="400971" x="5187950" y="1898650"/>
          <p14:tracePt t="400987" x="5219700" y="1898650"/>
          <p14:tracePt t="401003" x="5238750" y="1892300"/>
          <p14:tracePt t="401020" x="5289550" y="1892300"/>
          <p14:tracePt t="401036" x="5308600" y="1892300"/>
          <p14:tracePt t="401054" x="5372100" y="1892300"/>
          <p14:tracePt t="401069" x="5410200" y="1892300"/>
          <p14:tracePt t="401086" x="5486400" y="1898650"/>
          <p14:tracePt t="401103" x="5556250" y="1898650"/>
          <p14:tracePt t="401119" x="5575300" y="1898650"/>
          <p14:tracePt t="401136" x="5600700" y="1898650"/>
          <p14:tracePt t="401153" x="5613400" y="1898650"/>
          <p14:tracePt t="401194" x="5613400" y="1905000"/>
          <p14:tracePt t="401222" x="5600700" y="1905000"/>
          <p14:tracePt t="401243" x="5594350" y="1911350"/>
          <p14:tracePt t="401265" x="5588000" y="1911350"/>
          <p14:tracePt t="401286" x="5575300" y="1917700"/>
          <p14:tracePt t="401292" x="5568950" y="1924050"/>
          <p14:tracePt t="401301" x="5556250" y="1924050"/>
          <p14:tracePt t="401318" x="5543550" y="1936750"/>
          <p14:tracePt t="401335" x="5492750" y="1955800"/>
          <p14:tracePt t="401352" x="5461000" y="1968500"/>
          <p14:tracePt t="401370" x="5334000" y="2019300"/>
          <p14:tracePt t="401386" x="5289550" y="2038350"/>
          <p14:tracePt t="401402" x="5251450" y="2044700"/>
          <p14:tracePt t="401419" x="5187950" y="2063750"/>
          <p14:tracePt t="401435" x="5149850" y="2082800"/>
          <p14:tracePt t="401452" x="5137150" y="2089150"/>
          <p14:tracePt t="401469" x="5105400" y="2101850"/>
          <p14:tracePt t="401485" x="5092700" y="2108200"/>
          <p14:tracePt t="401501" x="5073650" y="2108200"/>
          <p14:tracePt t="401518" x="5035550" y="2120900"/>
          <p14:tracePt t="401535" x="4965700" y="2133600"/>
          <p14:tracePt t="401551" x="4921250" y="2152650"/>
          <p14:tracePt t="401568" x="4826000" y="2190750"/>
          <p14:tracePt t="401585" x="4705350" y="2197100"/>
          <p14:tracePt t="401602" x="4641850" y="2197100"/>
          <p14:tracePt t="401618" x="4540250" y="2197100"/>
          <p14:tracePt t="401634" x="4489450" y="2197100"/>
          <p14:tracePt t="401924" x="4457700" y="2203450"/>
          <p14:tracePt t="401938" x="4425950" y="2222500"/>
          <p14:tracePt t="401945" x="4368800" y="2247900"/>
          <p14:tracePt t="401953" x="4324350" y="2273300"/>
          <p14:tracePt t="401969" x="4279900" y="2292350"/>
          <p14:tracePt t="401983" x="4222750" y="2317750"/>
          <p14:tracePt t="402000" x="4114800" y="2374900"/>
          <p14:tracePt t="402016" x="3981450" y="2463800"/>
          <p14:tracePt t="402033" x="3905250" y="2514600"/>
          <p14:tracePt t="402050" x="3822700" y="2578100"/>
          <p14:tracePt t="402066" x="3619500" y="2724150"/>
          <p14:tracePt t="402082" x="3511550" y="2800350"/>
          <p14:tracePt t="402100" x="3302000" y="2971800"/>
          <p14:tracePt t="402115" x="3098800" y="3162300"/>
          <p14:tracePt t="402132" x="3022600" y="3257550"/>
          <p14:tracePt t="402149" x="2952750" y="3327400"/>
          <p14:tracePt t="402165" x="2781300" y="3505200"/>
          <p14:tracePt t="402182" x="2724150" y="3556000"/>
          <p14:tracePt t="402199" x="2667000" y="3619500"/>
          <p14:tracePt t="402215" x="2641600" y="3638550"/>
          <p14:tracePt t="402233" x="2609850" y="3683000"/>
          <p14:tracePt t="402248" x="2597150" y="3689350"/>
          <p14:tracePt t="402265" x="2590800" y="3695700"/>
          <p14:tracePt t="402282" x="2578100" y="3702050"/>
          <p14:tracePt t="402298" x="2578100" y="3708400"/>
          <p14:tracePt t="402315" x="2571750" y="3708400"/>
          <p14:tracePt t="402332" x="2565400" y="3714750"/>
          <p14:tracePt t="402348" x="2552700" y="3714750"/>
          <p14:tracePt t="402365" x="2546350" y="3714750"/>
          <p14:tracePt t="402381" x="2533650" y="3714750"/>
          <p14:tracePt t="402398" x="2514600" y="3714750"/>
          <p14:tracePt t="402416" x="2489200" y="3708400"/>
          <p14:tracePt t="402431" x="2476500" y="3708400"/>
          <p14:tracePt t="402448" x="2444750" y="3695700"/>
          <p14:tracePt t="402466" x="2425700" y="3689350"/>
          <p14:tracePt t="402481" x="2406650" y="3683000"/>
          <p14:tracePt t="402498" x="2393950" y="3676650"/>
          <p14:tracePt t="402515" x="2343150" y="3670300"/>
          <p14:tracePt t="402531" x="2317750" y="3663950"/>
          <p14:tracePt t="402547" x="2298700" y="3663950"/>
          <p14:tracePt t="402564" x="2273300" y="3663950"/>
          <p14:tracePt t="402581" x="2266950" y="3663950"/>
          <p14:tracePt t="402598" x="2254250" y="3663950"/>
          <p14:tracePt t="402640" x="2254250" y="3676650"/>
          <p14:tracePt t="403688" x="2241550" y="3676650"/>
          <p14:tracePt t="403703" x="2228850" y="3683000"/>
          <p14:tracePt t="403711" x="2209800" y="3683000"/>
          <p14:tracePt t="403724" x="2184400" y="3689350"/>
          <p14:tracePt t="403730" x="2165350" y="3695700"/>
          <p14:tracePt t="403743" x="2146300" y="3702050"/>
          <p14:tracePt t="403760" x="2095500" y="3714750"/>
          <p14:tracePt t="403776" x="2070100" y="3714750"/>
          <p14:tracePt t="403793" x="2038350" y="3714750"/>
          <p14:tracePt t="403810" x="1962150" y="3714750"/>
          <p14:tracePt t="403826" x="1930400" y="3714750"/>
          <p14:tracePt t="403843" x="1905000" y="3721100"/>
          <p14:tracePt t="403859" x="1854200" y="3727450"/>
          <p14:tracePt t="403876" x="1809750" y="3746500"/>
          <p14:tracePt t="403893" x="1790700" y="3759200"/>
          <p14:tracePt t="403909" x="1778000" y="3765550"/>
          <p14:tracePt t="403926" x="1771650" y="3765550"/>
        </p14:tracePtLst>
      </p14:laserTraceLst>
    </p:ext>
  </p:extLst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Overriding to Add More</a:t>
            </a:r>
          </a:p>
        </p:txBody>
      </p:sp>
      <p:sp>
        <p:nvSpPr>
          <p:cNvPr id="27651" name="Rectangle 1027"/>
          <p:cNvSpPr>
            <a:spLocks noGrp="1" noChangeArrowheads="1"/>
          </p:cNvSpPr>
          <p:nvPr>
            <p:ph idx="1"/>
          </p:nvPr>
        </p:nvSpPr>
        <p:spPr>
          <a:xfrm>
            <a:off x="449262" y="895350"/>
            <a:ext cx="8991600" cy="5962650"/>
          </a:xfrm>
        </p:spPr>
        <p:txBody>
          <a:bodyPr/>
          <a:lstStyle/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pc="-1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pc="-100" dirty="0">
                <a:latin typeface="Lucida Console" panose="020B0609040504020204" pitchFamily="49" charset="0"/>
              </a:rPr>
              <a:t>class </a:t>
            </a:r>
            <a:r>
              <a:rPr lang="en-US" altLang="en-US" b="1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pc="-100" dirty="0">
                <a:latin typeface="Lucida Console" panose="020B0609040504020204" pitchFamily="49" charset="0"/>
              </a:rPr>
              <a:t>():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pc="-1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pc="-100" dirty="0">
                <a:latin typeface="Lucida Console" panose="020B0609040504020204" pitchFamily="49" charset="0"/>
              </a:rPr>
              <a:t>  def</a:t>
            </a:r>
            <a:r>
              <a:rPr lang="en-US" altLang="en-US" sz="1800" spc="-100" dirty="0">
                <a:latin typeface="Lucida Console" panose="020B0609040504020204" pitchFamily="49" charset="0"/>
              </a:rPr>
              <a:t> </a:t>
            </a:r>
            <a:r>
              <a:rPr lang="en-US" altLang="en-US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latin typeface="Lucida Console" panose="020B0609040504020204" pitchFamily="49" charset="0"/>
              </a:rPr>
              <a:t>(</a:t>
            </a:r>
            <a:r>
              <a:rPr lang="en-US" altLang="en-US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dirty="0" err="1">
                <a:latin typeface="Lucida Console" panose="020B0609040504020204" pitchFamily="49" charset="0"/>
              </a:rPr>
              <a:t>,x</a:t>
            </a:r>
            <a:r>
              <a:rPr lang="en-US" altLang="en-US" dirty="0">
                <a:latin typeface="Lucida Console" panose="020B0609040504020204" pitchFamily="49" charset="0"/>
              </a:rPr>
              <a:t>): </a:t>
            </a:r>
            <a:r>
              <a:rPr lang="en-US" altLang="en-US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dirty="0" err="1">
                <a:latin typeface="Lucida Console" panose="020B0609040504020204" pitchFamily="49" charset="0"/>
              </a:rPr>
              <a:t>.x</a:t>
            </a:r>
            <a:r>
              <a:rPr lang="en-US" altLang="en-US" dirty="0">
                <a:latin typeface="Lucida Console" panose="020B0609040504020204" pitchFamily="49" charset="0"/>
              </a:rPr>
              <a:t>=x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pc="-1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pc="-100" dirty="0">
                <a:latin typeface="Lucida Console" panose="020B0609040504020204" pitchFamily="49" charset="0"/>
              </a:rPr>
              <a:t>class </a:t>
            </a:r>
            <a:r>
              <a:rPr lang="en-US" altLang="en-US" b="1" spc="-100" dirty="0">
                <a:solidFill>
                  <a:srgbClr val="FF9900"/>
                </a:solidFill>
                <a:latin typeface="Lucida Console" panose="020B0609040504020204" pitchFamily="49" charset="0"/>
              </a:rPr>
              <a:t>B</a:t>
            </a:r>
            <a:r>
              <a:rPr lang="en-US" altLang="en-US" spc="-100" dirty="0">
                <a:latin typeface="Lucida Console" panose="020B0609040504020204" pitchFamily="49" charset="0"/>
              </a:rPr>
              <a:t>(</a:t>
            </a:r>
            <a:r>
              <a:rPr lang="en-US" altLang="en-US" b="1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pc="-100" dirty="0">
                <a:latin typeface="Lucida Console" panose="020B0609040504020204" pitchFamily="49" charset="0"/>
              </a:rPr>
              <a:t>):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pc="-1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pc="-100" dirty="0">
                <a:latin typeface="Lucida Console" panose="020B0609040504020204" pitchFamily="49" charset="0"/>
              </a:rPr>
              <a:t>  def</a:t>
            </a:r>
            <a:r>
              <a:rPr lang="en-US" altLang="en-US" sz="1800" spc="-100" dirty="0">
                <a:latin typeface="Lucida Console" panose="020B0609040504020204" pitchFamily="49" charset="0"/>
              </a:rPr>
              <a:t> </a:t>
            </a:r>
            <a:r>
              <a:rPr lang="en-US" altLang="en-US" spc="-500" dirty="0">
                <a:solidFill>
                  <a:srgbClr val="FF99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solidFill>
                  <a:srgbClr val="FF99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 err="1">
                <a:solidFill>
                  <a:srgbClr val="FF99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en-US" spc="-500" dirty="0">
                <a:solidFill>
                  <a:srgbClr val="FF99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solidFill>
                  <a:srgbClr val="FF99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latin typeface="Lucida Console" panose="020B0609040504020204" pitchFamily="49" charset="0"/>
              </a:rPr>
              <a:t>(</a:t>
            </a:r>
            <a:r>
              <a:rPr lang="en-US" altLang="en-US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dirty="0">
                <a:latin typeface="Lucida Console" panose="020B0609040504020204" pitchFamily="49" charset="0"/>
              </a:rPr>
              <a:t>):return </a:t>
            </a:r>
            <a:r>
              <a:rPr lang="en-US" altLang="en-US" dirty="0" err="1">
                <a:latin typeface="Lucida Console" panose="020B0609040504020204" pitchFamily="49" charset="0"/>
              </a:rPr>
              <a:t>str</a:t>
            </a:r>
            <a:r>
              <a:rPr lang="en-US" altLang="en-US" dirty="0">
                <a:latin typeface="Lucida Console" panose="020B0609040504020204" pitchFamily="49" charset="0"/>
              </a:rPr>
              <a:t>(</a:t>
            </a:r>
            <a:r>
              <a:rPr lang="en-US" altLang="en-US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dirty="0" err="1">
                <a:latin typeface="Lucida Console" panose="020B0609040504020204" pitchFamily="49" charset="0"/>
              </a:rPr>
              <a:t>.x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pc="-1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pc="-100" dirty="0">
                <a:latin typeface="Lucida Console" panose="020B0609040504020204" pitchFamily="49" charset="0"/>
              </a:rPr>
              <a:t>class </a:t>
            </a:r>
            <a:r>
              <a:rPr lang="en-US" altLang="en-US" b="1" spc="-100" dirty="0">
                <a:solidFill>
                  <a:srgbClr val="0066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pc="-100" dirty="0">
                <a:latin typeface="Lucida Console" panose="020B0609040504020204" pitchFamily="49" charset="0"/>
              </a:rPr>
              <a:t>(</a:t>
            </a:r>
            <a:r>
              <a:rPr lang="en-US" altLang="en-US" b="1" spc="-100" dirty="0">
                <a:solidFill>
                  <a:srgbClr val="FF9900"/>
                </a:solidFill>
                <a:latin typeface="Lucida Console" panose="020B0609040504020204" pitchFamily="49" charset="0"/>
              </a:rPr>
              <a:t>B</a:t>
            </a:r>
            <a:r>
              <a:rPr lang="en-US" altLang="en-US" spc="-100" dirty="0">
                <a:latin typeface="Lucida Console" panose="020B0609040504020204" pitchFamily="49" charset="0"/>
              </a:rPr>
              <a:t>): </a:t>
            </a:r>
            <a:r>
              <a:rPr lang="en-US" altLang="en-US" spc="-100" dirty="0">
                <a:solidFill>
                  <a:srgbClr val="FFB7B7"/>
                </a:solidFill>
                <a:latin typeface="Lucida Console" panose="020B0609040504020204" pitchFamily="49" charset="0"/>
              </a:rPr>
              <a:t>#wrong way: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pc="-1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pc="-100" dirty="0">
                <a:latin typeface="Lucida Console" panose="020B0609040504020204" pitchFamily="49" charset="0"/>
              </a:rPr>
              <a:t>  def</a:t>
            </a:r>
            <a:r>
              <a:rPr lang="en-US" altLang="en-US" sz="1800" spc="-100" dirty="0">
                <a:latin typeface="Lucida Console" panose="020B0609040504020204" pitchFamily="49" charset="0"/>
              </a:rPr>
              <a:t> </a:t>
            </a:r>
            <a:r>
              <a:rPr lang="en-US" altLang="en-US" spc="-5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pc="-200" dirty="0">
                <a:latin typeface="Lucida Console" panose="020B0609040504020204" pitchFamily="49" charset="0"/>
              </a:rPr>
              <a:t>(</a:t>
            </a:r>
            <a:r>
              <a:rPr lang="en-US" altLang="en-US" spc="-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</a:t>
            </a:r>
            <a:r>
              <a:rPr lang="en-US" altLang="en-US" spc="-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pc="-200" dirty="0" err="1">
                <a:latin typeface="Lucida Console" panose="020B0609040504020204" pitchFamily="49" charset="0"/>
              </a:rPr>
              <a:t>,z</a:t>
            </a:r>
            <a:r>
              <a:rPr lang="en-US" altLang="en-US" spc="-200" dirty="0">
                <a:latin typeface="Lucida Console" panose="020B0609040504020204" pitchFamily="49" charset="0"/>
              </a:rPr>
              <a:t>):</a:t>
            </a:r>
            <a:r>
              <a:rPr lang="en-US" altLang="en-US" b="1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sup</a:t>
            </a:r>
            <a:r>
              <a:rPr lang="en-US" altLang="en-US" b="1" spc="-200" dirty="0">
                <a:solidFill>
                  <a:schemeClr val="accent2"/>
                </a:solidFill>
                <a:latin typeface="Lucida Console" panose="020B0609040504020204" pitchFamily="49" charset="0"/>
              </a:rPr>
              <a:t>er</a:t>
            </a:r>
            <a:r>
              <a:rPr lang="en-US" altLang="en-US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pc="-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pc="-5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ini</a:t>
            </a:r>
            <a:r>
              <a:rPr lang="en-US" altLang="en-US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t</a:t>
            </a:r>
            <a:r>
              <a:rPr lang="en-US" altLang="en-US" spc="-5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(z))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b="1" spc="-100" dirty="0">
                <a:solidFill>
                  <a:srgbClr val="006600"/>
                </a:solidFill>
                <a:latin typeface="Lucida Console" panose="020B0609040504020204" pitchFamily="49" charset="0"/>
              </a:rPr>
              <a:t>d</a:t>
            </a:r>
            <a:r>
              <a:rPr lang="en-US" altLang="en-US" spc="-100" dirty="0">
                <a:latin typeface="Lucida Console" panose="020B0609040504020204" pitchFamily="49" charset="0"/>
              </a:rPr>
              <a:t>=</a:t>
            </a:r>
            <a:r>
              <a:rPr lang="en-US" altLang="en-US" b="1" spc="-100" dirty="0">
                <a:solidFill>
                  <a:srgbClr val="0066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pc="-100" dirty="0">
                <a:latin typeface="Lucida Console" panose="020B0609040504020204" pitchFamily="49" charset="0"/>
              </a:rPr>
              <a:t>(5)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240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&gt;", line 3, in 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&gt;", line 3, in 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40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&gt;", line 3, in 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9797"/>
                </a:solidFill>
                <a:latin typeface="Lucida Console" panose="020B0609040504020204" pitchFamily="49" charset="0"/>
              </a:rPr>
              <a:t>  [Previous line repeated 992 more times]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z="2400" spc="-1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RecursionError</a:t>
            </a:r>
            <a:r>
              <a:rPr lang="en-US" altLang="en-US" sz="2400" spc="-10" dirty="0">
                <a:solidFill>
                  <a:srgbClr val="FF9797"/>
                </a:solidFill>
                <a:latin typeface="Lucida Console" panose="020B0609040504020204" pitchFamily="49" charset="0"/>
              </a:rPr>
              <a:t>: </a:t>
            </a:r>
            <a:r>
              <a:rPr lang="en-US" altLang="en-US" sz="2400" spc="-10" dirty="0">
                <a:solidFill>
                  <a:srgbClr val="FF0000"/>
                </a:solidFill>
                <a:latin typeface="Lucida Console" panose="020B0609040504020204" pitchFamily="49" charset="0"/>
              </a:rPr>
              <a:t>maximum recursion depth exceeded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pc="-100" dirty="0">
              <a:latin typeface="Lucida Console" panose="020B0609040504020204" pitchFamily="49" charset="0"/>
            </a:endParaRPr>
          </a:p>
        </p:txBody>
      </p:sp>
      <p:sp>
        <p:nvSpPr>
          <p:cNvPr id="7" name="Rectangle 1027"/>
          <p:cNvSpPr txBox="1">
            <a:spLocks noChangeArrowheads="1"/>
          </p:cNvSpPr>
          <p:nvPr/>
        </p:nvSpPr>
        <p:spPr bwMode="auto">
          <a:xfrm>
            <a:off x="449262" y="895350"/>
            <a:ext cx="838200" cy="3752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kern="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kern="0" spc="-100" dirty="0"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kern="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kern="0" dirty="0"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endParaRPr lang="en-US" altLang="en-US" kern="0" spc="-2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kern="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kern="0" spc="-100" dirty="0"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kern="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kern="0" dirty="0"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endParaRPr lang="en-US" altLang="en-US" kern="0" spc="-2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kern="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kern="0" spc="-100" dirty="0"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kern="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kern="0" spc="-2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endParaRPr lang="en-US" altLang="en-US" kern="0" spc="-2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endParaRPr lang="en-US" altLang="en-US" kern="0" spc="-100" dirty="0">
              <a:latin typeface="Lucida Console" panose="020B0609040504020204" pitchFamily="49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53496" y="3867151"/>
            <a:ext cx="70884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60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600" dirty="0"/>
          </a:p>
        </p:txBody>
      </p:sp>
      <p:pic>
        <p:nvPicPr>
          <p:cNvPr id="4" name="Audio 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0218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7852"/>
    </mc:Choice>
    <mc:Fallback xmlns="">
      <p:transition spd="slow" advTm="177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276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76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765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765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765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2765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276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276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76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276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500"/>
                            </p:stCondLst>
                            <p:childTnLst>
                              <p:par>
                                <p:cTn id="8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2765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2000"/>
                            </p:stCondLst>
                            <p:childTnLst>
                              <p:par>
                                <p:cTn id="9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276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500"/>
                            </p:stCondLst>
                            <p:childTnLst>
                              <p:par>
                                <p:cTn id="9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2765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000"/>
                            </p:stCondLst>
                            <p:childTnLst>
                              <p:par>
                                <p:cTn id="9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2765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500"/>
                            </p:stCondLst>
                            <p:childTnLst>
                              <p:par>
                                <p:cTn id="10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4" dur="500"/>
                                        <p:tgtEl>
                                          <p:spTgt spid="2765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08" dur="500"/>
                                        <p:tgtEl>
                                          <p:spTgt spid="2765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1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2" dur="500"/>
                                        <p:tgtEl>
                                          <p:spTgt spid="2765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15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6" dur="500"/>
                                        <p:tgtEl>
                                          <p:spTgt spid="2765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19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0" dur="500"/>
                                        <p:tgtEl>
                                          <p:spTgt spid="276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2" fill="hold">
                            <p:stCondLst>
                              <p:cond delay="2000"/>
                            </p:stCondLst>
                            <p:childTnLst>
                              <p:par>
                                <p:cTn id="123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4" dur="500"/>
                                        <p:tgtEl>
                                          <p:spTgt spid="2765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6" fill="hold">
                            <p:stCondLst>
                              <p:cond delay="2500"/>
                            </p:stCondLst>
                            <p:childTnLst>
                              <p:par>
                                <p:cTn id="127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28" dur="500"/>
                                        <p:tgtEl>
                                          <p:spTgt spid="276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0" fill="hold">
                            <p:stCondLst>
                              <p:cond delay="3000"/>
                            </p:stCondLst>
                            <p:childTnLst>
                              <p:par>
                                <p:cTn id="131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2" dur="500"/>
                                        <p:tgtEl>
                                          <p:spTgt spid="276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4" fill="hold">
                            <p:stCondLst>
                              <p:cond delay="3500"/>
                            </p:stCondLst>
                            <p:childTnLst>
                              <p:par>
                                <p:cTn id="135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36" dur="500"/>
                                        <p:tgtEl>
                                          <p:spTgt spid="276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4000"/>
                            </p:stCondLst>
                            <p:childTnLst>
                              <p:par>
                                <p:cTn id="139" presetID="22" presetClass="exit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40" dur="500"/>
                                        <p:tgtEl>
                                          <p:spTgt spid="276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9" grpId="0"/>
    </p:bldLst>
  </p:timing>
  <p:extLst>
    <p:ext uri="{3A86A75C-4F4B-4683-9AE1-C65F6400EC91}">
      <p14:laserTraceLst xmlns:p14="http://schemas.microsoft.com/office/powerpoint/2010/main">
        <p14:tracePtLst>
          <p14:tracePt t="1286" x="3905250" y="1066800"/>
          <p14:tracePt t="1300" x="3892550" y="1060450"/>
          <p14:tracePt t="1315" x="3879850" y="1060450"/>
          <p14:tracePt t="1321" x="3867150" y="1054100"/>
          <p14:tracePt t="1335" x="3854450" y="1041400"/>
          <p14:tracePt t="1349" x="3829050" y="1035050"/>
          <p14:tracePt t="1366" x="3803650" y="1022350"/>
          <p14:tracePt t="1382" x="3784600" y="1016000"/>
          <p14:tracePt t="1399" x="3759200" y="996950"/>
          <p14:tracePt t="1415" x="3733800" y="990600"/>
          <p14:tracePt t="1432" x="3721100" y="984250"/>
          <p14:tracePt t="1448" x="3689350" y="977900"/>
          <p14:tracePt t="1465" x="3670300" y="977900"/>
          <p14:tracePt t="1483" x="3657600" y="971550"/>
          <p14:tracePt t="1498" x="3644900" y="971550"/>
          <p14:tracePt t="1515" x="3632200" y="965200"/>
          <p14:tracePt t="1532" x="3619500" y="952500"/>
          <p14:tracePt t="1548" x="3613150" y="952500"/>
          <p14:tracePt t="1565" x="3606800" y="952500"/>
          <p14:tracePt t="1582" x="3606800" y="939800"/>
          <p14:tracePt t="1623" x="3613150" y="939800"/>
          <p14:tracePt t="1644" x="3619500" y="939800"/>
          <p14:tracePt t="1651" x="3625850" y="939800"/>
          <p14:tracePt t="1667" x="3632200" y="939800"/>
          <p14:tracePt t="1681" x="3644900" y="939800"/>
          <p14:tracePt t="1698" x="3695700" y="939800"/>
          <p14:tracePt t="1715" x="3822700" y="939800"/>
          <p14:tracePt t="1731" x="3911600" y="939800"/>
          <p14:tracePt t="1747" x="4133850" y="939800"/>
          <p14:tracePt t="1764" x="4419600" y="927100"/>
          <p14:tracePt t="1780" x="4578350" y="927100"/>
          <p14:tracePt t="1797" x="4921250" y="920750"/>
          <p14:tracePt t="1814" x="5200650" y="908050"/>
          <p14:tracePt t="1831" x="5327650" y="895350"/>
          <p14:tracePt t="1848" x="5505450" y="895350"/>
          <p14:tracePt t="1863" x="5619750" y="895350"/>
          <p14:tracePt t="1880" x="5676900" y="889000"/>
          <p14:tracePt t="1898" x="5721350" y="889000"/>
          <p14:tracePt t="1913" x="5765800" y="882650"/>
          <p14:tracePt t="1930" x="5784850" y="876300"/>
          <p14:tracePt t="1947" x="5829300" y="876300"/>
          <p14:tracePt t="1963" x="5842000" y="876300"/>
          <p14:tracePt t="1981" x="5880100" y="876300"/>
          <p14:tracePt t="2013" x="5886450" y="876300"/>
          <p14:tracePt t="2030" x="5892800" y="876300"/>
          <p14:tracePt t="2065" x="5899150" y="869950"/>
          <p14:tracePt t="2072" x="5905500" y="869950"/>
          <p14:tracePt t="2082" x="5905500" y="863600"/>
          <p14:tracePt t="2100" x="5899150" y="863600"/>
          <p14:tracePt t="4030" x="5873750" y="863600"/>
          <p14:tracePt t="4037" x="5835650" y="857250"/>
          <p14:tracePt t="4051" x="5765800" y="838200"/>
          <p14:tracePt t="4059" x="5715000" y="819150"/>
          <p14:tracePt t="4074" x="5657850" y="806450"/>
          <p14:tracePt t="4089" x="5619750" y="806450"/>
          <p14:tracePt t="4106" x="5537200" y="800100"/>
          <p14:tracePt t="4122" x="5473700" y="793750"/>
          <p14:tracePt t="4139" x="5441950" y="793750"/>
          <p14:tracePt t="4157" x="5365750" y="793750"/>
          <p14:tracePt t="4172" x="5264150" y="793750"/>
          <p14:tracePt t="4189" x="5200650" y="793750"/>
          <p14:tracePt t="4206" x="5029200" y="800100"/>
          <p14:tracePt t="4222" x="4826000" y="806450"/>
          <p14:tracePt t="4238" x="4711700" y="806450"/>
          <p14:tracePt t="4256" x="4464050" y="825500"/>
          <p14:tracePt t="4272" x="4210050" y="838200"/>
          <p14:tracePt t="4289" x="4095750" y="838200"/>
          <p14:tracePt t="4305" x="3867150" y="831850"/>
          <p14:tracePt t="4321" x="3663950" y="812800"/>
          <p14:tracePt t="4339" x="3505200" y="838200"/>
          <p14:tracePt t="4355" x="3441700" y="844550"/>
          <p14:tracePt t="4371" x="3397250" y="863600"/>
          <p14:tracePt t="4389" x="3251200" y="889000"/>
          <p14:tracePt t="4405" x="3206750" y="908050"/>
          <p14:tracePt t="4421" x="3162300" y="933450"/>
          <p14:tracePt t="4438" x="3073400" y="984250"/>
          <p14:tracePt t="4455" x="2997200" y="1022350"/>
          <p14:tracePt t="4472" x="2965450" y="1028700"/>
          <p14:tracePt t="4488" x="2895600" y="1054100"/>
          <p14:tracePt t="4504" x="2844800" y="1066800"/>
          <p14:tracePt t="4522" x="2800350" y="1079500"/>
          <p14:tracePt t="4537" x="2781300" y="1085850"/>
          <p14:tracePt t="4554" x="2749550" y="1098550"/>
          <p14:tracePt t="4571" x="2717800" y="1111250"/>
          <p14:tracePt t="4588" x="2692400" y="1123950"/>
          <p14:tracePt t="4604" x="2673350" y="1123950"/>
          <p14:tracePt t="4621" x="2660650" y="1136650"/>
          <p14:tracePt t="4655" x="2660650" y="1143000"/>
          <p14:tracePt t="4671" x="2660650" y="1149350"/>
          <p14:tracePt t="4691" x="2660650" y="1155700"/>
          <p14:tracePt t="4706" x="2667000" y="1155700"/>
          <p14:tracePt t="4720" x="2673350" y="1162050"/>
          <p14:tracePt t="4737" x="2686050" y="1174750"/>
          <p14:tracePt t="4754" x="2705100" y="1187450"/>
          <p14:tracePt t="6383" x="2730500" y="1200150"/>
          <p14:tracePt t="6398" x="2762250" y="1206500"/>
          <p14:tracePt t="6404" x="2787650" y="1225550"/>
          <p14:tracePt t="6418" x="2806700" y="1250950"/>
          <p14:tracePt t="6431" x="2832100" y="1282700"/>
          <p14:tracePt t="6448" x="2870200" y="1333500"/>
          <p14:tracePt t="6464" x="2889250" y="1358900"/>
          <p14:tracePt t="6481" x="2914650" y="1397000"/>
          <p14:tracePt t="6497" x="2933700" y="1428750"/>
          <p14:tracePt t="6514" x="2940050" y="1441450"/>
          <p14:tracePt t="6531" x="2952750" y="1454150"/>
          <p14:tracePt t="6547" x="2959100" y="1466850"/>
          <p14:tracePt t="6564" x="2959100" y="1473200"/>
          <p14:tracePt t="6581" x="2965450" y="1485900"/>
          <p14:tracePt t="6597" x="2978150" y="1498600"/>
          <p14:tracePt t="6615" x="2997200" y="1517650"/>
          <p14:tracePt t="6630" x="3009900" y="1530350"/>
          <p14:tracePt t="6647" x="3022600" y="1543050"/>
          <p14:tracePt t="6664" x="3067050" y="1587500"/>
          <p14:tracePt t="6680" x="3079750" y="1600200"/>
          <p14:tracePt t="6697" x="3092450" y="1606550"/>
          <p14:tracePt t="6713" x="3117850" y="1625600"/>
          <p14:tracePt t="6730" x="3136900" y="1638300"/>
          <p14:tracePt t="6747" x="3149600" y="1644650"/>
          <p14:tracePt t="6763" x="3168650" y="1657350"/>
          <p14:tracePt t="6780" x="3175000" y="1657350"/>
          <p14:tracePt t="6797" x="3187700" y="1657350"/>
          <p14:tracePt t="7659" x="3213100" y="1657350"/>
          <p14:tracePt t="7666" x="3251200" y="1657350"/>
          <p14:tracePt t="7680" x="3289300" y="1657350"/>
          <p14:tracePt t="7695" x="3340100" y="1657350"/>
          <p14:tracePt t="7710" x="3435350" y="1657350"/>
          <p14:tracePt t="7726" x="3486150" y="1657350"/>
          <p14:tracePt t="7744" x="3587750" y="1657350"/>
          <p14:tracePt t="7760" x="3714750" y="1657350"/>
          <p14:tracePt t="7776" x="3790950" y="1657350"/>
          <p14:tracePt t="7793" x="3943350" y="1657350"/>
          <p14:tracePt t="7810" x="4095750" y="1657350"/>
          <p14:tracePt t="7826" x="4159250" y="1657350"/>
          <p14:tracePt t="7843" x="4267200" y="1651000"/>
          <p14:tracePt t="7860" x="4318000" y="1651000"/>
          <p14:tracePt t="7878" x="4425950" y="1644650"/>
          <p14:tracePt t="7892" x="4457700" y="1644650"/>
          <p14:tracePt t="7909" x="4483100" y="1638300"/>
          <p14:tracePt t="7926" x="4540250" y="1631950"/>
          <p14:tracePt t="7942" x="4584700" y="1606550"/>
          <p14:tracePt t="7960" x="4597400" y="1600200"/>
          <p14:tracePt t="7976" x="4622800" y="1593850"/>
          <p14:tracePt t="7993" x="4635500" y="1581150"/>
          <p14:tracePt t="8009" x="4629150" y="1581150"/>
          <p14:tracePt t="8528" x="4635500" y="1581150"/>
          <p14:tracePt t="8542" x="4641850" y="1581150"/>
          <p14:tracePt t="8563" x="4648200" y="1581150"/>
          <p14:tracePt t="8584" x="4654550" y="1581150"/>
          <p14:tracePt t="8592" x="4660900" y="1581150"/>
          <p14:tracePt t="8598" x="4667250" y="1581150"/>
          <p14:tracePt t="8612" x="4673600" y="1581150"/>
          <p14:tracePt t="8623" x="4679950" y="1581150"/>
          <p14:tracePt t="8643" x="4692650" y="1581150"/>
          <p14:tracePt t="8656" x="4699000" y="1587500"/>
          <p14:tracePt t="8674" x="4711700" y="1593850"/>
          <p14:tracePt t="8690" x="4724400" y="1593850"/>
          <p14:tracePt t="8706" x="4730750" y="1600200"/>
          <p14:tracePt t="8723" x="4749800" y="1606550"/>
          <p14:tracePt t="8740" x="4768850" y="1606550"/>
          <p14:tracePt t="8756" x="4775200" y="1612900"/>
          <p14:tracePt t="8773" x="4787900" y="1612900"/>
          <p14:tracePt t="8789" x="4794250" y="1619250"/>
          <p14:tracePt t="8806" x="4800600" y="1619250"/>
          <p14:tracePt t="11450" x="4851400" y="1619250"/>
          <p14:tracePt t="11458" x="4914900" y="1612900"/>
          <p14:tracePt t="11471" x="4991100" y="1606550"/>
          <p14:tracePt t="11480" x="5073650" y="1581150"/>
          <p14:tracePt t="11497" x="5162550" y="1581150"/>
          <p14:tracePt t="11515" x="5365750" y="1581150"/>
          <p14:tracePt t="11530" x="5530850" y="1574800"/>
          <p14:tracePt t="11547" x="5600700" y="1587500"/>
          <p14:tracePt t="11563" x="5740400" y="1612900"/>
          <p14:tracePt t="11580" x="5899150" y="1638300"/>
          <p14:tracePt t="11597" x="5975350" y="1638300"/>
          <p14:tracePt t="11613" x="6083300" y="1663700"/>
          <p14:tracePt t="11630" x="6184900" y="1670050"/>
          <p14:tracePt t="11647" x="6261100" y="1689100"/>
          <p14:tracePt t="11663" x="6286500" y="1689100"/>
          <p14:tracePt t="11679" x="6318250" y="1695450"/>
          <p14:tracePt t="11697" x="6400800" y="1708150"/>
          <p14:tracePt t="11712" x="6413500" y="1708150"/>
          <p14:tracePt t="11730" x="6426200" y="1708150"/>
          <p14:tracePt t="11746" x="6445250" y="1714500"/>
          <p14:tracePt t="11763" x="6457950" y="1714500"/>
          <p14:tracePt t="11779" x="6464300" y="1714500"/>
          <p14:tracePt t="11796" x="6470650" y="1714500"/>
          <p14:tracePt t="11813" x="6477000" y="1714500"/>
          <p14:tracePt t="11832" x="6483350" y="1720850"/>
          <p14:tracePt t="11845" x="6489700" y="1720850"/>
          <p14:tracePt t="11862" x="6515100" y="1727200"/>
          <p14:tracePt t="11879" x="6534150" y="1727200"/>
          <p14:tracePt t="11895" x="6546850" y="1727200"/>
          <p14:tracePt t="11913" x="6572250" y="1727200"/>
          <p14:tracePt t="11929" x="6591300" y="1727200"/>
          <p14:tracePt t="11945" x="6604000" y="1727200"/>
          <p14:tracePt t="11963" x="6648450" y="1727200"/>
          <p14:tracePt t="11979" x="6680200" y="1733550"/>
          <p14:tracePt t="11996" x="6692900" y="1733550"/>
          <p14:tracePt t="12012" x="6718300" y="1733550"/>
          <p14:tracePt t="12045" x="6724650" y="1733550"/>
          <p14:tracePt t="12068" x="6724650" y="1727200"/>
          <p14:tracePt t="12089" x="6724650" y="1720850"/>
          <p14:tracePt t="13145" x="6718300" y="1720850"/>
          <p14:tracePt t="13215" x="6718300" y="1727200"/>
          <p14:tracePt t="13636" x="6711950" y="1727200"/>
          <p14:tracePt t="13664" x="6705600" y="1727200"/>
          <p14:tracePt t="13706" x="6705600" y="1720850"/>
          <p14:tracePt t="13713" x="6705600" y="1714500"/>
          <p14:tracePt t="13741" x="6711950" y="1714500"/>
          <p14:tracePt t="13762" x="6718300" y="1708150"/>
          <p14:tracePt t="13776" x="6724650" y="1708150"/>
          <p14:tracePt t="13825" x="6731000" y="1708150"/>
          <p14:tracePt t="13846" x="6737350" y="1708150"/>
          <p14:tracePt t="13853" x="6743700" y="1708150"/>
          <p14:tracePt t="13867" x="6756400" y="1708150"/>
          <p14:tracePt t="13875" x="6769100" y="1708150"/>
          <p14:tracePt t="13889" x="6781800" y="1708150"/>
          <p14:tracePt t="13905" x="6813550" y="1701800"/>
          <p14:tracePt t="13922" x="6838950" y="1695450"/>
          <p14:tracePt t="13939" x="6889750" y="1689100"/>
          <p14:tracePt t="13955" x="6940550" y="1676400"/>
          <p14:tracePt t="13972" x="6959600" y="1676400"/>
          <p14:tracePt t="13988" x="7004050" y="1657350"/>
          <p14:tracePt t="14005" x="7016750" y="1657350"/>
          <p14:tracePt t="14023" x="7061200" y="1638300"/>
          <p14:tracePt t="14039" x="7067550" y="1638300"/>
          <p14:tracePt t="14055" x="7073900" y="1638300"/>
          <p14:tracePt t="14071" x="7080250" y="1638300"/>
          <p14:tracePt t="14088" x="7086600" y="1631950"/>
          <p14:tracePt t="14121" x="7099300" y="1631950"/>
          <p14:tracePt t="14138" x="7105650" y="1631950"/>
          <p14:tracePt t="14556" x="7067550" y="1631950"/>
          <p14:tracePt t="14563" x="6991350" y="1631950"/>
          <p14:tracePt t="14577" x="6902450" y="1631950"/>
          <p14:tracePt t="14586" x="6800850" y="1631950"/>
          <p14:tracePt t="14603" x="6699250" y="1625600"/>
          <p14:tracePt t="14620" x="6508750" y="1625600"/>
          <p14:tracePt t="14636" x="6375400" y="1587500"/>
          <p14:tracePt t="14653" x="6292850" y="1555750"/>
          <p14:tracePt t="14670" x="6140450" y="1517650"/>
          <p14:tracePt t="14686" x="6070600" y="1498600"/>
          <p14:tracePt t="14702" x="5949950" y="1473200"/>
          <p14:tracePt t="14719" x="5867400" y="1447800"/>
          <p14:tracePt t="14736" x="5848350" y="1447800"/>
          <p14:tracePt t="14753" x="5778500" y="1447800"/>
          <p14:tracePt t="14769" x="5727700" y="1447800"/>
          <p14:tracePt t="14785" x="5702300" y="1447800"/>
          <p14:tracePt t="14803" x="5651500" y="1447800"/>
          <p14:tracePt t="14819" x="5613400" y="1447800"/>
          <p14:tracePt t="14835" x="5581650" y="1441450"/>
          <p14:tracePt t="14852" x="5530850" y="1409700"/>
          <p14:tracePt t="14868" x="5480050" y="1409700"/>
          <p14:tracePt t="14886" x="5454650" y="1409700"/>
          <p14:tracePt t="14902" x="5403850" y="1403350"/>
          <p14:tracePt t="14918" x="5378450" y="1403350"/>
          <p14:tracePt t="14935" x="5353050" y="1403350"/>
          <p14:tracePt t="14952" x="5346700" y="1403350"/>
          <p14:tracePt t="14968" x="5340350" y="1403350"/>
          <p14:tracePt t="14985" x="5308600" y="1416050"/>
          <p14:tracePt t="15001" x="5302250" y="1422400"/>
          <p14:tracePt t="15018" x="5283200" y="1428750"/>
          <p14:tracePt t="15035" x="5251450" y="1447800"/>
          <p14:tracePt t="15051" x="5207000" y="1466850"/>
          <p14:tracePt t="15069" x="5156200" y="1492250"/>
          <p14:tracePt t="15084" x="5137150" y="1498600"/>
          <p14:tracePt t="15101" x="5080000" y="1517650"/>
          <p14:tracePt t="15118" x="5041900" y="1530350"/>
          <p14:tracePt t="15134" x="5029200" y="1536700"/>
          <p14:tracePt t="15151" x="4991100" y="1555750"/>
          <p14:tracePt t="15168" x="4978400" y="1562100"/>
          <p14:tracePt t="15184" x="4965700" y="1568450"/>
          <p14:tracePt t="15201" x="4953000" y="1581150"/>
          <p14:tracePt t="15217" x="4946650" y="1600200"/>
          <p14:tracePt t="15234" x="4940300" y="1619250"/>
          <p14:tracePt t="15253" x="4914900" y="1701800"/>
          <p14:tracePt t="15267" x="4889500" y="1758950"/>
          <p14:tracePt t="17367" x="4876800" y="1758950"/>
          <p14:tracePt t="17381" x="4864100" y="1758950"/>
          <p14:tracePt t="17388" x="4832350" y="1758950"/>
          <p14:tracePt t="17396" x="4819650" y="1758950"/>
          <p14:tracePt t="17410" x="4781550" y="1758950"/>
          <p14:tracePt t="17426" x="4711700" y="1784350"/>
          <p14:tracePt t="17444" x="4641850" y="1803400"/>
          <p14:tracePt t="17460" x="4546600" y="1822450"/>
          <p14:tracePt t="17476" x="4489450" y="1841500"/>
          <p14:tracePt t="17494" x="4368800" y="1879600"/>
          <p14:tracePt t="17509" x="4184650" y="1911350"/>
          <p14:tracePt t="17526" x="4095750" y="1936750"/>
          <p14:tracePt t="17543" x="3873500" y="1993900"/>
          <p14:tracePt t="17560" x="3771900" y="2032000"/>
          <p14:tracePt t="17576" x="3536950" y="2089150"/>
          <p14:tracePt t="17592" x="3308350" y="2127250"/>
          <p14:tracePt t="17609" x="3206750" y="2146300"/>
          <p14:tracePt t="17626" x="3022600" y="2178050"/>
          <p14:tracePt t="17643" x="2870200" y="2190750"/>
          <p14:tracePt t="17659" x="2787650" y="2197100"/>
          <p14:tracePt t="17676" x="2635250" y="2197100"/>
          <p14:tracePt t="17692" x="2546350" y="2197100"/>
          <p14:tracePt t="17709" x="2514600" y="2190750"/>
          <p14:tracePt t="17726" x="2463800" y="2171700"/>
          <p14:tracePt t="17742" x="2451100" y="2165350"/>
          <p14:tracePt t="17759" x="2432050" y="2159000"/>
          <p14:tracePt t="17775" x="2406650" y="2159000"/>
          <p14:tracePt t="17792" x="2374900" y="2184400"/>
          <p14:tracePt t="17809" x="2298700" y="2209800"/>
          <p14:tracePt t="18555" x="2292350" y="2209800"/>
          <p14:tracePt t="18562" x="2286000" y="2209800"/>
          <p14:tracePt t="18583" x="2279650" y="2209800"/>
          <p14:tracePt t="18592" x="2279650" y="2216150"/>
          <p14:tracePt t="18605" x="2273300" y="2216150"/>
          <p14:tracePt t="18622" x="2273300" y="2222500"/>
          <p14:tracePt t="18646" x="2266950" y="2228850"/>
          <p14:tracePt t="18723" x="2260600" y="2235200"/>
          <p14:tracePt t="18821" x="2260600" y="2241550"/>
          <p14:tracePt t="18885" x="2266950" y="2241550"/>
          <p14:tracePt t="20124" x="2266950" y="2247900"/>
          <p14:tracePt t="20138" x="2273300" y="2254250"/>
          <p14:tracePt t="20145" x="2279650" y="2254250"/>
          <p14:tracePt t="20187" x="2286000" y="2254250"/>
          <p14:tracePt t="20194" x="2292350" y="2260600"/>
          <p14:tracePt t="20215" x="2298700" y="2260600"/>
          <p14:tracePt t="20235" x="2305050" y="2266950"/>
          <p14:tracePt t="20251" x="2311400" y="2266950"/>
          <p14:tracePt t="20257" x="2317750" y="2266950"/>
          <p14:tracePt t="20278" x="2324100" y="2266950"/>
          <p14:tracePt t="20286" x="2336800" y="2266950"/>
          <p14:tracePt t="20302" x="2349500" y="2266950"/>
          <p14:tracePt t="20316" x="2362200" y="2273300"/>
          <p14:tracePt t="20333" x="2413000" y="2273300"/>
          <p14:tracePt t="20336" x="2438400" y="2273300"/>
          <p14:tracePt t="20350" x="2470150" y="2279650"/>
          <p14:tracePt t="20366" x="2495550" y="2279650"/>
          <p14:tracePt t="20383" x="2552700" y="2279650"/>
          <p14:tracePt t="20400" x="2597150" y="2279650"/>
          <p14:tracePt t="20416" x="2609850" y="2279650"/>
          <p14:tracePt t="20433" x="2635250" y="2279650"/>
          <p14:tracePt t="20449" x="2641600" y="2279650"/>
          <p14:tracePt t="20483" x="2647950" y="2279650"/>
          <p14:tracePt t="26208" x="2641600" y="2279650"/>
          <p14:tracePt t="26215" x="2635250" y="2279650"/>
          <p14:tracePt t="26230" x="2622550" y="2279650"/>
          <p14:tracePt t="26246" x="2603500" y="2273300"/>
          <p14:tracePt t="26262" x="2578100" y="2273300"/>
          <p14:tracePt t="26280" x="2559050" y="2279650"/>
          <p14:tracePt t="26296" x="2540000" y="2286000"/>
          <p14:tracePt t="26313" x="2508250" y="2286000"/>
          <p14:tracePt t="26329" x="2489200" y="2286000"/>
          <p14:tracePt t="26346" x="2451100" y="2286000"/>
          <p14:tracePt t="26363" x="2406650" y="2286000"/>
          <p14:tracePt t="26379" x="2374900" y="2279650"/>
          <p14:tracePt t="26395" x="2336800" y="2273300"/>
          <p14:tracePt t="26412" x="2298700" y="2273300"/>
          <p14:tracePt t="26429" x="2266950" y="2273300"/>
          <p14:tracePt t="26446" x="2228850" y="2279650"/>
          <p14:tracePt t="26461" x="2184400" y="2298700"/>
          <p14:tracePt t="26478" x="2152650" y="2305050"/>
          <p14:tracePt t="26497" x="2114550" y="2311400"/>
          <p14:tracePt t="26511" x="2095500" y="2317750"/>
          <p14:tracePt t="26528" x="2082800" y="2317750"/>
          <p14:tracePt t="26545" x="2076450" y="2317750"/>
          <p14:tracePt t="26643" x="2076450" y="2311400"/>
          <p14:tracePt t="26671" x="2076450" y="2305050"/>
          <p14:tracePt t="26692" x="2076450" y="2298700"/>
          <p14:tracePt t="26720" x="2082800" y="2292350"/>
          <p14:tracePt t="26776" x="2089150" y="2286000"/>
          <p14:tracePt t="26805" x="2095500" y="2279650"/>
          <p14:tracePt t="26832" x="2101850" y="2279650"/>
          <p14:tracePt t="26860" x="2108200" y="2279650"/>
          <p14:tracePt t="26952" x="2114550" y="2279650"/>
          <p14:tracePt t="26987" x="2120900" y="2279650"/>
          <p14:tracePt t="26995" x="2127250" y="2279650"/>
          <p14:tracePt t="27057" x="2133600" y="2279650"/>
          <p14:tracePt t="27092" x="2139950" y="2279650"/>
          <p14:tracePt t="27212" x="2139950" y="2286000"/>
          <p14:tracePt t="27233" x="2146300" y="2292350"/>
          <p14:tracePt t="27247" x="2146300" y="2298700"/>
          <p14:tracePt t="27254" x="2146300" y="2305050"/>
          <p14:tracePt t="27268" x="2152650" y="2311400"/>
          <p14:tracePt t="27282" x="2159000" y="2317750"/>
          <p14:tracePt t="27292" x="2159000" y="2330450"/>
          <p14:tracePt t="27309" x="2171700" y="2349500"/>
          <p14:tracePt t="27325" x="2184400" y="2393950"/>
          <p14:tracePt t="27342" x="2203450" y="2432050"/>
          <p14:tracePt t="27359" x="2216150" y="2463800"/>
          <p14:tracePt t="27375" x="2247900" y="2501900"/>
          <p14:tracePt t="27392" x="2266950" y="2520950"/>
          <p14:tracePt t="27409" x="2292350" y="2552700"/>
          <p14:tracePt t="27425" x="2311400" y="2571750"/>
          <p14:tracePt t="27428" x="2317750" y="2584450"/>
          <p14:tracePt t="27442" x="2330450" y="2603500"/>
          <p14:tracePt t="27459" x="2349500" y="2616200"/>
          <p14:tracePt t="27475" x="2355850" y="2622550"/>
          <p14:tracePt t="27492" x="2374900" y="2628900"/>
          <p14:tracePt t="27508" x="2381250" y="2635250"/>
          <p14:tracePt t="27525" x="2387600" y="2641600"/>
          <p14:tracePt t="27542" x="2406650" y="2641600"/>
          <p14:tracePt t="27558" x="2413000" y="2654300"/>
          <p14:tracePt t="27575" x="2425700" y="2654300"/>
          <p14:tracePt t="27591" x="2425700" y="2660650"/>
          <p14:tracePt t="27608" x="2438400" y="2667000"/>
          <p14:tracePt t="27624" x="2438400" y="2673350"/>
          <p14:tracePt t="27641" x="2444750" y="2673350"/>
          <p14:tracePt t="27675" x="2451100" y="2679700"/>
          <p14:tracePt t="27691" x="2457450" y="2679700"/>
          <p14:tracePt t="27711" x="2457450" y="2686050"/>
          <p14:tracePt t="27738" x="2463800" y="2692400"/>
          <p14:tracePt t="29819" x="2476500" y="2692400"/>
          <p14:tracePt t="29834" x="2508250" y="2679700"/>
          <p14:tracePt t="29840" x="2540000" y="2673350"/>
          <p14:tracePt t="29849" x="2559050" y="2660650"/>
          <p14:tracePt t="29867" x="2590800" y="2654300"/>
          <p14:tracePt t="29883" x="2641600" y="2641600"/>
          <p14:tracePt t="29899" x="2660650" y="2635250"/>
          <p14:tracePt t="29918" x="2705100" y="2616200"/>
          <p14:tracePt t="29933" x="2755900" y="2597150"/>
          <p14:tracePt t="29950" x="2774950" y="2590800"/>
          <p14:tracePt t="29967" x="2825750" y="2578100"/>
          <p14:tracePt t="29983" x="2882900" y="2552700"/>
          <p14:tracePt t="30000" x="2914650" y="2546350"/>
          <p14:tracePt t="30016" x="2952750" y="2540000"/>
          <p14:tracePt t="30033" x="2997200" y="2533650"/>
          <p14:tracePt t="30050" x="3009900" y="2533650"/>
          <p14:tracePt t="30066" x="3028950" y="2527300"/>
          <p14:tracePt t="30083" x="3035300" y="2527300"/>
          <p14:tracePt t="30116" x="3048000" y="2527300"/>
          <p14:tracePt t="30150" x="3060700" y="2527300"/>
          <p14:tracePt t="30184" x="3067050" y="2527300"/>
          <p14:tracePt t="30240" x="3067050" y="2533650"/>
          <p14:tracePt t="30793" x="3067050" y="2520950"/>
          <p14:tracePt t="30800" x="3060700" y="2501900"/>
          <p14:tracePt t="30816" x="3054350" y="2482850"/>
          <p14:tracePt t="30830" x="3041650" y="2457450"/>
          <p14:tracePt t="30847" x="3016250" y="2400300"/>
          <p14:tracePt t="30864" x="2978150" y="2279650"/>
          <p14:tracePt t="30879" x="2952750" y="2197100"/>
          <p14:tracePt t="30897" x="2851150" y="1943100"/>
          <p14:tracePt t="30913" x="2724150" y="1612900"/>
          <p14:tracePt t="30930" x="2686050" y="1524000"/>
          <p14:tracePt t="30947" x="2622550" y="1435100"/>
          <p14:tracePt t="30963" x="2584450" y="1384300"/>
          <p14:tracePt t="30980" x="2578100" y="1371600"/>
          <p14:tracePt t="30982" x="2571750" y="1365250"/>
          <p14:tracePt t="30999" x="2559050" y="1365250"/>
          <p14:tracePt t="31013" x="2552700" y="1352550"/>
          <p14:tracePt t="31029" x="2533650" y="1333500"/>
          <p14:tracePt t="31046" x="2514600" y="1327150"/>
          <p14:tracePt t="31063" x="2508250" y="1320800"/>
          <p14:tracePt t="31080" x="2495550" y="1314450"/>
          <p14:tracePt t="31095" x="2476500" y="1295400"/>
          <p14:tracePt t="31113" x="2470150" y="1282700"/>
          <p14:tracePt t="31129" x="2451100" y="1276350"/>
          <p14:tracePt t="31145" x="2444750" y="1270000"/>
          <p14:tracePt t="31162" x="2432050" y="1263650"/>
          <p14:tracePt t="31179" x="2413000" y="1257300"/>
          <p14:tracePt t="31195" x="2393950" y="1250950"/>
          <p14:tracePt t="31212" x="2393950" y="1244600"/>
          <p14:tracePt t="31229" x="2374900" y="1238250"/>
          <p14:tracePt t="31245" x="2362200" y="1225550"/>
          <p14:tracePt t="31263" x="2349500" y="1225550"/>
          <p14:tracePt t="31278" x="2343150" y="1219200"/>
          <p14:tracePt t="31298" x="2336800" y="1212850"/>
          <p14:tracePt t="31312" x="2330450" y="1212850"/>
          <p14:tracePt t="31333" x="2324100" y="1206500"/>
          <p14:tracePt t="31375" x="2317750" y="1206500"/>
          <p14:tracePt t="31382" x="2317750" y="1200150"/>
          <p14:tracePt t="31417" x="2311400" y="1200150"/>
          <p14:tracePt t="31424" x="2311400" y="1193800"/>
          <p14:tracePt t="31452" x="2305050" y="1193800"/>
          <p14:tracePt t="31537" x="2305050" y="1187450"/>
          <p14:tracePt t="32217" x="2305050" y="1193800"/>
          <p14:tracePt t="32245" x="2305050" y="1200150"/>
          <p14:tracePt t="32260" x="2305050" y="1206500"/>
          <p14:tracePt t="32267" x="2305050" y="1212850"/>
          <p14:tracePt t="32288" x="2305050" y="1231900"/>
          <p14:tracePt t="32295" x="2305050" y="1257300"/>
          <p14:tracePt t="32311" x="2305050" y="1276350"/>
          <p14:tracePt t="32325" x="2317750" y="1314450"/>
          <p14:tracePt t="32341" x="2324100" y="1428750"/>
          <p14:tracePt t="32358" x="2330450" y="1562100"/>
          <p14:tracePt t="32375" x="2330450" y="1625600"/>
          <p14:tracePt t="32392" x="2343150" y="1765300"/>
          <p14:tracePt t="32408" x="2349500" y="1885950"/>
          <p14:tracePt t="32425" x="2349500" y="1924050"/>
          <p14:tracePt t="32442" x="2349500" y="2012950"/>
          <p14:tracePt t="32458" x="2362200" y="2070100"/>
          <p14:tracePt t="32474" x="2362200" y="2089150"/>
          <p14:tracePt t="32491" x="2368550" y="2139950"/>
          <p14:tracePt t="32508" x="2374900" y="2178050"/>
          <p14:tracePt t="32526" x="2387600" y="2190750"/>
          <p14:tracePt t="32541" x="2393950" y="2222500"/>
          <p14:tracePt t="32557" x="2400300" y="2235200"/>
          <p14:tracePt t="32574" x="2413000" y="2266950"/>
          <p14:tracePt t="32590" x="2419350" y="2292350"/>
          <p14:tracePt t="32608" x="2419350" y="2311400"/>
          <p14:tracePt t="32624" x="2425700" y="2336800"/>
          <p14:tracePt t="32641" x="2438400" y="2381250"/>
          <p14:tracePt t="32657" x="2438400" y="2393950"/>
          <p14:tracePt t="32674" x="2444750" y="2432050"/>
          <p14:tracePt t="32690" x="2457450" y="2470150"/>
          <p14:tracePt t="32707" x="2457450" y="2489200"/>
          <p14:tracePt t="32724" x="2457450" y="2514600"/>
          <p14:tracePt t="32740" x="2457450" y="2546350"/>
          <p14:tracePt t="32757" x="2457450" y="2559050"/>
          <p14:tracePt t="32773" x="2463800" y="2584450"/>
          <p14:tracePt t="32790" x="2463800" y="2622550"/>
          <p14:tracePt t="32807" x="2463800" y="2635250"/>
          <p14:tracePt t="33488" x="2463800" y="2641600"/>
          <p14:tracePt t="33502" x="2482850" y="2641600"/>
          <p14:tracePt t="33509" x="2501900" y="2641600"/>
          <p14:tracePt t="33524" x="2514600" y="2641600"/>
          <p14:tracePt t="33538" x="2533650" y="2641600"/>
          <p14:tracePt t="33555" x="2578100" y="2647950"/>
          <p14:tracePt t="33570" x="2597150" y="2647950"/>
          <p14:tracePt t="33587" x="2628900" y="2647950"/>
          <p14:tracePt t="33604" x="2660650" y="2647950"/>
          <p14:tracePt t="33620" x="2686050" y="2647950"/>
          <p14:tracePt t="33637" x="2724150" y="2647950"/>
          <p14:tracePt t="33653" x="2762250" y="2647950"/>
          <p14:tracePt t="33671" x="2813050" y="2647950"/>
          <p14:tracePt t="33687" x="2832100" y="2647950"/>
          <p14:tracePt t="33703" x="2863850" y="2647950"/>
          <p14:tracePt t="33721" x="2901950" y="2647950"/>
          <p14:tracePt t="33737" x="2908300" y="2647950"/>
          <p14:tracePt t="33753" x="2927350" y="2647950"/>
          <p14:tracePt t="33770" x="2946400" y="2647950"/>
          <p14:tracePt t="33786" x="2952750" y="2647950"/>
          <p14:tracePt t="33803" x="2965450" y="2647950"/>
          <p14:tracePt t="33819" x="2971800" y="2641600"/>
          <p14:tracePt t="33854" x="2978150" y="2641600"/>
          <p14:tracePt t="33881" x="2984500" y="2641600"/>
          <p14:tracePt t="33938" x="2990850" y="2641600"/>
          <p14:tracePt t="37148" x="2984500" y="2635250"/>
          <p14:tracePt t="37162" x="2971800" y="2635250"/>
          <p14:tracePt t="37169" x="2959100" y="2616200"/>
          <p14:tracePt t="37177" x="2946400" y="2603500"/>
          <p14:tracePt t="37192" x="2933700" y="2590800"/>
          <p14:tracePt t="37208" x="2908300" y="2578100"/>
          <p14:tracePt t="37225" x="2882900" y="2552700"/>
          <p14:tracePt t="37241" x="2851150" y="2527300"/>
          <p14:tracePt t="37258" x="2838450" y="2514600"/>
          <p14:tracePt t="37275" x="2787650" y="2495550"/>
          <p14:tracePt t="37291" x="2743200" y="2470150"/>
          <p14:tracePt t="37308" x="2711450" y="2463800"/>
          <p14:tracePt t="37324" x="2660650" y="2451100"/>
          <p14:tracePt t="37341" x="2622550" y="2432050"/>
          <p14:tracePt t="37357" x="2609850" y="2419350"/>
          <p14:tracePt t="37374" x="2578100" y="2393950"/>
          <p14:tracePt t="37391" x="2546350" y="2381250"/>
          <p14:tracePt t="37408" x="2527300" y="2368550"/>
          <p14:tracePt t="37424" x="2520950" y="2368550"/>
          <p14:tracePt t="37440" x="2514600" y="2362200"/>
          <p14:tracePt t="37458" x="2501900" y="2355850"/>
          <p14:tracePt t="37474" x="2495550" y="2355850"/>
          <p14:tracePt t="37507" x="2489200" y="2349500"/>
          <p14:tracePt t="37527" x="2482850" y="2349500"/>
          <p14:tracePt t="37562" x="2476500" y="2349500"/>
          <p14:tracePt t="37632" x="2470150" y="2343150"/>
          <p14:tracePt t="37640" x="2463800" y="2343150"/>
          <p14:tracePt t="37667" x="2457450" y="2336800"/>
          <p14:tracePt t="37681" x="2451100" y="2336800"/>
          <p14:tracePt t="37710" x="2438400" y="2330450"/>
          <p14:tracePt t="37724" x="2432050" y="2330450"/>
          <p14:tracePt t="37751" x="2425700" y="2330450"/>
          <p14:tracePt t="37758" x="2419350" y="2324100"/>
          <p14:tracePt t="37774" x="2406650" y="2324100"/>
          <p14:tracePt t="37780" x="2393950" y="2317750"/>
          <p14:tracePt t="37794" x="2381250" y="2311400"/>
          <p14:tracePt t="37806" x="2368550" y="2311400"/>
          <p14:tracePt t="37822" x="2336800" y="2298700"/>
          <p14:tracePt t="37839" x="2311400" y="2292350"/>
          <p14:tracePt t="37856" x="2286000" y="2279650"/>
          <p14:tracePt t="37872" x="2260600" y="2273300"/>
          <p14:tracePt t="37889" x="2260600" y="2266950"/>
          <p14:tracePt t="37906" x="2241550" y="2260600"/>
          <p14:tracePt t="37922" x="2235200" y="2260600"/>
          <p14:tracePt t="37956" x="2228850" y="2254250"/>
          <p14:tracePt t="37983" x="2222500" y="2247900"/>
          <p14:tracePt t="38019" x="2216150" y="2247900"/>
          <p14:tracePt t="38040" x="2216150" y="2241550"/>
          <p14:tracePt t="38061" x="2209800" y="2241550"/>
          <p14:tracePt t="38082" x="2203450" y="2241550"/>
          <p14:tracePt t="38130" x="2197100" y="2241550"/>
          <p14:tracePt t="40237" x="2203450" y="2247900"/>
          <p14:tracePt t="40245" x="2222500" y="2260600"/>
          <p14:tracePt t="40259" x="2254250" y="2279650"/>
          <p14:tracePt t="40267" x="2286000" y="2292350"/>
          <p14:tracePt t="40283" x="2305050" y="2305050"/>
          <p14:tracePt t="40297" x="2381250" y="2336800"/>
          <p14:tracePt t="40314" x="2419350" y="2355850"/>
          <p14:tracePt t="40330" x="2495550" y="2381250"/>
          <p14:tracePt t="40347" x="2533650" y="2387600"/>
          <p14:tracePt t="40365" x="2616200" y="2432050"/>
          <p14:tracePt t="40380" x="2641600" y="2451100"/>
          <p14:tracePt t="40397" x="2660650" y="2463800"/>
          <p14:tracePt t="40414" x="2698750" y="2508250"/>
          <p14:tracePt t="40430" x="2730500" y="2533650"/>
          <p14:tracePt t="40447" x="2755900" y="2546350"/>
          <p14:tracePt t="40463" x="2774950" y="2571750"/>
          <p14:tracePt t="40480" x="2787650" y="2584450"/>
          <p14:tracePt t="40497" x="2794000" y="2590800"/>
          <p14:tracePt t="40513" x="2800350" y="2603500"/>
          <p14:tracePt t="40530" x="2813050" y="2616200"/>
          <p14:tracePt t="40547" x="2819400" y="2622550"/>
          <p14:tracePt t="40579" x="2832100" y="2628900"/>
          <p14:tracePt t="40597" x="2838450" y="2641600"/>
          <p14:tracePt t="40638" x="2838450" y="2647950"/>
          <p14:tracePt t="40659" x="2844800" y="2647950"/>
          <p14:tracePt t="40687" x="2851150" y="2654300"/>
          <p14:tracePt t="41130" x="2901950" y="2654300"/>
          <p14:tracePt t="41137" x="2978150" y="2654300"/>
          <p14:tracePt t="41151" x="3073400" y="2641600"/>
          <p14:tracePt t="41161" x="3162300" y="2641600"/>
          <p14:tracePt t="41177" x="3251200" y="2609850"/>
          <p14:tracePt t="41194" x="3409950" y="2584450"/>
          <p14:tracePt t="41211" x="3587750" y="2565400"/>
          <p14:tracePt t="41227" x="3676650" y="2540000"/>
          <p14:tracePt t="41244" x="3860800" y="2501900"/>
          <p14:tracePt t="41260" x="4019550" y="2482850"/>
          <p14:tracePt t="41278" x="4133850" y="2463800"/>
          <p14:tracePt t="41294" x="4203700" y="2444750"/>
          <p14:tracePt t="41310" x="4279900" y="2444750"/>
          <p14:tracePt t="41328" x="4464050" y="2425700"/>
          <p14:tracePt t="41344" x="4527550" y="2425700"/>
          <p14:tracePt t="41360" x="4591050" y="2425700"/>
          <p14:tracePt t="41377" x="4711700" y="2438400"/>
          <p14:tracePt t="41393" x="4851400" y="2451100"/>
          <p14:tracePt t="41412" x="4997450" y="2470150"/>
          <p14:tracePt t="41427" x="5060950" y="2470150"/>
          <p14:tracePt t="41443" x="5194300" y="2495550"/>
          <p14:tracePt t="41460" x="5295900" y="2514600"/>
          <p14:tracePt t="41476" x="5340350" y="2533650"/>
          <p14:tracePt t="41493" x="5397500" y="2546350"/>
          <p14:tracePt t="41510" x="5473700" y="2571750"/>
          <p14:tracePt t="41526" x="5511800" y="2578100"/>
          <p14:tracePt t="41543" x="5581650" y="2584450"/>
          <p14:tracePt t="41560" x="5702300" y="2597150"/>
          <p14:tracePt t="41576" x="5753100" y="2590800"/>
          <p14:tracePt t="41593" x="5861050" y="2584450"/>
          <p14:tracePt t="41609" x="5962650" y="2565400"/>
          <p14:tracePt t="41625" x="6007100" y="2546350"/>
          <p14:tracePt t="41644" x="6076950" y="2540000"/>
          <p14:tracePt t="41659" x="6096000" y="2540000"/>
          <p14:tracePt t="41676" x="6121400" y="2533650"/>
          <p14:tracePt t="41693" x="6127750" y="2520950"/>
          <p14:tracePt t="42091" x="6146800" y="2520950"/>
          <p14:tracePt t="42099" x="6184900" y="2520950"/>
          <p14:tracePt t="42113" x="6235700" y="2520950"/>
          <p14:tracePt t="42124" x="6286500" y="2520950"/>
          <p14:tracePt t="42141" x="6388100" y="2520950"/>
          <p14:tracePt t="42157" x="6445250" y="2508250"/>
          <p14:tracePt t="42174" x="6546850" y="2501900"/>
          <p14:tracePt t="42191" x="6667500" y="2489200"/>
          <p14:tracePt t="42207" x="6731000" y="2489200"/>
          <p14:tracePt t="42224" x="6781800" y="2489200"/>
          <p14:tracePt t="42240" x="6940550" y="2514600"/>
          <p14:tracePt t="42257" x="6972300" y="2514600"/>
          <p14:tracePt t="42274" x="7010400" y="2520950"/>
          <p14:tracePt t="42291" x="7023100" y="2527300"/>
          <p14:tracePt t="42307" x="7042150" y="2527300"/>
          <p14:tracePt t="42324" x="7054850" y="2533650"/>
          <p14:tracePt t="42340" x="7061200" y="2533650"/>
          <p14:tracePt t="42374" x="7067550" y="2533650"/>
          <p14:tracePt t="42422" x="7073900" y="2533650"/>
          <p14:tracePt t="42491" x="7086600" y="2533650"/>
          <p14:tracePt t="42507" x="7092950" y="2533650"/>
          <p14:tracePt t="42513" x="7099300" y="2533650"/>
          <p14:tracePt t="42522" x="7105650" y="2533650"/>
          <p14:tracePt t="42543" x="7112000" y="2533650"/>
          <p14:tracePt t="42557" x="7124700" y="2540000"/>
          <p14:tracePt t="42573" x="7137400" y="2540000"/>
          <p14:tracePt t="42591" x="7181850" y="2552700"/>
          <p14:tracePt t="42606" x="7239000" y="2565400"/>
          <p14:tracePt t="42623" x="7277100" y="2571750"/>
          <p14:tracePt t="42626" x="7308850" y="2571750"/>
          <p14:tracePt t="42640" x="7346950" y="2584450"/>
          <p14:tracePt t="42656" x="7442200" y="2597150"/>
          <p14:tracePt t="42672" x="7493000" y="2597150"/>
          <p14:tracePt t="42689" x="7664450" y="2616200"/>
          <p14:tracePt t="42706" x="7740650" y="2616200"/>
          <p14:tracePt t="42723" x="7791450" y="2616200"/>
          <p14:tracePt t="42739" x="7886700" y="2597150"/>
          <p14:tracePt t="43790" x="7912100" y="2597150"/>
          <p14:tracePt t="43796" x="7931150" y="2603500"/>
          <p14:tracePt t="43804" x="7950200" y="2616200"/>
          <p14:tracePt t="43819" x="7962900" y="2628900"/>
          <p14:tracePt t="43835" x="7988300" y="2635250"/>
          <p14:tracePt t="43853" x="8013700" y="2647950"/>
          <p14:tracePt t="43868" x="8039100" y="2654300"/>
          <p14:tracePt t="43885" x="8045450" y="2654300"/>
          <p14:tracePt t="43902" x="8058150" y="2660650"/>
          <p14:tracePt t="43918" x="8064500" y="2660650"/>
          <p14:tracePt t="43935" x="8070850" y="2660650"/>
          <p14:tracePt t="44437" x="8045450" y="2660650"/>
          <p14:tracePt t="44451" x="8007350" y="2660650"/>
          <p14:tracePt t="44458" x="7956550" y="2660650"/>
          <p14:tracePt t="44466" x="7905750" y="2660650"/>
          <p14:tracePt t="44482" x="7874000" y="2660650"/>
          <p14:tracePt t="44500" x="7797800" y="2679700"/>
          <p14:tracePt t="44516" x="7753350" y="2686050"/>
          <p14:tracePt t="44533" x="7702550" y="2692400"/>
          <p14:tracePt t="44550" x="7645400" y="2698750"/>
          <p14:tracePt t="44566" x="7626350" y="2698750"/>
          <p14:tracePt t="44582" x="7588250" y="2711450"/>
          <p14:tracePt t="44599" x="7543800" y="2711450"/>
          <p14:tracePt t="44616" x="7524750" y="2711450"/>
          <p14:tracePt t="44632" x="7486650" y="2717800"/>
          <p14:tracePt t="44649" x="7448550" y="2724150"/>
          <p14:tracePt t="44665" x="7435850" y="2730500"/>
          <p14:tracePt t="44683" x="7410450" y="2730500"/>
          <p14:tracePt t="44699" x="7391400" y="2743200"/>
          <p14:tracePt t="44715" x="7378700" y="2743200"/>
          <p14:tracePt t="44732" x="7359650" y="2749550"/>
          <p14:tracePt t="44749" x="7340600" y="2749550"/>
          <p14:tracePt t="44765" x="7327900" y="2749550"/>
          <p14:tracePt t="44782" x="7302500" y="2749550"/>
          <p14:tracePt t="44798" x="7289800" y="2749550"/>
          <p14:tracePt t="44816" x="7283450" y="2749550"/>
          <p14:tracePt t="44831" x="7270750" y="2743200"/>
          <p14:tracePt t="44848" x="7264400" y="2743200"/>
          <p14:tracePt t="44900" x="7264400" y="2736850"/>
          <p14:tracePt t="44936" x="7270750" y="2736850"/>
          <p14:tracePt t="44956" x="7277100" y="2736850"/>
          <p14:tracePt t="44977" x="7283450" y="2736850"/>
          <p14:tracePt t="44998" x="7283450" y="2743200"/>
          <p14:tracePt t="45019" x="7289800" y="2743200"/>
          <p14:tracePt t="45026" x="7302500" y="2743200"/>
          <p14:tracePt t="45041" x="7308850" y="2743200"/>
          <p14:tracePt t="45050" x="7321550" y="2743200"/>
          <p14:tracePt t="45064" x="7340600" y="2743200"/>
          <p14:tracePt t="45081" x="7359650" y="2743200"/>
          <p14:tracePt t="45098" x="7454900" y="2743200"/>
          <p14:tracePt t="45114" x="7486650" y="2736850"/>
          <p14:tracePt t="45130" x="7524750" y="2730500"/>
          <p14:tracePt t="45147" x="7594600" y="2717800"/>
          <p14:tracePt t="45164" x="7651750" y="2686050"/>
          <p14:tracePt t="45181" x="7689850" y="2667000"/>
          <p14:tracePt t="45197" x="7702550" y="2667000"/>
          <p14:tracePt t="45213" x="7727950" y="2641600"/>
          <p14:tracePt t="45231" x="7740650" y="2622550"/>
          <p14:tracePt t="45247" x="7747000" y="2622550"/>
          <p14:tracePt t="45263" x="7759700" y="2603500"/>
          <p14:tracePt t="45280" x="7785100" y="2578100"/>
          <p14:tracePt t="45297" x="7797800" y="2552700"/>
          <p14:tracePt t="45313" x="7842250" y="2520950"/>
          <p14:tracePt t="45329" x="7874000" y="2476500"/>
          <p14:tracePt t="45346" x="7905750" y="2444750"/>
          <p14:tracePt t="46112" x="7899400" y="2444750"/>
          <p14:tracePt t="46126" x="7893050" y="2444750"/>
          <p14:tracePt t="46133" x="7886700" y="2444750"/>
          <p14:tracePt t="46143" x="7886700" y="2451100"/>
          <p14:tracePt t="46161" x="7867650" y="2463800"/>
          <p14:tracePt t="46177" x="7861300" y="2463800"/>
          <p14:tracePt t="46194" x="7848600" y="2470150"/>
          <p14:tracePt t="46210" x="7835900" y="2476500"/>
          <p14:tracePt t="46227" x="7823200" y="2476500"/>
          <p14:tracePt t="46243" x="7823200" y="2482850"/>
          <p14:tracePt t="46260" x="7804150" y="2482850"/>
          <p14:tracePt t="46277" x="7791450" y="2482850"/>
          <p14:tracePt t="46310" x="7778750" y="2489200"/>
          <p14:tracePt t="46326" x="7759700" y="2489200"/>
          <p14:tracePt t="46344" x="7747000" y="2489200"/>
          <p14:tracePt t="46359" x="7740650" y="2489200"/>
          <p14:tracePt t="46376" x="7721600" y="2489200"/>
          <p14:tracePt t="46393" x="7689850" y="2489200"/>
          <p14:tracePt t="46410" x="7664450" y="2489200"/>
          <p14:tracePt t="46427" x="7613650" y="2489200"/>
          <p14:tracePt t="46443" x="7543800" y="2482850"/>
          <p14:tracePt t="46459" x="7505700" y="2470150"/>
          <p14:tracePt t="46476" x="7423150" y="2451100"/>
          <p14:tracePt t="46492" x="7321550" y="2413000"/>
          <p14:tracePt t="46510" x="7270750" y="2406650"/>
          <p14:tracePt t="46526" x="7156450" y="2349500"/>
          <p14:tracePt t="46543" x="7099300" y="2311400"/>
          <p14:tracePt t="46559" x="6997700" y="2260600"/>
          <p14:tracePt t="46576" x="6908800" y="2197100"/>
          <p14:tracePt t="46592" x="6877050" y="2178050"/>
          <p14:tracePt t="46609" x="6845300" y="2152650"/>
          <p14:tracePt t="46625" x="6813550" y="2120900"/>
          <p14:tracePt t="46642" x="6807200" y="2108200"/>
          <p14:tracePt t="46645" x="6794500" y="2095500"/>
          <p14:tracePt t="46659" x="6788150" y="2089150"/>
          <p14:tracePt t="46675" x="6769100" y="2063750"/>
          <p14:tracePt t="46692" x="6756400" y="2051050"/>
          <p14:tracePt t="46709" x="6737350" y="2025650"/>
          <p14:tracePt t="46725" x="6711950" y="2000250"/>
          <p14:tracePt t="46742" x="6705600" y="1974850"/>
          <p14:tracePt t="46758" x="6692900" y="1968500"/>
          <p14:tracePt t="46775" x="6680200" y="1949450"/>
          <p14:tracePt t="46792" x="6673850" y="1943100"/>
          <p14:tracePt t="46808" x="6667500" y="1930400"/>
          <p14:tracePt t="46825" x="6661150" y="1924050"/>
          <p14:tracePt t="46842" x="6661150" y="1917700"/>
          <p14:tracePt t="46858" x="6654800" y="1898650"/>
          <p14:tracePt t="46874" x="6648450" y="1892300"/>
          <p14:tracePt t="46891" x="6648450" y="1879600"/>
          <p14:tracePt t="46908" x="6642100" y="1860550"/>
          <p14:tracePt t="46925" x="6642100" y="1854200"/>
          <p14:tracePt t="46941" x="6642100" y="1828800"/>
          <p14:tracePt t="46958" x="6648450" y="1797050"/>
          <p14:tracePt t="46975" x="6661150" y="1758950"/>
          <p14:tracePt t="46991" x="6667500" y="1739900"/>
          <p14:tracePt t="47007" x="6680200" y="1720850"/>
          <p14:tracePt t="47024" x="6686550" y="1714500"/>
          <p14:tracePt t="47041" x="6699250" y="1708150"/>
          <p14:tracePt t="47058" x="6705600" y="1695450"/>
          <p14:tracePt t="47074" x="6718300" y="1676400"/>
          <p14:tracePt t="47090" x="6718300" y="1670050"/>
          <p14:tracePt t="47107" x="6731000" y="1663700"/>
          <p14:tracePt t="47123" x="6750050" y="1625600"/>
          <p14:tracePt t="47141" x="6762750" y="1619250"/>
          <p14:tracePt t="47144" x="6769100" y="1612900"/>
          <p14:tracePt t="47160" x="6775450" y="1600200"/>
          <p14:tracePt t="47174" x="6788150" y="1593850"/>
          <p14:tracePt t="47190" x="6794500" y="1587500"/>
          <p14:tracePt t="47207" x="6800850" y="1581150"/>
          <p14:tracePt t="47223" x="6807200" y="1581150"/>
          <p14:tracePt t="47249" x="6813550" y="1574800"/>
          <p14:tracePt t="47389" x="6819900" y="1574800"/>
          <p14:tracePt t="47487" x="6826250" y="1574800"/>
          <p14:tracePt t="47494" x="6832600" y="1574800"/>
          <p14:tracePt t="47515" x="6838950" y="1574800"/>
          <p14:tracePt t="47537" x="6845300" y="1574800"/>
          <p14:tracePt t="47543" x="6851650" y="1574800"/>
          <p14:tracePt t="47579" x="6858000" y="1574800"/>
          <p14:tracePt t="47585" x="6864350" y="1574800"/>
          <p14:tracePt t="47606" x="6870700" y="1574800"/>
          <p14:tracePt t="47628" x="6877050" y="1574800"/>
          <p14:tracePt t="47656" x="6889750" y="1574800"/>
          <p14:tracePt t="47677" x="6896100" y="1568450"/>
          <p14:tracePt t="47698" x="6902450" y="1562100"/>
          <p14:tracePt t="47719" x="6908800" y="1562100"/>
          <p14:tracePt t="47726" x="6915150" y="1562100"/>
          <p14:tracePt t="47741" x="6921500" y="1562100"/>
          <p14:tracePt t="47754" x="6927850" y="1562100"/>
          <p14:tracePt t="47775" x="6934200" y="1555750"/>
          <p14:tracePt t="47791" x="6940550" y="1555750"/>
          <p14:tracePt t="47804" x="6946900" y="1555750"/>
          <p14:tracePt t="47822" x="6953250" y="1555750"/>
          <p14:tracePt t="48723" x="6915150" y="1543050"/>
          <p14:tracePt t="48729" x="6864350" y="1536700"/>
          <p14:tracePt t="48738" x="6794500" y="1530350"/>
          <p14:tracePt t="48752" x="6731000" y="1511300"/>
          <p14:tracePt t="48768" x="6667500" y="1498600"/>
          <p14:tracePt t="48785" x="6521450" y="1498600"/>
          <p14:tracePt t="48801" x="6318250" y="1504950"/>
          <p14:tracePt t="48818" x="6203950" y="1524000"/>
          <p14:tracePt t="48835" x="5988050" y="1555750"/>
          <p14:tracePt t="48851" x="5778500" y="1593850"/>
          <p14:tracePt t="48867" x="5689600" y="1619250"/>
          <p14:tracePt t="48884" x="5518150" y="1644650"/>
          <p14:tracePt t="48901" x="5391150" y="1663700"/>
          <p14:tracePt t="48917" x="5340350" y="1663700"/>
          <p14:tracePt t="48933" x="5219700" y="1676400"/>
          <p14:tracePt t="48951" x="5149850" y="1676400"/>
          <p14:tracePt t="48968" x="5105400" y="1670050"/>
          <p14:tracePt t="48984" x="5073650" y="1663700"/>
          <p14:tracePt t="49000" x="5048250" y="1663700"/>
          <p14:tracePt t="49018" x="4984750" y="1651000"/>
          <p14:tracePt t="49034" x="4965700" y="1651000"/>
          <p14:tracePt t="49050" x="4940300" y="1651000"/>
          <p14:tracePt t="49067" x="4914900" y="1638300"/>
          <p14:tracePt t="49084" x="4883150" y="1631950"/>
          <p14:tracePt t="49100" x="4870450" y="1631950"/>
          <p14:tracePt t="49117" x="4845050" y="1625600"/>
          <p14:tracePt t="49133" x="4826000" y="1625600"/>
          <p14:tracePt t="49151" x="4806950" y="1619250"/>
          <p14:tracePt t="49167" x="4794250" y="1612900"/>
          <p14:tracePt t="49183" x="4775200" y="1606550"/>
          <p14:tracePt t="49201" x="4762500" y="1600200"/>
          <p14:tracePt t="49216" x="4756150" y="1600200"/>
          <p14:tracePt t="49233" x="4749800" y="1593850"/>
          <p14:tracePt t="49249" x="4749800" y="1587500"/>
          <p14:tracePt t="49266" x="4749800" y="1581150"/>
          <p14:tracePt t="49283" x="4749800" y="1574800"/>
          <p14:tracePt t="49299" x="4749800" y="1568450"/>
          <p14:tracePt t="49334" x="4749800" y="1562100"/>
          <p14:tracePt t="49361" x="4749800" y="1555750"/>
          <p14:tracePt t="49473" x="4756150" y="1555750"/>
          <p14:tracePt t="49480" x="4762500" y="1562100"/>
          <p14:tracePt t="49494" x="4768850" y="1562100"/>
          <p14:tracePt t="49502" x="4787900" y="1562100"/>
          <p14:tracePt t="49516" x="4800600" y="1562100"/>
          <p14:tracePt t="49532" x="4876800" y="1581150"/>
          <p14:tracePt t="49549" x="4921250" y="1587500"/>
          <p14:tracePt t="49566" x="5060950" y="1606550"/>
          <p14:tracePt t="49582" x="5232400" y="1625600"/>
          <p14:tracePt t="49599" x="5321300" y="1638300"/>
          <p14:tracePt t="49615" x="5524500" y="1663700"/>
          <p14:tracePt t="49632" x="5632450" y="1689100"/>
          <p14:tracePt t="49650" x="5899150" y="1727200"/>
          <p14:tracePt t="49665" x="5981700" y="1739900"/>
          <p14:tracePt t="49681" x="6057900" y="1739900"/>
          <p14:tracePt t="49699" x="6184900" y="1746250"/>
          <p14:tracePt t="49715" x="6299200" y="1758950"/>
          <p14:tracePt t="49731" x="6356350" y="1758950"/>
          <p14:tracePt t="49748" x="6445250" y="1758950"/>
          <p14:tracePt t="49764" x="6527800" y="1765300"/>
          <p14:tracePt t="49781" x="6553200" y="1765300"/>
          <p14:tracePt t="49798" x="6623050" y="1771650"/>
          <p14:tracePt t="49814" x="6680200" y="1778000"/>
          <p14:tracePt t="49832" x="6737350" y="1784350"/>
          <p14:tracePt t="49847" x="6769100" y="1790700"/>
          <p14:tracePt t="49864" x="6826250" y="1803400"/>
          <p14:tracePt t="49881" x="6877050" y="1809750"/>
          <p14:tracePt t="49897" x="6896100" y="1809750"/>
          <p14:tracePt t="49914" x="6908800" y="1809750"/>
          <p14:tracePt t="49931" x="6940550" y="1816100"/>
          <p14:tracePt t="49948" x="6946900" y="1816100"/>
          <p14:tracePt t="49965" x="6953250" y="1816100"/>
          <p14:tracePt t="49980" x="6959600" y="1822450"/>
          <p14:tracePt t="49997" x="6972300" y="1828800"/>
          <p14:tracePt t="50014" x="6978650" y="1828800"/>
          <p14:tracePt t="50031" x="6985000" y="1828800"/>
          <p14:tracePt t="50047" x="6997700" y="1841500"/>
          <p14:tracePt t="50064" x="7010400" y="1847850"/>
          <p14:tracePt t="50080" x="7016750" y="1854200"/>
          <p14:tracePt t="50097" x="7023100" y="1866900"/>
          <p14:tracePt t="50113" x="7035800" y="1879600"/>
          <p14:tracePt t="50131" x="7042150" y="1892300"/>
          <p14:tracePt t="50146" x="7042150" y="1905000"/>
          <p14:tracePt t="50511" x="7073900" y="1917700"/>
          <p14:tracePt t="50525" x="7105650" y="1955800"/>
          <p14:tracePt t="50532" x="7150100" y="1981200"/>
          <p14:tracePt t="50548" x="7194550" y="2000250"/>
          <p14:tracePt t="50562" x="7270750" y="2032000"/>
          <p14:tracePt t="50579" x="7315200" y="2051050"/>
          <p14:tracePt t="50596" x="7366000" y="2070100"/>
          <p14:tracePt t="50612" x="7385050" y="2082800"/>
          <p14:tracePt t="50628" x="7429500" y="2114550"/>
          <p14:tracePt t="50645" x="7467600" y="2139950"/>
          <p14:tracePt t="50661" x="7486650" y="2152650"/>
          <p14:tracePt t="50680" x="7512050" y="2184400"/>
          <p14:tracePt t="50694" x="7537450" y="2203450"/>
          <p14:tracePt t="50711" x="7550150" y="2209800"/>
          <p14:tracePt t="50714" x="7556500" y="2216150"/>
          <p14:tracePt t="50728" x="7562850" y="2228850"/>
          <p14:tracePt t="50744" x="7581900" y="2235200"/>
          <p14:tracePt t="50761" x="7588250" y="2241550"/>
          <p14:tracePt t="50778" x="7594600" y="2254250"/>
          <p14:tracePt t="50794" x="7600950" y="2260600"/>
          <p14:tracePt t="50811" x="7607300" y="2266950"/>
          <p14:tracePt t="50827" x="7613650" y="2273300"/>
          <p14:tracePt t="50855" x="7620000" y="2273300"/>
          <p14:tracePt t="50863" x="7626350" y="2279650"/>
          <p14:tracePt t="50883" x="7626350" y="2286000"/>
          <p14:tracePt t="50904" x="7632700" y="2292350"/>
          <p14:tracePt t="50925" x="7639050" y="2292350"/>
          <p14:tracePt t="50932" x="7639050" y="2298700"/>
          <p14:tracePt t="50953" x="7651750" y="2305050"/>
          <p14:tracePt t="50974" x="7658100" y="2311400"/>
          <p14:tracePt t="50995" x="7664450" y="2317750"/>
          <p14:tracePt t="51002" x="7670800" y="2317750"/>
          <p14:tracePt t="51045" x="7677150" y="2324100"/>
          <p14:tracePt t="51066" x="7683500" y="2324100"/>
          <p14:tracePt t="51073" x="7683500" y="2330450"/>
          <p14:tracePt t="51094" x="7683500" y="2336800"/>
          <p14:tracePt t="51556" x="7683500" y="2343150"/>
          <p14:tracePt t="51570" x="7677150" y="2349500"/>
          <p14:tracePt t="51584" x="7670800" y="2349500"/>
          <p14:tracePt t="51598" x="7658100" y="2349500"/>
          <p14:tracePt t="51608" x="7645400" y="2349500"/>
          <p14:tracePt t="51624" x="7639050" y="2349500"/>
          <p14:tracePt t="51641" x="7607300" y="2349500"/>
          <p14:tracePt t="51658" x="7550150" y="2343150"/>
          <p14:tracePt t="51675" x="7467600" y="2336800"/>
          <p14:tracePt t="51691" x="7416800" y="2330450"/>
          <p14:tracePt t="51708" x="7308850" y="2298700"/>
          <p14:tracePt t="51725" x="7200900" y="2273300"/>
          <p14:tracePt t="51740" x="7143750" y="2266950"/>
          <p14:tracePt t="51758" x="7092950" y="2266950"/>
          <p14:tracePt t="51774" x="6965950" y="2266950"/>
          <p14:tracePt t="51791" x="6851650" y="2266950"/>
          <p14:tracePt t="51808" x="6807200" y="2266950"/>
          <p14:tracePt t="51824" x="6724650" y="2273300"/>
          <p14:tracePt t="51840" x="6680200" y="2286000"/>
          <p14:tracePt t="51858" x="6642100" y="2305050"/>
          <p14:tracePt t="51874" x="6629400" y="2305050"/>
          <p14:tracePt t="51890" x="6610350" y="2311400"/>
          <p14:tracePt t="51907" x="6597650" y="2311400"/>
          <p14:tracePt t="51924" x="6591300" y="2311400"/>
          <p14:tracePt t="51940" x="6572250" y="2311400"/>
          <p14:tracePt t="51957" x="6559550" y="2324100"/>
          <p14:tracePt t="51991" x="6546850" y="2330450"/>
          <p14:tracePt t="52007" x="6527800" y="2343150"/>
          <p14:tracePt t="52023" x="6521450" y="2349500"/>
          <p14:tracePt t="52040" x="6515100" y="2349500"/>
          <p14:tracePt t="52057" x="6502400" y="2355850"/>
          <p14:tracePt t="52073" x="6477000" y="2355850"/>
          <p14:tracePt t="52090" x="6457950" y="2368550"/>
          <p14:tracePt t="52106" x="6445250" y="2368550"/>
          <p14:tracePt t="52123" x="6419850" y="2374900"/>
          <p14:tracePt t="52140" x="6413500" y="2387600"/>
          <p14:tracePt t="52173" x="6407150" y="2393950"/>
          <p14:tracePt t="52189" x="6407150" y="2400300"/>
          <p14:tracePt t="52236" x="6400800" y="2406650"/>
          <p14:tracePt t="53042" x="6381750" y="2413000"/>
          <p14:tracePt t="53049" x="6362700" y="2419350"/>
          <p14:tracePt t="53064" x="6330950" y="2425700"/>
          <p14:tracePt t="53072" x="6299200" y="2438400"/>
          <p14:tracePt t="53086" x="6267450" y="2444750"/>
          <p14:tracePt t="53103" x="6197600" y="2482850"/>
          <p14:tracePt t="53120" x="6121400" y="2520950"/>
          <p14:tracePt t="53136" x="6076950" y="2533650"/>
          <p14:tracePt t="53153" x="6032500" y="2546350"/>
          <p14:tracePt t="53170" x="5930900" y="2578100"/>
          <p14:tracePt t="53186" x="5892800" y="2597150"/>
          <p14:tracePt t="53203" x="5861050" y="2603500"/>
          <p14:tracePt t="53219" x="5791200" y="2616200"/>
          <p14:tracePt t="53236" x="5759450" y="2616200"/>
          <p14:tracePt t="53253" x="5721350" y="2616200"/>
          <p14:tracePt t="53269" x="5702300" y="2616200"/>
          <p14:tracePt t="53286" x="5651500" y="2616200"/>
          <p14:tracePt t="53303" x="5600700" y="2616200"/>
          <p14:tracePt t="53319" x="5581650" y="2628900"/>
          <p14:tracePt t="53336" x="5549900" y="2628900"/>
          <p14:tracePt t="53352" x="5518150" y="2622550"/>
          <p14:tracePt t="53369" x="5505450" y="2616200"/>
          <p14:tracePt t="53385" x="5480050" y="2609850"/>
          <p14:tracePt t="53402" x="5467350" y="2609850"/>
          <p14:tracePt t="53419" x="5461000" y="2609850"/>
          <p14:tracePt t="53464" x="5454650" y="2609850"/>
          <p14:tracePt t="53520" x="5448300" y="2609850"/>
          <p14:tracePt t="53632" x="5448300" y="2603500"/>
          <p14:tracePt t="53695" x="5448300" y="2597150"/>
          <p14:tracePt t="53723" x="5441950" y="2597150"/>
          <p14:tracePt t="53751" x="5435600" y="2590800"/>
          <p14:tracePt t="53786" x="5429250" y="2590800"/>
          <p14:tracePt t="53794" x="5422900" y="2590800"/>
          <p14:tracePt t="53803" x="5416550" y="2590800"/>
          <p14:tracePt t="53817" x="5410200" y="2590800"/>
          <p14:tracePt t="53837" x="5403850" y="2590800"/>
          <p14:tracePt t="53857" x="5397500" y="2590800"/>
          <p14:tracePt t="53867" x="5391150" y="2590800"/>
          <p14:tracePt t="53886" x="5378450" y="2590800"/>
          <p14:tracePt t="53900" x="5365750" y="2590800"/>
          <p14:tracePt t="53917" x="5334000" y="2590800"/>
          <p14:tracePt t="53934" x="5276850" y="2590800"/>
          <p14:tracePt t="53950" x="5251450" y="2590800"/>
          <p14:tracePt t="53967" x="5168900" y="2590800"/>
          <p14:tracePt t="53984" x="5067300" y="2603500"/>
          <p14:tracePt t="54000" x="5010150" y="2609850"/>
          <p14:tracePt t="54016" x="4902200" y="2635250"/>
          <p14:tracePt t="54033" x="4806950" y="2660650"/>
          <p14:tracePt t="54050" x="4749800" y="2679700"/>
          <p14:tracePt t="54067" x="4705350" y="2705100"/>
          <p14:tracePt t="54083" x="4565650" y="2768600"/>
          <p14:tracePt t="54100" x="4521200" y="2794000"/>
          <p14:tracePt t="54117" x="4457700" y="2838450"/>
          <p14:tracePt t="54133" x="4413250" y="2876550"/>
          <p14:tracePt t="54149" x="4381500" y="2889250"/>
          <p14:tracePt t="54166" x="4343400" y="2933700"/>
          <p14:tracePt t="56933" x="4330700" y="2933700"/>
          <p14:tracePt t="56941" x="4311650" y="2933700"/>
          <p14:tracePt t="56954" x="4305300" y="2933700"/>
          <p14:tracePt t="56961" x="4286250" y="2933700"/>
          <p14:tracePt t="56976" x="4273550" y="2933700"/>
          <p14:tracePt t="56990" x="4229100" y="2927350"/>
          <p14:tracePt t="57007" x="4203700" y="2921000"/>
          <p14:tracePt t="57023" x="4184650" y="2921000"/>
          <p14:tracePt t="57039" x="4127500" y="2921000"/>
          <p14:tracePt t="57056" x="4070350" y="2908300"/>
          <p14:tracePt t="57074" x="3994150" y="2908300"/>
          <p14:tracePt t="57089" x="3943350" y="2908300"/>
          <p14:tracePt t="57106" x="3810000" y="2914650"/>
          <p14:tracePt t="57123" x="3670300" y="2933700"/>
          <p14:tracePt t="57138" x="3587750" y="2940050"/>
          <p14:tracePt t="57156" x="3409950" y="2971800"/>
          <p14:tracePt t="57172" x="3213100" y="3003550"/>
          <p14:tracePt t="57189" x="3124200" y="3022600"/>
          <p14:tracePt t="57206" x="2952750" y="3073400"/>
          <p14:tracePt t="57222" x="2806700" y="3124200"/>
          <p14:tracePt t="57239" x="2736850" y="3143250"/>
          <p14:tracePt t="57256" x="2603500" y="3181350"/>
          <p14:tracePt t="57272" x="2508250" y="3200400"/>
          <p14:tracePt t="57288" x="2482850" y="3206750"/>
          <p14:tracePt t="57306" x="2419350" y="3232150"/>
          <p14:tracePt t="57322" x="2387600" y="3244850"/>
          <p14:tracePt t="57340" x="2330450" y="3289300"/>
          <p14:tracePt t="57355" x="2311400" y="3302000"/>
          <p14:tracePt t="57371" x="2286000" y="3321050"/>
          <p14:tracePt t="57389" x="2254250" y="3352800"/>
          <p14:tracePt t="57404" x="2209800" y="3384550"/>
          <p14:tracePt t="57422" x="2178050" y="3403600"/>
          <p14:tracePt t="57439" x="2127250" y="3429000"/>
          <p14:tracePt t="57455" x="2076450" y="3448050"/>
          <p14:tracePt t="57471" x="2063750" y="3448050"/>
          <p14:tracePt t="57488" x="2032000" y="3454400"/>
          <p14:tracePt t="57504" x="2006600" y="3454400"/>
          <p14:tracePt t="57521" x="2000250" y="3454400"/>
          <p14:tracePt t="57538" x="1993900" y="3454400"/>
          <p14:tracePt t="57554" x="1987550" y="3454400"/>
          <p14:tracePt t="57572" x="1968500" y="3454400"/>
          <p14:tracePt t="58362" x="1981200" y="3454400"/>
          <p14:tracePt t="58377" x="1993900" y="3454400"/>
          <p14:tracePt t="58384" x="2006600" y="3454400"/>
          <p14:tracePt t="58397" x="2025650" y="3454400"/>
          <p14:tracePt t="58405" x="2044700" y="3454400"/>
          <p14:tracePt t="58421" x="2063750" y="3448050"/>
          <p14:tracePt t="58434" x="2108200" y="3448050"/>
          <p14:tracePt t="58451" x="2127250" y="3448050"/>
          <p14:tracePt t="58469" x="2165350" y="3441700"/>
          <p14:tracePt t="58484" x="2190750" y="3435350"/>
          <p14:tracePt t="58501" x="2228850" y="3422650"/>
          <p14:tracePt t="58517" x="2254250" y="3422650"/>
          <p14:tracePt t="58534" x="2266950" y="3422650"/>
          <p14:tracePt t="58551" x="2279650" y="3422650"/>
          <p14:tracePt t="58584" x="2286000" y="3422650"/>
          <p14:tracePt t="59782" x="2298700" y="3422650"/>
          <p14:tracePt t="59789" x="2317750" y="3409950"/>
          <p14:tracePt t="59798" x="2343150" y="3403600"/>
          <p14:tracePt t="59812" x="2362200" y="3403600"/>
          <p14:tracePt t="59830" x="2381250" y="3390900"/>
          <p14:tracePt t="59846" x="2419350" y="3378200"/>
          <p14:tracePt t="59863" x="2451100" y="3365500"/>
          <p14:tracePt t="59880" x="2463800" y="3359150"/>
          <p14:tracePt t="59896" x="2482850" y="3352800"/>
          <p14:tracePt t="59913" x="2495550" y="3340100"/>
          <p14:tracePt t="59930" x="2508250" y="3333750"/>
          <p14:tracePt t="59946" x="2514600" y="3333750"/>
          <p14:tracePt t="59962" x="2527300" y="3321050"/>
          <p14:tracePt t="59979" x="2533650" y="3314700"/>
          <p14:tracePt t="59996" x="2533650" y="3308350"/>
          <p14:tracePt t="60012" x="2540000" y="3302000"/>
          <p14:tracePt t="60029" x="2546350" y="3295650"/>
          <p14:tracePt t="60098" x="2552700" y="3289300"/>
          <p14:tracePt t="60119" x="2559050" y="3289300"/>
          <p14:tracePt t="60147" x="2565400" y="3289300"/>
          <p14:tracePt t="60175" x="2571750" y="3289300"/>
          <p14:tracePt t="61809" x="2571750" y="3238500"/>
          <p14:tracePt t="61816" x="2571750" y="3187700"/>
          <p14:tracePt t="61824" x="2571750" y="3105150"/>
          <p14:tracePt t="61839" x="2571750" y="3054350"/>
          <p14:tracePt t="61862" x="2571750" y="2940050"/>
          <p14:tracePt t="61873" x="2571750" y="2901950"/>
          <p14:tracePt t="61889" x="2571750" y="2819400"/>
          <p14:tracePt t="61906" x="2571750" y="2781300"/>
          <p14:tracePt t="61922" x="2571750" y="2711450"/>
          <p14:tracePt t="61939" x="2571750" y="2622550"/>
          <p14:tracePt t="61956" x="2565400" y="2552700"/>
          <p14:tracePt t="61972" x="2565400" y="2514600"/>
          <p14:tracePt t="61989" x="2546350" y="2444750"/>
          <p14:tracePt t="62006" x="2540000" y="2393950"/>
          <p14:tracePt t="62021" x="2540000" y="2374900"/>
          <p14:tracePt t="62039" x="2527300" y="2324100"/>
          <p14:tracePt t="62055" x="2520950" y="2273300"/>
          <p14:tracePt t="62072" x="2520950" y="2260600"/>
          <p14:tracePt t="62089" x="2514600" y="2241550"/>
          <p14:tracePt t="62105" x="2508250" y="2216150"/>
          <p14:tracePt t="62122" x="2508250" y="2209800"/>
          <p14:tracePt t="62155" x="2501900" y="2203450"/>
          <p14:tracePt t="62171" x="2501900" y="2190750"/>
          <p14:tracePt t="62189" x="2501900" y="2178050"/>
          <p14:tracePt t="62205" x="2501900" y="2171700"/>
          <p14:tracePt t="62222" x="2501900" y="2165350"/>
          <p14:tracePt t="62279" x="2501900" y="2159000"/>
          <p14:tracePt t="62307" x="2501900" y="2152650"/>
          <p14:tracePt t="62427" x="2501900" y="2159000"/>
          <p14:tracePt t="62468" x="2501900" y="2165350"/>
          <p14:tracePt t="62490" x="2501900" y="2171700"/>
          <p14:tracePt t="62511" x="2501900" y="2178050"/>
          <p14:tracePt t="62518" x="2501900" y="2184400"/>
          <p14:tracePt t="64054" x="2501900" y="2178050"/>
          <p14:tracePt t="64061" x="2495550" y="2139950"/>
          <p14:tracePt t="64075" x="2482850" y="2095500"/>
          <p14:tracePt t="64084" x="2476500" y="2044700"/>
          <p14:tracePt t="64098" x="2470150" y="1987550"/>
          <p14:tracePt t="64115" x="2438400" y="1860550"/>
          <p14:tracePt t="64132" x="2419350" y="1727200"/>
          <p14:tracePt t="64148" x="2413000" y="1676400"/>
          <p14:tracePt t="64165" x="2406650" y="1631950"/>
          <p14:tracePt t="64181" x="2393950" y="1549400"/>
          <p14:tracePt t="64198" x="2400300" y="1530350"/>
          <p14:tracePt t="64215" x="2400300" y="1473200"/>
          <p14:tracePt t="64231" x="2400300" y="1454150"/>
          <p14:tracePt t="64248" x="2413000" y="1390650"/>
          <p14:tracePt t="64265" x="2419350" y="1352550"/>
          <p14:tracePt t="64281" x="2425700" y="1327150"/>
          <p14:tracePt t="64298" x="2425700" y="1314450"/>
          <p14:tracePt t="64330" x="2425700" y="1308100"/>
          <p14:tracePt t="64364" x="2425700" y="1314450"/>
          <p14:tracePt t="64384" x="2432050" y="1314450"/>
          <p14:tracePt t="64391" x="2432050" y="1320800"/>
          <p14:tracePt t="64405" x="2438400" y="1320800"/>
          <p14:tracePt t="64414" x="2438400" y="1327150"/>
          <p14:tracePt t="64430" x="2438400" y="1333500"/>
          <p14:tracePt t="64448" x="2451100" y="1352550"/>
          <p14:tracePt t="64464" x="2457450" y="1371600"/>
          <p14:tracePt t="64480" x="2463800" y="1384300"/>
          <p14:tracePt t="64497" x="2470150" y="1435100"/>
          <p14:tracePt t="64513" x="2470150" y="1466850"/>
          <p14:tracePt t="64530" x="2476500" y="1536700"/>
          <p14:tracePt t="64547" x="2489200" y="1625600"/>
          <p14:tracePt t="64563" x="2489200" y="1676400"/>
          <p14:tracePt t="64580" x="2482850" y="1822450"/>
          <p14:tracePt t="64596" x="2476500" y="1974850"/>
          <p14:tracePt t="64613" x="2476500" y="2038350"/>
          <p14:tracePt t="64630" x="2457450" y="2171700"/>
          <p14:tracePt t="64646" x="2444750" y="2260600"/>
          <p14:tracePt t="64663" x="2438400" y="2305050"/>
          <p14:tracePt t="64680" x="2438400" y="2393950"/>
          <p14:tracePt t="64696" x="2432050" y="2451100"/>
          <p14:tracePt t="64713" x="2432050" y="2489200"/>
          <p14:tracePt t="64729" x="2432050" y="2559050"/>
          <p14:tracePt t="64746" x="2432050" y="2603500"/>
          <p14:tracePt t="64764" x="2432050" y="2647950"/>
          <p14:tracePt t="64779" x="2432050" y="2660650"/>
          <p14:tracePt t="64796" x="2432050" y="2692400"/>
          <p14:tracePt t="64813" x="2432050" y="2717800"/>
          <p14:tracePt t="64829" x="2432050" y="2724150"/>
          <p14:tracePt t="64845" x="2432050" y="2743200"/>
          <p14:tracePt t="64862" x="2432050" y="2755900"/>
          <p14:tracePt t="64879" x="2432050" y="2774950"/>
          <p14:tracePt t="64896" x="2432050" y="2819400"/>
          <p14:tracePt t="64912" x="2413000" y="2882900"/>
          <p14:tracePt t="65387" x="2413000" y="2895600"/>
          <p14:tracePt t="65395" x="2413000" y="2908300"/>
          <p14:tracePt t="65408" x="2413000" y="2921000"/>
          <p14:tracePt t="65415" x="2419350" y="2940050"/>
          <p14:tracePt t="65430" x="2425700" y="2959100"/>
          <p14:tracePt t="65444" x="2425700" y="2971800"/>
          <p14:tracePt t="65460" x="2432050" y="2997200"/>
          <p14:tracePt t="65477" x="2438400" y="3003550"/>
          <p14:tracePt t="65494" x="2438400" y="3016250"/>
          <p14:tracePt t="65510" x="2438400" y="3022600"/>
          <p14:tracePt t="65605" x="2438400" y="3028950"/>
          <p14:tracePt t="65647" x="2444750" y="3041650"/>
          <p14:tracePt t="65668" x="2444750" y="3048000"/>
          <p14:tracePt t="65676" x="2444750" y="3054350"/>
          <p14:tracePt t="65696" x="2451100" y="3060700"/>
          <p14:tracePt t="65724" x="2451100" y="3067050"/>
          <p14:tracePt t="66240" x="2425700" y="3067050"/>
          <p14:tracePt t="66247" x="2413000" y="3067050"/>
          <p14:tracePt t="66261" x="2400300" y="3073400"/>
          <p14:tracePt t="66274" x="2387600" y="3079750"/>
          <p14:tracePt t="66290" x="2355850" y="3092450"/>
          <p14:tracePt t="66307" x="2330450" y="3105150"/>
          <p14:tracePt t="66325" x="2286000" y="3130550"/>
          <p14:tracePt t="66341" x="2228850" y="3181350"/>
          <p14:tracePt t="66357" x="2190750" y="3206750"/>
          <p14:tracePt t="66374" x="2139950" y="3232150"/>
          <p14:tracePt t="66390" x="2095500" y="3263900"/>
          <p14:tracePt t="66407" x="2082800" y="3270250"/>
          <p14:tracePt t="66424" x="2076450" y="3282950"/>
          <p14:tracePt t="66440" x="2070100" y="3282950"/>
          <p14:tracePt t="66479" x="2070100" y="3289300"/>
          <p14:tracePt t="66584" x="2076450" y="3289300"/>
          <p14:tracePt t="66640" x="2082800" y="3282950"/>
          <p14:tracePt t="66662" x="2082800" y="3276600"/>
          <p14:tracePt t="66668" x="2089150" y="3276600"/>
          <p14:tracePt t="66703" x="2089150" y="3270250"/>
          <p14:tracePt t="66711" x="2095500" y="3270250"/>
          <p14:tracePt t="66740" x="2101850" y="3263900"/>
          <p14:tracePt t="66781" x="2114550" y="3263900"/>
          <p14:tracePt t="66795" x="2120900" y="3263900"/>
          <p14:tracePt t="66802" x="2127250" y="3263900"/>
          <p14:tracePt t="66809" x="2133600" y="3263900"/>
          <p14:tracePt t="66825" x="2139950" y="3263900"/>
          <p14:tracePt t="66838" x="2159000" y="3263900"/>
          <p14:tracePt t="66856" x="2190750" y="3263900"/>
          <p14:tracePt t="66874" x="2241550" y="3263900"/>
          <p14:tracePt t="66888" x="2266950" y="3270250"/>
          <p14:tracePt t="66905" x="2324100" y="3270250"/>
          <p14:tracePt t="66922" x="2368550" y="3282950"/>
          <p14:tracePt t="66938" x="2374900" y="3282950"/>
          <p14:tracePt t="66955" x="2406650" y="3282950"/>
          <p14:tracePt t="66972" x="2413000" y="3282950"/>
          <p14:tracePt t="67041" x="2419350" y="3282950"/>
          <p14:tracePt t="68307" x="2425700" y="3295650"/>
          <p14:tracePt t="68314" x="2432050" y="3321050"/>
          <p14:tracePt t="68328" x="2451100" y="3340100"/>
          <p14:tracePt t="68336" x="2457450" y="3352800"/>
          <p14:tracePt t="68351" x="2463800" y="3371850"/>
          <p14:tracePt t="68367" x="2476500" y="3384550"/>
          <p14:tracePt t="68384" x="2489200" y="3403600"/>
          <p14:tracePt t="68400" x="2489200" y="3422650"/>
          <p14:tracePt t="68417" x="2495550" y="3429000"/>
          <p14:tracePt t="68434" x="2495550" y="3435350"/>
          <p14:tracePt t="68450" x="2501900" y="3435350"/>
          <p14:tracePt t="68469" x="2501900" y="3441700"/>
          <p14:tracePt t="68490" x="2501900" y="3448050"/>
          <p14:tracePt t="68499" x="2508250" y="3454400"/>
          <p14:tracePt t="68519" x="2508250" y="3460750"/>
          <p14:tracePt t="68533" x="2508250" y="3467100"/>
          <p14:tracePt t="68550" x="2514600" y="3473450"/>
          <p14:tracePt t="68569" x="2520950" y="3479800"/>
          <p14:tracePt t="68582" x="2520950" y="3486150"/>
          <p14:tracePt t="68599" x="2520950" y="3498850"/>
          <p14:tracePt t="68632" x="2527300" y="3511550"/>
          <p14:tracePt t="68666" x="2533650" y="3530600"/>
          <p14:tracePt t="68682" x="2533650" y="3536950"/>
          <p14:tracePt t="68699" x="2533650" y="3549650"/>
          <p14:tracePt t="68716" x="2546350" y="3587750"/>
          <p14:tracePt t="68732" x="2552700" y="3600450"/>
          <p14:tracePt t="68750" x="2559050" y="3638550"/>
          <p14:tracePt t="68765" x="2565400" y="3683000"/>
          <p14:tracePt t="68782" x="2578100" y="3702050"/>
          <p14:tracePt t="68800" x="2590800" y="3733800"/>
          <p14:tracePt t="68815" x="2597150" y="3759200"/>
          <p14:tracePt t="68832" x="2597150" y="3771900"/>
          <p14:tracePt t="68848" x="2603500" y="3784600"/>
          <p14:tracePt t="68865" x="2603500" y="3790950"/>
          <p14:tracePt t="68882" x="2609850" y="3797300"/>
          <p14:tracePt t="68918" x="2609850" y="3803650"/>
          <p14:tracePt t="71266" x="2616200" y="3803650"/>
          <p14:tracePt t="71274" x="2628900" y="3803650"/>
          <p14:tracePt t="71288" x="2641600" y="3810000"/>
          <p14:tracePt t="71294" x="2667000" y="3810000"/>
          <p14:tracePt t="71310" x="2686050" y="3816350"/>
          <p14:tracePt t="71323" x="2705100" y="3816350"/>
          <p14:tracePt t="71340" x="2736850" y="3822700"/>
          <p14:tracePt t="71357" x="2762250" y="3822700"/>
          <p14:tracePt t="71373" x="2794000" y="3822700"/>
          <p14:tracePt t="71389" x="2825750" y="3822700"/>
          <p14:tracePt t="71407" x="2844800" y="3822700"/>
          <p14:tracePt t="71423" x="2870200" y="3822700"/>
          <p14:tracePt t="71440" x="2895600" y="3816350"/>
          <p14:tracePt t="71457" x="2933700" y="3810000"/>
          <p14:tracePt t="71473" x="2959100" y="3803650"/>
          <p14:tracePt t="71489" x="3009900" y="3765550"/>
          <p14:tracePt t="71506" x="3060700" y="3733800"/>
          <p14:tracePt t="71522" x="3092450" y="3721100"/>
          <p14:tracePt t="71540" x="3111500" y="3702050"/>
          <p14:tracePt t="71555" x="3155950" y="3683000"/>
          <p14:tracePt t="71572" x="3168650" y="3676650"/>
          <p14:tracePt t="71591" x="3181350" y="3670300"/>
          <p14:tracePt t="71606" x="3187700" y="3670300"/>
          <p14:tracePt t="71623" x="3200400" y="3670300"/>
          <p14:tracePt t="71639" x="3219450" y="3657600"/>
          <p14:tracePt t="71655" x="3232150" y="3651250"/>
          <p14:tracePt t="71672" x="3244850" y="3638550"/>
          <p14:tracePt t="71689" x="3263900" y="3632200"/>
          <p14:tracePt t="71705" x="3270250" y="3619500"/>
          <p14:tracePt t="71722" x="3289300" y="3606800"/>
          <p14:tracePt t="71738" x="3314700" y="3594100"/>
          <p14:tracePt t="71755" x="3327400" y="3587750"/>
          <p14:tracePt t="71772" x="3352800" y="3568700"/>
          <p14:tracePt t="71788" x="3397250" y="3549650"/>
          <p14:tracePt t="71805" x="3409950" y="3543300"/>
          <p14:tracePt t="71822" x="3454400" y="3524250"/>
          <p14:tracePt t="71838" x="3486150" y="3511550"/>
          <p14:tracePt t="71855" x="3498850" y="3511550"/>
          <p14:tracePt t="71872" x="3511550" y="3498850"/>
          <p14:tracePt t="71888" x="3524250" y="3492500"/>
          <p14:tracePt t="71906" x="3530600" y="3486150"/>
          <p14:tracePt t="71921" x="3556000" y="3467100"/>
          <p14:tracePt t="71938" x="3575050" y="3435350"/>
          <p14:tracePt t="71955" x="3581400" y="3435350"/>
          <p14:tracePt t="73092" x="3568700" y="3435350"/>
          <p14:tracePt t="73106" x="3549650" y="3435350"/>
          <p14:tracePt t="73112" x="3530600" y="3435350"/>
          <p14:tracePt t="73120" x="3498850" y="3422650"/>
          <p14:tracePt t="73136" x="3473450" y="3416300"/>
          <p14:tracePt t="73151" x="3441700" y="3409950"/>
          <p14:tracePt t="73167" x="3359150" y="3397250"/>
          <p14:tracePt t="73184" x="3289300" y="3384550"/>
          <p14:tracePt t="73200" x="3263900" y="3378200"/>
          <p14:tracePt t="73217" x="3206750" y="3378200"/>
          <p14:tracePt t="73233" x="3136900" y="3378200"/>
          <p14:tracePt t="73250" x="3105150" y="3378200"/>
          <p14:tracePt t="73267" x="3028950" y="3378200"/>
          <p14:tracePt t="73284" x="2952750" y="3378200"/>
          <p14:tracePt t="73300" x="2914650" y="3378200"/>
          <p14:tracePt t="73317" x="2857500" y="3378200"/>
          <p14:tracePt t="73333" x="2813050" y="3371850"/>
          <p14:tracePt t="73350" x="2800350" y="3371850"/>
          <p14:tracePt t="73366" x="2781300" y="3371850"/>
          <p14:tracePt t="73383" x="2781300" y="3365500"/>
          <p14:tracePt t="73506" x="2787650" y="3365500"/>
          <p14:tracePt t="73513" x="2794000" y="3365500"/>
          <p14:tracePt t="73527" x="2806700" y="3365500"/>
          <p14:tracePt t="73535" x="2819400" y="3365500"/>
          <p14:tracePt t="73549" x="2838450" y="3365500"/>
          <p14:tracePt t="73565" x="2908300" y="3365500"/>
          <p14:tracePt t="73584" x="3035300" y="3359150"/>
          <p14:tracePt t="73599" x="3111500" y="3346450"/>
          <p14:tracePt t="73616" x="3295650" y="3333750"/>
          <p14:tracePt t="73633" x="3473450" y="3327400"/>
          <p14:tracePt t="73648" x="3549650" y="3314700"/>
          <p14:tracePt t="73665" x="3625850" y="3314700"/>
          <p14:tracePt t="73682" x="3771900" y="3295650"/>
          <p14:tracePt t="73698" x="3803650" y="3289300"/>
          <p14:tracePt t="73715" x="3822700" y="3282950"/>
          <p14:tracePt t="73732" x="3854450" y="3276600"/>
          <p14:tracePt t="73748" x="3867150" y="3270250"/>
          <p14:tracePt t="73781" x="3873500" y="3270250"/>
          <p14:tracePt t="73816" x="3879850" y="3270250"/>
          <p14:tracePt t="73864" x="3886200" y="3270250"/>
          <p14:tracePt t="73892" x="3892550" y="3270250"/>
          <p14:tracePt t="73906" x="3898900" y="3270250"/>
          <p14:tracePt t="73913" x="3905250" y="3270250"/>
          <p14:tracePt t="73934" x="3911600" y="3263900"/>
          <p14:tracePt t="73955" x="3924300" y="3263900"/>
          <p14:tracePt t="73962" x="3930650" y="3263900"/>
          <p14:tracePt t="73976" x="3937000" y="3263900"/>
          <p14:tracePt t="73984" x="3962400" y="3263900"/>
          <p14:tracePt t="74000" x="3981450" y="3270250"/>
          <p14:tracePt t="74014" x="4044950" y="3270250"/>
          <p14:tracePt t="74030" x="4083050" y="3270250"/>
          <p14:tracePt t="74047" x="4191000" y="3270250"/>
          <p14:tracePt t="74064" x="4241800" y="3270250"/>
          <p14:tracePt t="74080" x="4356100" y="3276600"/>
          <p14:tracePt t="74097" x="4464050" y="3295650"/>
          <p14:tracePt t="74114" x="4533900" y="3302000"/>
          <p14:tracePt t="74131" x="4622800" y="3321050"/>
          <p14:tracePt t="74147" x="4699000" y="3340100"/>
          <p14:tracePt t="74163" x="4737100" y="3346450"/>
          <p14:tracePt t="74180" x="4781550" y="3359150"/>
          <p14:tracePt t="74197" x="4806950" y="3365500"/>
          <p14:tracePt t="74214" x="4813300" y="3365500"/>
          <p14:tracePt t="74230" x="4832350" y="3371850"/>
          <p14:tracePt t="74246" x="4845050" y="3371850"/>
          <p14:tracePt t="74263" x="4857750" y="3371850"/>
          <p14:tracePt t="74280" x="4870450" y="3371850"/>
          <p14:tracePt t="74313" x="4889500" y="3378200"/>
          <p14:tracePt t="74346" x="4895850" y="3378200"/>
          <p14:tracePt t="74363" x="4902200" y="3378200"/>
          <p14:tracePt t="74379" x="4908550" y="3384550"/>
          <p14:tracePt t="74468" x="4914900" y="3390900"/>
          <p14:tracePt t="74475" x="4921250" y="3390900"/>
          <p14:tracePt t="76605" x="4914900" y="3390900"/>
          <p14:tracePt t="76612" x="4889500" y="3390900"/>
          <p14:tracePt t="76626" x="4857750" y="3390900"/>
          <p14:tracePt t="76638" x="4832350" y="3390900"/>
          <p14:tracePt t="76655" x="4762500" y="3390900"/>
          <p14:tracePt t="76671" x="4737100" y="3390900"/>
          <p14:tracePt t="76688" x="4648200" y="3390900"/>
          <p14:tracePt t="76705" x="4552950" y="3397250"/>
          <p14:tracePt t="76721" x="4502150" y="3397250"/>
          <p14:tracePt t="76738" x="4375150" y="3397250"/>
          <p14:tracePt t="76754" x="4197350" y="3416300"/>
          <p14:tracePt t="76771" x="4102100" y="3429000"/>
          <p14:tracePt t="76788" x="3911600" y="3448050"/>
          <p14:tracePt t="76804" x="3733800" y="3467100"/>
          <p14:tracePt t="76821" x="3625850" y="3486150"/>
          <p14:tracePt t="76838" x="3448050" y="3530600"/>
          <p14:tracePt t="76854" x="3359150" y="3536950"/>
          <p14:tracePt t="76871" x="3276600" y="3549650"/>
          <p14:tracePt t="76887" x="2990850" y="3606800"/>
          <p14:tracePt t="76904" x="2901950" y="3619500"/>
          <p14:tracePt t="76921" x="2794000" y="3638550"/>
          <p14:tracePt t="76937" x="2736850" y="3638550"/>
          <p14:tracePt t="76954" x="2711450" y="3644900"/>
          <p14:tracePt t="76971" x="2635250" y="3651250"/>
          <p14:tracePt t="76987" x="2597150" y="3651250"/>
          <p14:tracePt t="78919" x="2603500" y="3651250"/>
          <p14:tracePt t="78933" x="2609850" y="3651250"/>
          <p14:tracePt t="78940" x="2622550" y="3651250"/>
          <p14:tracePt t="78954" x="2641600" y="3644900"/>
          <p14:tracePt t="78963" x="2647950" y="3644900"/>
          <p14:tracePt t="78980" x="2660650" y="3638550"/>
          <p14:tracePt t="78997" x="2686050" y="3632200"/>
          <p14:tracePt t="79013" x="2724150" y="3619500"/>
          <p14:tracePt t="79030" x="2736850" y="3619500"/>
          <p14:tracePt t="79046" x="2762250" y="3619500"/>
          <p14:tracePt t="79063" x="2774950" y="3619500"/>
          <p14:tracePt t="79080" x="2787650" y="3613150"/>
          <p14:tracePt t="79096" x="2794000" y="3613150"/>
          <p14:tracePt t="79113" x="2800350" y="3606800"/>
          <p14:tracePt t="79130" x="2806700" y="3606800"/>
          <p14:tracePt t="79180" x="2813050" y="3606800"/>
          <p14:tracePt t="79214" x="2819400" y="3606800"/>
          <p14:tracePt t="79221" x="2825750" y="3606800"/>
          <p14:tracePt t="79242" x="2832100" y="3606800"/>
          <p14:tracePt t="79270" x="2838450" y="3606800"/>
          <p14:tracePt t="79291" x="2844800" y="3606800"/>
          <p14:tracePt t="79312" x="2851150" y="3613150"/>
          <p14:tracePt t="79925" x="2876550" y="3613150"/>
          <p14:tracePt t="79932" x="2901950" y="3619500"/>
          <p14:tracePt t="79946" x="2933700" y="3625850"/>
          <p14:tracePt t="79961" x="2965450" y="3632200"/>
          <p14:tracePt t="79977" x="3041650" y="3651250"/>
          <p14:tracePt t="79993" x="3079750" y="3657600"/>
          <p14:tracePt t="80010" x="3162300" y="3676650"/>
          <p14:tracePt t="80027" x="3238500" y="3683000"/>
          <p14:tracePt t="80044" x="3263900" y="3683000"/>
          <p14:tracePt t="80060" x="3321050" y="3683000"/>
          <p14:tracePt t="80076" x="3371850" y="3683000"/>
          <p14:tracePt t="80094" x="3403600" y="3676650"/>
          <p14:tracePt t="80110" x="3422650" y="3676650"/>
          <p14:tracePt t="80126" x="3448050" y="3670300"/>
          <p14:tracePt t="80143" x="3479800" y="3670300"/>
          <p14:tracePt t="80160" x="3498850" y="3670300"/>
          <p14:tracePt t="80176" x="3511550" y="3670300"/>
          <p14:tracePt t="80193" x="3575050" y="3657600"/>
          <p14:tracePt t="80209" x="3594100" y="3657600"/>
          <p14:tracePt t="80228" x="3619500" y="3651250"/>
          <p14:tracePt t="80242" x="3632200" y="3651250"/>
          <p14:tracePt t="80259" x="3638550" y="3651250"/>
          <p14:tracePt t="80276" x="3644900" y="3651250"/>
          <p14:tracePt t="80311" x="3638550" y="3638550"/>
          <p14:tracePt t="80747" x="3644900" y="3638550"/>
          <p14:tracePt t="80754" x="3663950" y="3638550"/>
          <p14:tracePt t="80768" x="3689350" y="3638550"/>
          <p14:tracePt t="80776" x="3708400" y="3638550"/>
          <p14:tracePt t="80791" x="3733800" y="3638550"/>
          <p14:tracePt t="80807" x="3765550" y="3638550"/>
          <p14:tracePt t="80825" x="3867150" y="3638550"/>
          <p14:tracePt t="80840" x="3911600" y="3638550"/>
          <p14:tracePt t="80857" x="3949700" y="3638550"/>
          <p14:tracePt t="80874" x="4006850" y="3638550"/>
          <p14:tracePt t="80890" x="4051300" y="3638550"/>
          <p14:tracePt t="80907" x="4057650" y="3638550"/>
          <p14:tracePt t="80923" x="4076700" y="3638550"/>
          <p14:tracePt t="80940" x="4089400" y="3638550"/>
          <p14:tracePt t="80957" x="4095750" y="3638550"/>
          <p14:tracePt t="81479" x="4121150" y="3632200"/>
          <p14:tracePt t="81486" x="4146550" y="3625850"/>
          <p14:tracePt t="81500" x="4191000" y="3625850"/>
          <p14:tracePt t="81508" x="4216400" y="3619500"/>
          <p14:tracePt t="81524" x="4260850" y="3606800"/>
          <p14:tracePt t="81538" x="4279900" y="3606800"/>
          <p14:tracePt t="81555" x="4330700" y="3600450"/>
          <p14:tracePt t="81571" x="4362450" y="3600450"/>
          <p14:tracePt t="81588" x="4368800" y="3600450"/>
          <p14:tracePt t="81605" x="4381500" y="3600450"/>
          <p14:tracePt t="81621" x="4394200" y="3600450"/>
          <p14:tracePt t="81638" x="4400550" y="3600450"/>
          <p14:tracePt t="81690" x="4406900" y="3606800"/>
          <p14:tracePt t="81718" x="4413250" y="3613150"/>
          <p14:tracePt t="81753" x="4419600" y="3613150"/>
          <p14:tracePt t="81802" x="4425950" y="3619500"/>
          <p14:tracePt t="87531" x="4425950" y="3613150"/>
          <p14:tracePt t="87545" x="4425950" y="3606800"/>
          <p14:tracePt t="87553" x="4419600" y="3594100"/>
          <p14:tracePt t="87567" x="4419600" y="3581400"/>
          <p14:tracePt t="87584" x="4394200" y="3556000"/>
          <p14:tracePt t="87601" x="4349750" y="3517900"/>
          <p14:tracePt t="87617" x="4292600" y="3473450"/>
          <p14:tracePt t="87633" x="4216400" y="3429000"/>
          <p14:tracePt t="87651" x="4089400" y="3359150"/>
          <p14:tracePt t="87667" x="4000500" y="3302000"/>
          <p14:tracePt t="87683" x="3924300" y="3263900"/>
          <p14:tracePt t="87700" x="3835400" y="3187700"/>
          <p14:tracePt t="87716" x="3784600" y="3136900"/>
          <p14:tracePt t="87733" x="3740150" y="3079750"/>
          <p14:tracePt t="87750" x="3676650" y="3022600"/>
          <p14:tracePt t="87766" x="3644900" y="2984500"/>
          <p14:tracePt t="87783" x="3606800" y="2940050"/>
          <p14:tracePt t="87800" x="3568700" y="2876550"/>
          <p14:tracePt t="87816" x="3549650" y="2857500"/>
          <p14:tracePt t="87833" x="3530600" y="2813050"/>
          <p14:tracePt t="87850" x="3511550" y="2781300"/>
          <p14:tracePt t="87866" x="3505200" y="2755900"/>
          <p14:tracePt t="87883" x="3492500" y="2724150"/>
          <p14:tracePt t="87899" x="3486150" y="2692400"/>
          <p14:tracePt t="87916" x="3479800" y="2660650"/>
          <p14:tracePt t="87933" x="3460750" y="2622550"/>
          <p14:tracePt t="87949" x="3454400" y="2590800"/>
          <p14:tracePt t="87966" x="3454400" y="2552700"/>
          <p14:tracePt t="87982" x="3448050" y="2533650"/>
          <p14:tracePt t="87999" x="3448050" y="2514600"/>
          <p14:tracePt t="88016" x="3441700" y="2495550"/>
          <p14:tracePt t="88032" x="3441700" y="2470150"/>
          <p14:tracePt t="88049" x="3435350" y="2444750"/>
          <p14:tracePt t="88066" x="3435350" y="2406650"/>
          <p14:tracePt t="88082" x="3429000" y="2381250"/>
          <p14:tracePt t="88100" x="3429000" y="2343150"/>
          <p14:tracePt t="88115" x="3429000" y="2292350"/>
          <p14:tracePt t="88132" x="3429000" y="2266950"/>
          <p14:tracePt t="88135" x="3429000" y="2247900"/>
          <p14:tracePt t="88149" x="3435350" y="2209800"/>
          <p14:tracePt t="88165" x="3435350" y="2178050"/>
          <p14:tracePt t="88181" x="3441700" y="2127250"/>
          <p14:tracePt t="88199" x="3454400" y="2063750"/>
          <p14:tracePt t="88215" x="3460750" y="2019300"/>
          <p14:tracePt t="88232" x="3479800" y="1974850"/>
          <p14:tracePt t="88248" x="3498850" y="1924050"/>
          <p14:tracePt t="88265" x="3517900" y="1898650"/>
          <p14:tracePt t="88282" x="3530600" y="1873250"/>
          <p14:tracePt t="88298" x="3549650" y="1790700"/>
          <p14:tracePt t="88314" x="3575050" y="1739900"/>
          <p14:tracePt t="88332" x="3606800" y="1670050"/>
          <p14:tracePt t="88348" x="3632200" y="1625600"/>
          <p14:tracePt t="88364" x="3670300" y="1562100"/>
          <p14:tracePt t="88382" x="3727450" y="1492250"/>
          <p14:tracePt t="88398" x="3759200" y="1454150"/>
          <p14:tracePt t="88414" x="3784600" y="1416050"/>
          <p14:tracePt t="88431" x="3816350" y="1377950"/>
          <p14:tracePt t="88447" x="3829050" y="1365250"/>
          <p14:tracePt t="88465" x="3848100" y="1346200"/>
          <p14:tracePt t="88481" x="3860800" y="1339850"/>
          <p14:tracePt t="88515" x="3873500" y="1333500"/>
          <p14:tracePt t="88547" x="3879850" y="1333500"/>
          <p14:tracePt t="88577" x="3886200" y="1339850"/>
          <p14:tracePt t="88626" x="3892550" y="1339850"/>
          <p14:tracePt t="88648" x="3898900" y="1339850"/>
          <p14:tracePt t="88697" x="3905250" y="1339850"/>
          <p14:tracePt t="88725" x="3911600" y="1339850"/>
          <p14:tracePt t="88746" x="3917950" y="1339850"/>
          <p14:tracePt t="88767" x="3924300" y="1339850"/>
          <p14:tracePt t="88788" x="3930650" y="1346200"/>
          <p14:tracePt t="88795" x="3937000" y="1346200"/>
          <p14:tracePt t="88830" x="3937000" y="1352550"/>
          <p14:tracePt t="88837" x="3943350" y="1352550"/>
          <p14:tracePt t="88858" x="3949700" y="1358900"/>
          <p14:tracePt t="88886" x="3962400" y="1358900"/>
          <p14:tracePt t="88900" x="3962400" y="1365250"/>
          <p14:tracePt t="88907" x="3968750" y="1371600"/>
          <p14:tracePt t="88922" x="3981450" y="1377950"/>
          <p14:tracePt t="88935" x="3994150" y="1390650"/>
          <p14:tracePt t="88949" x="4019550" y="1416050"/>
          <p14:tracePt t="88963" x="4038600" y="1435100"/>
          <p14:tracePt t="88979" x="4114800" y="1517650"/>
          <p14:tracePt t="88995" x="4159250" y="1562100"/>
          <p14:tracePt t="89013" x="4254500" y="1689100"/>
          <p14:tracePt t="89029" x="4349750" y="1828800"/>
          <p14:tracePt t="89045" x="4387850" y="1898650"/>
          <p14:tracePt t="89063" x="4457700" y="2051050"/>
          <p14:tracePt t="89079" x="4527550" y="2209800"/>
          <p14:tracePt t="89095" x="4546600" y="2298700"/>
          <p14:tracePt t="89112" x="4578350" y="2470150"/>
          <p14:tracePt t="89129" x="4597400" y="2546350"/>
          <p14:tracePt t="89146" x="4597400" y="2705100"/>
          <p14:tracePt t="89149" x="4597400" y="2768600"/>
          <p14:tracePt t="89162" x="4597400" y="2806700"/>
          <p14:tracePt t="89179" x="4597400" y="2857500"/>
          <p14:tracePt t="89195" x="4597400" y="2927350"/>
          <p14:tracePt t="89212" x="4597400" y="2990850"/>
          <p14:tracePt t="89228" x="4584700" y="3022600"/>
          <p14:tracePt t="89245" x="4584700" y="3073400"/>
          <p14:tracePt t="89261" x="4584700" y="3111500"/>
          <p14:tracePt t="89278" x="4584700" y="3130550"/>
          <p14:tracePt t="89295" x="4603750" y="3181350"/>
          <p14:tracePt t="89311" x="4610100" y="3225800"/>
          <p14:tracePt t="89329" x="4616450" y="3263900"/>
          <p14:tracePt t="89344" x="4616450" y="3314700"/>
          <p14:tracePt t="89361" x="4616450" y="3359150"/>
          <p14:tracePt t="89378" x="4616450" y="3409950"/>
          <p14:tracePt t="89394" x="4622800" y="3448050"/>
          <p14:tracePt t="89411" x="4622800" y="3479800"/>
          <p14:tracePt t="89428" x="4635500" y="3606800"/>
          <p14:tracePt t="89444" x="4641850" y="3651250"/>
          <p14:tracePt t="89461" x="4641850" y="3702050"/>
          <p14:tracePt t="89477" x="4629150" y="3873500"/>
          <p14:tracePt t="90119" x="4622800" y="3867150"/>
          <p14:tracePt t="90133" x="4622800" y="3860800"/>
          <p14:tracePt t="90140" x="4616450" y="3841750"/>
          <p14:tracePt t="90154" x="4610100" y="3816350"/>
          <p14:tracePt t="90161" x="4603750" y="3797300"/>
          <p14:tracePt t="90178" x="4597400" y="3784600"/>
          <p14:tracePt t="90191" x="4584700" y="3733800"/>
          <p14:tracePt t="90208" x="4572000" y="3708400"/>
          <p14:tracePt t="90225" x="4552950" y="3651250"/>
          <p14:tracePt t="90241" x="4533900" y="3625850"/>
          <p14:tracePt t="90258" x="4521200" y="3581400"/>
          <p14:tracePt t="90275" x="4514850" y="3530600"/>
          <p14:tracePt t="90291" x="4508500" y="3511550"/>
          <p14:tracePt t="90309" x="4502150" y="3486150"/>
          <p14:tracePt t="90324" x="4495800" y="3467100"/>
          <p14:tracePt t="90341" x="4495800" y="3460750"/>
          <p14:tracePt t="90358" x="4489450" y="3454400"/>
          <p14:tracePt t="90513" x="4489450" y="3460750"/>
          <p14:tracePt t="90576" x="4489450" y="3467100"/>
          <p14:tracePt t="90653" x="4489450" y="3473450"/>
          <p14:tracePt t="91386" x="4508500" y="3473450"/>
          <p14:tracePt t="91393" x="4546600" y="3486150"/>
          <p14:tracePt t="91407" x="4584700" y="3486150"/>
          <p14:tracePt t="91421" x="4629150" y="3486150"/>
          <p14:tracePt t="91436" x="4705350" y="3486150"/>
          <p14:tracePt t="91454" x="4743450" y="3486150"/>
          <p14:tracePt t="91471" x="4838700" y="3486150"/>
          <p14:tracePt t="91487" x="4908550" y="3486150"/>
          <p14:tracePt t="91504" x="4946650" y="3486150"/>
          <p14:tracePt t="91521" x="5035550" y="3492500"/>
          <p14:tracePt t="91537" x="5156200" y="3505200"/>
          <p14:tracePt t="91553" x="5194300" y="3511550"/>
          <p14:tracePt t="91570" x="5276850" y="3511550"/>
          <p14:tracePt t="91586" x="5295900" y="3511550"/>
          <p14:tracePt t="91604" x="5353050" y="3511550"/>
          <p14:tracePt t="91620" x="5372100" y="3511550"/>
          <p14:tracePt t="91636" x="5384800" y="3511550"/>
          <p14:tracePt t="91653" x="5416550" y="3511550"/>
          <p14:tracePt t="91670" x="5467350" y="3511550"/>
          <p14:tracePt t="91686" x="5492750" y="3517900"/>
          <p14:tracePt t="91703" x="5575300" y="3530600"/>
          <p14:tracePt t="91720" x="5676900" y="3530600"/>
          <p14:tracePt t="91737" x="5740400" y="3530600"/>
          <p14:tracePt t="91753" x="5848350" y="3536950"/>
          <p14:tracePt t="91769" x="5962650" y="3536950"/>
          <p14:tracePt t="91787" x="6070600" y="3543300"/>
          <p14:tracePt t="91802" x="6146800" y="3543300"/>
          <p14:tracePt t="91819" x="6235700" y="3556000"/>
          <p14:tracePt t="91836" x="6330950" y="3575050"/>
          <p14:tracePt t="91852" x="6350000" y="3575050"/>
          <p14:tracePt t="91869" x="6375400" y="3594100"/>
          <p14:tracePt t="92279" x="6394450" y="3594100"/>
          <p14:tracePt t="92286" x="6432550" y="3594100"/>
          <p14:tracePt t="92301" x="6483350" y="3594100"/>
          <p14:tracePt t="92307" x="6527800" y="3594100"/>
          <p14:tracePt t="92321" x="6578600" y="3581400"/>
          <p14:tracePt t="92334" x="6629400" y="3581400"/>
          <p14:tracePt t="92350" x="6781800" y="3575050"/>
          <p14:tracePt t="92367" x="6889750" y="3562350"/>
          <p14:tracePt t="92385" x="7080250" y="3568700"/>
          <p14:tracePt t="92400" x="7270750" y="3575050"/>
          <p14:tracePt t="92417" x="7359650" y="3575050"/>
          <p14:tracePt t="92434" x="7550150" y="3575050"/>
          <p14:tracePt t="92450" x="7702550" y="3575050"/>
          <p14:tracePt t="92467" x="7753350" y="3575050"/>
          <p14:tracePt t="92483" x="7835900" y="3568700"/>
          <p14:tracePt t="92500" x="7905750" y="3549650"/>
          <p14:tracePt t="92516" x="7924800" y="3543300"/>
          <p14:tracePt t="92533" x="7981950" y="3543300"/>
          <p14:tracePt t="92550" x="7994650" y="3543300"/>
          <p14:tracePt t="92567" x="8058150" y="3543300"/>
          <p14:tracePt t="92583" x="8070850" y="3536950"/>
          <p14:tracePt t="92600" x="8089900" y="3536950"/>
          <p14:tracePt t="92617" x="8121650" y="3536950"/>
          <p14:tracePt t="92633" x="8159750" y="3543300"/>
          <p14:tracePt t="92650" x="8178800" y="3543300"/>
          <p14:tracePt t="92666" x="8229600" y="3556000"/>
          <p14:tracePt t="92683" x="8274050" y="3562350"/>
          <p14:tracePt t="92700" x="8299450" y="3568700"/>
          <p14:tracePt t="92703" x="8324850" y="3575050"/>
          <p14:tracePt t="92716" x="8350250" y="3575050"/>
          <p14:tracePt t="92732" x="8388350" y="3575050"/>
          <p14:tracePt t="92750" x="8420100" y="3575050"/>
          <p14:tracePt t="92766" x="8432800" y="3575050"/>
          <p14:tracePt t="92782" x="8464550" y="3575050"/>
          <p14:tracePt t="92799" x="8489950" y="3575050"/>
          <p14:tracePt t="92816" x="8502650" y="3575050"/>
          <p14:tracePt t="92833" x="8521700" y="3575050"/>
          <p14:tracePt t="92850" x="8547100" y="3575050"/>
          <p14:tracePt t="92882" x="8553450" y="3575050"/>
          <p14:tracePt t="92918" x="8559800" y="3575050"/>
          <p14:tracePt t="92981" x="8553450" y="3575050"/>
          <p14:tracePt t="92988" x="8553450" y="3568700"/>
          <p14:tracePt t="93002" x="8540750" y="3562350"/>
          <p14:tracePt t="93014" x="8534400" y="3556000"/>
          <p14:tracePt t="93032" x="8496300" y="3524250"/>
          <p14:tracePt t="93048" x="8464550" y="3498850"/>
          <p14:tracePt t="93065" x="8388350" y="3435350"/>
          <p14:tracePt t="93081" x="8267700" y="3340100"/>
          <p14:tracePt t="93098" x="8197850" y="3289300"/>
          <p14:tracePt t="93115" x="8039100" y="3175000"/>
          <p14:tracePt t="93131" x="7874000" y="3054350"/>
          <p14:tracePt t="93148" x="7785100" y="2978150"/>
          <p14:tracePt t="93165" x="7632700" y="2857500"/>
          <p14:tracePt t="93181" x="7575550" y="2800350"/>
          <p14:tracePt t="93197" x="7454900" y="2667000"/>
          <p14:tracePt t="93214" x="7327900" y="2571750"/>
          <p14:tracePt t="93231" x="7277100" y="2520950"/>
          <p14:tracePt t="93248" x="7162800" y="2425700"/>
          <p14:tracePt t="93264" x="7035800" y="2324100"/>
          <p14:tracePt t="93281" x="6978650" y="2266950"/>
          <p14:tracePt t="93298" x="6870700" y="2146300"/>
          <p14:tracePt t="93314" x="6788150" y="2070100"/>
          <p14:tracePt t="93330" x="6750050" y="2019300"/>
          <p14:tracePt t="93347" x="6699250" y="1955800"/>
          <p14:tracePt t="93364" x="6654800" y="1911350"/>
          <p14:tracePt t="93380" x="6629400" y="1885950"/>
          <p14:tracePt t="93397" x="6584950" y="1854200"/>
          <p14:tracePt t="93413" x="6521450" y="1803400"/>
          <p14:tracePt t="93431" x="6432550" y="1727200"/>
          <p14:tracePt t="93447" x="6388100" y="1701800"/>
          <p14:tracePt t="93464" x="6330950" y="1644650"/>
          <p14:tracePt t="93481" x="6127750" y="1504950"/>
          <p14:tracePt t="93497" x="6070600" y="1460500"/>
          <p14:tracePt t="93513" x="5981700" y="1403350"/>
          <p14:tracePt t="93530" x="5835650" y="1295400"/>
          <p14:tracePt t="93546" x="5708650" y="1219200"/>
          <p14:tracePt t="93564" x="5664200" y="1187450"/>
          <p14:tracePt t="93580" x="5600700" y="1143000"/>
          <p14:tracePt t="93597" x="5575300" y="1117600"/>
          <p14:tracePt t="93614" x="5562600" y="1111250"/>
          <p14:tracePt t="93664" x="5568950" y="1111250"/>
          <p14:tracePt t="93684" x="5581650" y="1117600"/>
          <p14:tracePt t="93691" x="5588000" y="1130300"/>
          <p14:tracePt t="93705" x="5588000" y="1143000"/>
          <p14:tracePt t="93713" x="5588000" y="1149350"/>
          <p14:tracePt t="94499" x="5562600" y="1149350"/>
          <p14:tracePt t="94507" x="5524500" y="1149350"/>
          <p14:tracePt t="94513" x="5473700" y="1149350"/>
          <p14:tracePt t="94529" x="5410200" y="1162050"/>
          <p14:tracePt t="94542" x="5365750" y="1168400"/>
          <p14:tracePt t="94560" x="5238750" y="1174750"/>
          <p14:tracePt t="94577" x="5080000" y="1162050"/>
          <p14:tracePt t="94593" x="5003800" y="1162050"/>
          <p14:tracePt t="94609" x="4851400" y="1168400"/>
          <p14:tracePt t="94626" x="4692650" y="1187450"/>
          <p14:tracePt t="94643" x="4629150" y="1193800"/>
          <p14:tracePt t="94659" x="4495800" y="1212850"/>
          <p14:tracePt t="94676" x="4368800" y="1231900"/>
          <p14:tracePt t="94692" x="4305300" y="1231900"/>
          <p14:tracePt t="94709" x="4248150" y="1244600"/>
          <p14:tracePt t="94726" x="4152900" y="1250950"/>
          <p14:tracePt t="94742" x="4121150" y="1250950"/>
          <p14:tracePt t="94745" x="4102100" y="1250950"/>
          <p14:tracePt t="94762" x="4095750" y="1250950"/>
          <p14:tracePt t="94775" x="4083050" y="1250950"/>
          <p14:tracePt t="94792" x="4070350" y="1250950"/>
          <p14:tracePt t="94809" x="4057650" y="1250950"/>
          <p14:tracePt t="94825" x="4051300" y="1250950"/>
          <p14:tracePt t="94865" x="4051300" y="1257300"/>
          <p14:tracePt t="94879" x="4064000" y="1257300"/>
          <p14:tracePt t="94892" x="4070350" y="1257300"/>
          <p14:tracePt t="94908" x="4076700" y="1257300"/>
          <p14:tracePt t="94924" x="4083050" y="1257300"/>
          <p14:tracePt t="94943" x="4095750" y="1263650"/>
          <p14:tracePt t="94958" x="4114800" y="1270000"/>
          <p14:tracePt t="94992" x="4140200" y="1282700"/>
          <p14:tracePt t="95008" x="4178300" y="1301750"/>
          <p14:tracePt t="95025" x="4203700" y="1308100"/>
          <p14:tracePt t="95041" x="4292600" y="1339850"/>
          <p14:tracePt t="95058" x="4343400" y="1352550"/>
          <p14:tracePt t="95075" x="4470400" y="1390650"/>
          <p14:tracePt t="95091" x="4622800" y="1416050"/>
          <p14:tracePt t="95108" x="4718050" y="1441450"/>
          <p14:tracePt t="95125" x="4883150" y="1460500"/>
          <p14:tracePt t="95141" x="5022850" y="1466850"/>
          <p14:tracePt t="95157" x="5080000" y="1466850"/>
          <p14:tracePt t="95174" x="5156200" y="1466850"/>
          <p14:tracePt t="95191" x="5213350" y="1466850"/>
          <p14:tracePt t="95207" x="5226050" y="1466850"/>
          <p14:tracePt t="95224" x="5264150" y="1466850"/>
          <p14:tracePt t="95241" x="5321300" y="1466850"/>
          <p14:tracePt t="95259" x="5372100" y="1466850"/>
          <p14:tracePt t="95273" x="5403850" y="1466850"/>
          <p14:tracePt t="95290" x="5467350" y="1466850"/>
          <p14:tracePt t="95307" x="5518150" y="1466850"/>
          <p14:tracePt t="95324" x="5543550" y="1466850"/>
          <p14:tracePt t="95340" x="5613400" y="1466850"/>
          <p14:tracePt t="95357" x="5683250" y="1466850"/>
          <p14:tracePt t="95374" x="5708650" y="1466850"/>
          <p14:tracePt t="95390" x="5740400" y="1466850"/>
          <p14:tracePt t="95407" x="5816600" y="1435100"/>
          <p14:tracePt t="95423" x="5842000" y="1422400"/>
          <p14:tracePt t="95441" x="5867400" y="1397000"/>
          <p14:tracePt t="96313" x="5854700" y="1403350"/>
          <p14:tracePt t="96321" x="5810250" y="1428750"/>
          <p14:tracePt t="96334" x="5765800" y="1466850"/>
          <p14:tracePt t="96341" x="5695950" y="1517650"/>
          <p14:tracePt t="96356" x="5613400" y="1600200"/>
          <p14:tracePt t="96369" x="5499100" y="1689100"/>
          <p14:tracePt t="96386" x="5276850" y="1892300"/>
          <p14:tracePt t="96404" x="4991100" y="2133600"/>
          <p14:tracePt t="96420" x="4857750" y="2235200"/>
          <p14:tracePt t="96436" x="4559300" y="2470150"/>
          <p14:tracePt t="96454" x="4438650" y="2571750"/>
          <p14:tracePt t="96470" x="4260850" y="2730500"/>
          <p14:tracePt t="96486" x="4108450" y="2863850"/>
          <p14:tracePt t="96503" x="4000500" y="2959100"/>
          <p14:tracePt t="96520" x="3968750" y="2997200"/>
          <p14:tracePt t="96536" x="3892550" y="3048000"/>
          <p14:tracePt t="96552" x="3848100" y="3079750"/>
          <p14:tracePt t="96569" x="3835400" y="3098800"/>
          <p14:tracePt t="96587" x="3797300" y="3130550"/>
          <p14:tracePt t="96602" x="3759200" y="3175000"/>
          <p14:tracePt t="96619" x="3746500" y="3206750"/>
          <p14:tracePt t="96636" x="3695700" y="3270250"/>
          <p14:tracePt t="96652" x="3683000" y="3314700"/>
          <p14:tracePt t="96669" x="3644900" y="3359150"/>
          <p14:tracePt t="96686" x="3606800" y="3422650"/>
          <p14:tracePt t="96702" x="3587750" y="3467100"/>
          <p14:tracePt t="96719" x="3511550" y="3581400"/>
          <p14:tracePt t="96736" x="3505200" y="3632200"/>
          <p14:tracePt t="99081" x="3492500" y="3632200"/>
          <p14:tracePt t="99095" x="3486150" y="3632200"/>
          <p14:tracePt t="99102" x="3473450" y="3632200"/>
          <p14:tracePt t="99110" x="3460750" y="3632200"/>
          <p14:tracePt t="99127" x="3441700" y="3632200"/>
          <p14:tracePt t="99145" x="3397250" y="3632200"/>
          <p14:tracePt t="99160" x="3378200" y="3632200"/>
          <p14:tracePt t="99177" x="3333750" y="3632200"/>
          <p14:tracePt t="99194" x="3282950" y="3638550"/>
          <p14:tracePt t="99210" x="3251200" y="3638550"/>
          <p14:tracePt t="99227" x="3200400" y="3651250"/>
          <p14:tracePt t="99244" x="3155950" y="3651250"/>
          <p14:tracePt t="99260" x="3143250" y="3651250"/>
          <p14:tracePt t="99277" x="3111500" y="3651250"/>
          <p14:tracePt t="99293" x="3067050" y="3651250"/>
          <p14:tracePt t="99310" x="3054350" y="3651250"/>
          <p14:tracePt t="99313" x="3048000" y="3651250"/>
          <p14:tracePt t="99327" x="3041650" y="3651250"/>
          <p14:tracePt t="99343" x="3035300" y="3651250"/>
          <p14:tracePt t="99363" x="3028950" y="3651250"/>
          <p14:tracePt t="99383" x="3022600" y="3644900"/>
          <p14:tracePt t="99657" x="3028950" y="3644900"/>
          <p14:tracePt t="99713" x="3035300" y="3644900"/>
          <p14:tracePt t="99775" x="3041650" y="3644900"/>
          <p14:tracePt t="99832" x="3048000" y="3644900"/>
          <p14:tracePt t="99868" x="3054350" y="3644900"/>
          <p14:tracePt t="99875" x="3060700" y="3644900"/>
          <p14:tracePt t="99923" x="3067050" y="3644900"/>
          <p14:tracePt t="100043" x="3073400" y="3644900"/>
          <p14:tracePt t="100134" x="3079750" y="3644900"/>
          <p14:tracePt t="100162" x="3086100" y="3651250"/>
          <p14:tracePt t="100177" x="3092450" y="3651250"/>
          <p14:tracePt t="100198" x="3098800" y="3651250"/>
          <p14:tracePt t="100205" x="3105150" y="3651250"/>
          <p14:tracePt t="100218" x="3111500" y="3651250"/>
          <p14:tracePt t="100226" x="3117850" y="3651250"/>
          <p14:tracePt t="100240" x="3130550" y="3651250"/>
          <p14:tracePt t="100256" x="3175000" y="3638550"/>
          <p14:tracePt t="100273" x="3213100" y="3625850"/>
          <p14:tracePt t="100290" x="3314700" y="3575050"/>
          <p14:tracePt t="100306" x="3429000" y="3524250"/>
          <p14:tracePt t="100324" x="3562350" y="3460750"/>
          <p14:tracePt t="100339" x="3619500" y="3422650"/>
          <p14:tracePt t="100356" x="3689350" y="3403600"/>
          <p14:tracePt t="100373" x="3860800" y="3352800"/>
          <p14:tracePt t="100390" x="3943350" y="3327400"/>
          <p14:tracePt t="100406" x="4019550" y="3308350"/>
          <p14:tracePt t="100423" x="4241800" y="3302000"/>
          <p14:tracePt t="100439" x="4305300" y="3302000"/>
          <p14:tracePt t="100456" x="4368800" y="3302000"/>
          <p14:tracePt t="100472" x="4489450" y="3314700"/>
          <p14:tracePt t="100489" x="4597400" y="3340100"/>
          <p14:tracePt t="100506" x="4660900" y="3359150"/>
          <p14:tracePt t="100522" x="4768850" y="3378200"/>
          <p14:tracePt t="100539" x="4851400" y="3403600"/>
          <p14:tracePt t="100556" x="4895850" y="3422650"/>
          <p14:tracePt t="100572" x="4908550" y="3429000"/>
          <p14:tracePt t="100589" x="4940300" y="3448050"/>
          <p14:tracePt t="100606" x="4914900" y="3460750"/>
          <p14:tracePt t="101330" x="4908550" y="3454400"/>
          <p14:tracePt t="101337" x="4908550" y="3448050"/>
          <p14:tracePt t="101351" x="4908550" y="3435350"/>
          <p14:tracePt t="101358" x="4908550" y="3422650"/>
          <p14:tracePt t="101369" x="4908550" y="3403600"/>
          <p14:tracePt t="101386" x="4908550" y="3384550"/>
          <p14:tracePt t="101403" x="4908550" y="3282950"/>
          <p14:tracePt t="101419" x="4908550" y="3194050"/>
          <p14:tracePt t="101436" x="4914900" y="2889250"/>
          <p14:tracePt t="101452" x="4914900" y="2800350"/>
          <p14:tracePt t="101469" x="4921250" y="2711450"/>
          <p14:tracePt t="101486" x="4933950" y="2546350"/>
          <p14:tracePt t="101502" x="4940300" y="2413000"/>
          <p14:tracePt t="101520" x="4953000" y="2324100"/>
          <p14:tracePt t="101535" x="4959350" y="2171700"/>
          <p14:tracePt t="101552" x="4972050" y="2038350"/>
          <p14:tracePt t="101569" x="4991100" y="1898650"/>
          <p14:tracePt t="101586" x="4991100" y="1835150"/>
          <p14:tracePt t="101602" x="4997450" y="1676400"/>
          <p14:tracePt t="101619" x="5016500" y="1536700"/>
          <p14:tracePt t="101635" x="5029200" y="1454150"/>
          <p14:tracePt t="101652" x="5048250" y="1403350"/>
          <p14:tracePt t="101669" x="5080000" y="1276350"/>
          <p14:tracePt t="101684" x="5092700" y="1244600"/>
          <p14:tracePt t="101702" x="5111750" y="1212850"/>
          <p14:tracePt t="101718" x="5149850" y="1117600"/>
          <p14:tracePt t="101735" x="5194300" y="965200"/>
          <p14:tracePt t="101752" x="5270500" y="768350"/>
          <p14:tracePt t="101768" x="5302250" y="666750"/>
          <p14:tracePt t="101785" x="5372100" y="469900"/>
          <p14:tracePt t="101802" x="5422900" y="323850"/>
          <p14:tracePt t="101818" x="5435600" y="279400"/>
          <p14:tracePt t="101834" x="5461000" y="254000"/>
          <p14:tracePt t="101851" x="5467350" y="234950"/>
          <p14:tracePt t="101885" x="5473700" y="234950"/>
          <p14:tracePt t="101900" x="5480050" y="234950"/>
          <p14:tracePt t="101921" x="5480050" y="247650"/>
          <p14:tracePt t="101941" x="5480050" y="254000"/>
          <p14:tracePt t="101951" x="5480050" y="260350"/>
          <p14:tracePt t="101970" x="5473700" y="266700"/>
          <p14:tracePt t="101986" x="5467350" y="279400"/>
          <p14:tracePt t="102000" x="5461000" y="298450"/>
          <p14:tracePt t="102017" x="5441950" y="311150"/>
          <p14:tracePt t="102034" x="5410200" y="336550"/>
          <p14:tracePt t="102050" x="5391150" y="349250"/>
          <p14:tracePt t="102068" x="5245100" y="438150"/>
          <p14:tracePt t="102083" x="5175250" y="476250"/>
          <p14:tracePt t="102100" x="5080000" y="533400"/>
          <p14:tracePt t="102117" x="4883150" y="635000"/>
          <p14:tracePt t="102133" x="4622800" y="755650"/>
          <p14:tracePt t="102150" x="4476750" y="831850"/>
          <p14:tracePt t="102167" x="4165600" y="984250"/>
          <p14:tracePt t="102183" x="3892550" y="1073150"/>
          <p14:tracePt t="102200" x="3746500" y="1117600"/>
          <p14:tracePt t="102216" x="3422650" y="1181100"/>
          <p14:tracePt t="102233" x="3168650" y="1212850"/>
          <p14:tracePt t="102251" x="2978150" y="1231900"/>
          <p14:tracePt t="102266" x="2908300" y="1244600"/>
          <p14:tracePt t="102283" x="2832100" y="1244600"/>
          <p14:tracePt t="102300" x="2679700" y="1244600"/>
          <p14:tracePt t="102316" x="2647950" y="1244600"/>
          <p14:tracePt t="102333" x="2628900" y="1244600"/>
          <p14:tracePt t="102349" x="2597150" y="1244600"/>
          <p14:tracePt t="102365" x="2571750" y="1257300"/>
          <p14:tracePt t="102383" x="2565400" y="1257300"/>
          <p14:tracePt t="102399" x="2559050" y="1263650"/>
          <p14:tracePt t="102416" x="2552700" y="1270000"/>
          <p14:tracePt t="102433" x="2552700" y="1276350"/>
          <p14:tracePt t="102465" x="2552700" y="1282700"/>
          <p14:tracePt t="102777" x="2559050" y="1282700"/>
          <p14:tracePt t="102805" x="2565400" y="1282700"/>
          <p14:tracePt t="102861" x="2571750" y="1282700"/>
          <p14:tracePt t="102896" x="2578100" y="1282700"/>
          <p14:tracePt t="102925" x="2584450" y="1282700"/>
          <p14:tracePt t="102995" x="2590800" y="1289050"/>
          <p14:tracePt t="103002" x="2597150" y="1289050"/>
          <p14:tracePt t="103044" x="2609850" y="1295400"/>
          <p14:tracePt t="103058" x="2616200" y="1295400"/>
          <p14:tracePt t="103066" x="2622550" y="1301750"/>
          <p14:tracePt t="103086" x="2641600" y="1308100"/>
          <p14:tracePt t="103096" x="2667000" y="1327150"/>
          <p14:tracePt t="103114" x="2686050" y="1339850"/>
          <p14:tracePt t="103130" x="2781300" y="1403350"/>
          <p14:tracePt t="103147" x="2895600" y="1466850"/>
          <p14:tracePt t="103164" x="3048000" y="1568450"/>
          <p14:tracePt t="103180" x="3117850" y="1619250"/>
          <p14:tracePt t="103197" x="3200400" y="1670050"/>
          <p14:tracePt t="103213" x="3460750" y="1847850"/>
          <p14:tracePt t="103230" x="3543300" y="1905000"/>
          <p14:tracePt t="103246" x="3625850" y="1955800"/>
          <p14:tracePt t="103263" x="3778250" y="2057400"/>
          <p14:tracePt t="103280" x="3905250" y="2178050"/>
          <p14:tracePt t="103297" x="4013200" y="2298700"/>
          <p14:tracePt t="103312" x="4083050" y="2355850"/>
          <p14:tracePt t="103329" x="4216400" y="2514600"/>
          <p14:tracePt t="103347" x="4368800" y="2705100"/>
          <p14:tracePt t="103362" x="4425950" y="2774950"/>
          <p14:tracePt t="103379" x="4521200" y="2946400"/>
          <p14:tracePt t="103396" x="4584700" y="3181350"/>
          <p14:tracePt t="103412" x="4603750" y="3295650"/>
          <p14:tracePt t="103429" x="4603750" y="3448050"/>
          <p14:tracePt t="104267" x="4610100" y="3460750"/>
          <p14:tracePt t="104281" x="4616450" y="3486150"/>
          <p14:tracePt t="104288" x="4622800" y="3498850"/>
          <p14:tracePt t="104295" x="4622800" y="3517900"/>
          <p14:tracePt t="104312" x="4622800" y="3530600"/>
          <p14:tracePt t="104326" x="4629150" y="3549650"/>
          <p14:tracePt t="104343" x="4641850" y="3594100"/>
          <p14:tracePt t="104359" x="4660900" y="3632200"/>
          <p14:tracePt t="104376" x="4667250" y="3651250"/>
          <p14:tracePt t="104393" x="4673600" y="3676650"/>
          <p14:tracePt t="104409" x="4679950" y="3689350"/>
          <p14:tracePt t="104425" x="4679950" y="3695700"/>
          <p14:tracePt t="104443" x="4679950" y="3708400"/>
          <p14:tracePt t="104459" x="4692650" y="3733800"/>
          <p14:tracePt t="104492" x="4699000" y="3759200"/>
          <p14:tracePt t="104508" x="4699000" y="3771900"/>
          <p14:tracePt t="104525" x="4699000" y="3790950"/>
          <p14:tracePt t="104542" x="4699000" y="3810000"/>
          <p14:tracePt t="104558" x="4705350" y="3822700"/>
          <p14:tracePt t="104575" x="4705350" y="3835400"/>
          <p14:tracePt t="108124" x="4699000" y="3835400"/>
          <p14:tracePt t="108133" x="4699000" y="3829050"/>
          <p14:tracePt t="108146" x="4692650" y="3829050"/>
          <p14:tracePt t="108162" x="4686300" y="3829050"/>
          <p14:tracePt t="108180" x="4679950" y="3829050"/>
          <p14:tracePt t="108196" x="4654550" y="3822700"/>
          <p14:tracePt t="108212" x="4629150" y="3816350"/>
          <p14:tracePt t="108230" x="4622800" y="3816350"/>
          <p14:tracePt t="108246" x="4591050" y="3810000"/>
          <p14:tracePt t="108262" x="4578350" y="3803650"/>
          <p14:tracePt t="108280" x="4514850" y="3790950"/>
          <p14:tracePt t="108295" x="4495800" y="3784600"/>
          <p14:tracePt t="108312" x="4476750" y="3778250"/>
          <p14:tracePt t="108329" x="4413250" y="3765550"/>
          <p14:tracePt t="108345" x="4394200" y="3759200"/>
          <p14:tracePt t="108362" x="4368800" y="3746500"/>
          <p14:tracePt t="108365" x="4349750" y="3740150"/>
          <p14:tracePt t="108379" x="4330700" y="3733800"/>
          <p14:tracePt t="108395" x="4286250" y="3714750"/>
          <p14:tracePt t="108412" x="4235450" y="3683000"/>
          <p14:tracePt t="108428" x="4216400" y="3670300"/>
          <p14:tracePt t="108445" x="4140200" y="3638550"/>
          <p14:tracePt t="108463" x="4070350" y="3613150"/>
          <p14:tracePt t="108479" x="4025900" y="3606800"/>
          <p14:tracePt t="108495" x="3943350" y="3562350"/>
          <p14:tracePt t="108511" x="3879850" y="3536950"/>
          <p14:tracePt t="108528" x="3848100" y="3524250"/>
          <p14:tracePt t="108545" x="3829050" y="3517900"/>
          <p14:tracePt t="108561" x="3790950" y="3505200"/>
          <p14:tracePt t="108578" x="3778250" y="3498850"/>
          <p14:tracePt t="108595" x="3759200" y="3486150"/>
          <p14:tracePt t="108611" x="3752850" y="3479800"/>
          <p14:tracePt t="108627" x="3727450" y="3473450"/>
          <p14:tracePt t="108645" x="3714750" y="3467100"/>
          <p14:tracePt t="108661" x="3702050" y="3460750"/>
          <p14:tracePt t="108678" x="3689350" y="3460750"/>
          <p14:tracePt t="108694" x="3670300" y="3454400"/>
          <p14:tracePt t="108711" x="3657600" y="3454400"/>
          <p14:tracePt t="108728" x="3625850" y="3441700"/>
          <p14:tracePt t="108744" x="3587750" y="3429000"/>
          <p14:tracePt t="108760" x="3568700" y="3429000"/>
          <p14:tracePt t="108778" x="3536950" y="3416300"/>
          <p14:tracePt t="108794" x="3517900" y="3409950"/>
          <p14:tracePt t="108810" x="3505200" y="3409950"/>
          <p14:tracePt t="108827" x="3498850" y="3403600"/>
          <p14:tracePt t="108843" x="3492500" y="3397250"/>
          <p14:tracePt t="108864" x="3486150" y="3397250"/>
          <p14:tracePt t="108981" x="3492500" y="3397250"/>
          <p14:tracePt t="109002" x="3492500" y="3403600"/>
          <p14:tracePt t="109023" x="3498850" y="3409950"/>
          <p14:tracePt t="109072" x="3505200" y="3409950"/>
          <p14:tracePt t="109085" x="3511550" y="3416300"/>
          <p14:tracePt t="109095" x="3517900" y="3416300"/>
          <p14:tracePt t="109121" x="3524250" y="3416300"/>
          <p14:tracePt t="109143" x="3530600" y="3422650"/>
          <p14:tracePt t="109191" x="3536950" y="3422650"/>
          <p14:tracePt t="109213" x="3543300" y="3422650"/>
          <p14:tracePt t="109227" x="3556000" y="3422650"/>
          <p14:tracePt t="109234" x="3562350" y="3429000"/>
          <p14:tracePt t="109248" x="3575050" y="3435350"/>
          <p14:tracePt t="109259" x="3587750" y="3435350"/>
          <p14:tracePt t="109276" x="3638550" y="3454400"/>
          <p14:tracePt t="109292" x="3663950" y="3460750"/>
          <p14:tracePt t="109308" x="3733800" y="3473450"/>
          <p14:tracePt t="109326" x="3829050" y="3492500"/>
          <p14:tracePt t="109342" x="3873500" y="3511550"/>
          <p14:tracePt t="109358" x="3981450" y="3517900"/>
          <p14:tracePt t="109376" x="4095750" y="3524250"/>
          <p14:tracePt t="109391" x="4159250" y="3536950"/>
          <p14:tracePt t="109394" x="4216400" y="3543300"/>
          <p14:tracePt t="109408" x="4267200" y="3543300"/>
          <p14:tracePt t="109425" x="4368800" y="3556000"/>
          <p14:tracePt t="109442" x="4438650" y="3562350"/>
          <p14:tracePt t="109459" x="4552950" y="3581400"/>
          <p14:tracePt t="109475" x="4699000" y="3600450"/>
          <p14:tracePt t="109491" x="4775200" y="3613150"/>
          <p14:tracePt t="109508" x="4908550" y="3625850"/>
          <p14:tracePt t="109524" x="4972050" y="3625850"/>
          <p14:tracePt t="109541" x="5048250" y="3625850"/>
          <p14:tracePt t="109558" x="5130800" y="3638550"/>
          <p14:tracePt t="109574" x="5156200" y="3644900"/>
          <p14:tracePt t="109591" x="5257800" y="3670300"/>
          <p14:tracePt t="109607" x="5314950" y="3683000"/>
          <p14:tracePt t="109624" x="5353050" y="3708400"/>
          <p14:tracePt t="109641" x="5353050" y="3714750"/>
          <p14:tracePt t="111102" x="5384800" y="3714750"/>
          <p14:tracePt t="111109" x="5429250" y="3708400"/>
          <p14:tracePt t="111123" x="5492750" y="3702050"/>
          <p14:tracePt t="111135" x="5549900" y="3683000"/>
          <p14:tracePt t="111152" x="5683250" y="3632200"/>
          <p14:tracePt t="111169" x="5753100" y="3613150"/>
          <p14:tracePt t="111186" x="5886450" y="3562350"/>
          <p14:tracePt t="111202" x="5981700" y="3536950"/>
          <p14:tracePt t="111219" x="6038850" y="3517900"/>
          <p14:tracePt t="111236" x="6134100" y="3505200"/>
          <p14:tracePt t="111252" x="6178550" y="3498850"/>
          <p14:tracePt t="111269" x="6191250" y="3492500"/>
          <p14:tracePt t="111285" x="6210300" y="3486150"/>
          <p14:tracePt t="111302" x="6223000" y="3479800"/>
          <p14:tracePt t="111335" x="6229350" y="3479800"/>
          <p14:tracePt t="111351" x="6229350" y="3473450"/>
          <p14:tracePt t="111382" x="6229350" y="3467100"/>
          <p14:tracePt t="111614" x="6223000" y="3467100"/>
          <p14:tracePt t="111621" x="6216650" y="3467100"/>
          <p14:tracePt t="111637" x="6203950" y="3460750"/>
          <p14:tracePt t="111651" x="6165850" y="3441700"/>
          <p14:tracePt t="111772" x="6108700" y="3422650"/>
          <p14:tracePt t="111786" x="6064250" y="3403600"/>
          <p14:tracePt t="111793" x="6019800" y="3390900"/>
          <p14:tracePt t="111802" x="6000750" y="3378200"/>
          <p14:tracePt t="111816" x="5981700" y="3371850"/>
          <p14:tracePt t="111833" x="5969000" y="3359150"/>
          <p14:tracePt t="111850" x="5956300" y="3346450"/>
          <p14:tracePt t="111867" x="5943600" y="3340100"/>
          <p14:tracePt t="111883" x="5930900" y="3327400"/>
          <p14:tracePt t="111899" x="5924550" y="3308350"/>
          <p14:tracePt t="111916" x="5905500" y="3289300"/>
          <p14:tracePt t="111933" x="5886450" y="3257550"/>
          <p14:tracePt t="111949" x="5867400" y="3244850"/>
          <p14:tracePt t="111966" x="5842000" y="3206750"/>
          <p14:tracePt t="111983" x="5803900" y="3162300"/>
          <p14:tracePt t="111999" x="5778500" y="3130550"/>
          <p14:tracePt t="112016" x="5727700" y="3086100"/>
          <p14:tracePt t="112033" x="5657850" y="3016250"/>
          <p14:tracePt t="112049" x="5619750" y="2984500"/>
          <p14:tracePt t="112067" x="5575300" y="2946400"/>
          <p14:tracePt t="112082" x="5416550" y="2813050"/>
          <p14:tracePt t="112099" x="5365750" y="2762250"/>
          <p14:tracePt t="112116" x="5308600" y="2705100"/>
          <p14:tracePt t="112132" x="5200650" y="2578100"/>
          <p14:tracePt t="112149" x="5086350" y="2425700"/>
          <p14:tracePt t="112166" x="4997450" y="2305050"/>
          <p14:tracePt t="112182" x="4946650" y="2228850"/>
          <p14:tracePt t="112199" x="4883150" y="2101850"/>
          <p14:tracePt t="112216" x="4826000" y="2012950"/>
          <p14:tracePt t="112232" x="4800600" y="1981200"/>
          <p14:tracePt t="112248" x="4781550" y="1936750"/>
          <p14:tracePt t="112265" x="4762500" y="1905000"/>
          <p14:tracePt t="112282" x="4756150" y="1885950"/>
          <p14:tracePt t="112299" x="4749800" y="1879600"/>
          <p14:tracePt t="112315" x="4743450" y="1866900"/>
          <p14:tracePt t="112351" x="4743450" y="1860550"/>
          <p14:tracePt t="112383" x="4743450" y="1854200"/>
          <p14:tracePt t="112425" x="4743450" y="1847850"/>
          <p14:tracePt t="112439" x="4743450" y="1841500"/>
          <p14:tracePt t="112453" x="4737100" y="1841500"/>
          <p14:tracePt t="113170" x="4737100" y="1847850"/>
          <p14:tracePt t="113178" x="4743450" y="1873250"/>
          <p14:tracePt t="113184" x="4756150" y="1885950"/>
          <p14:tracePt t="113198" x="4775200" y="1917700"/>
          <p14:tracePt t="113212" x="4787900" y="1936750"/>
          <p14:tracePt t="113228" x="4826000" y="1981200"/>
          <p14:tracePt t="113245" x="4838700" y="2000250"/>
          <p14:tracePt t="113262" x="4864100" y="2038350"/>
          <p14:tracePt t="113278" x="4889500" y="2070100"/>
          <p14:tracePt t="113295" x="4902200" y="2101850"/>
          <p14:tracePt t="113311" x="4933950" y="2152650"/>
          <p14:tracePt t="113328" x="4965700" y="2216150"/>
          <p14:tracePt t="113345" x="4978400" y="2247900"/>
          <p14:tracePt t="113361" x="5016500" y="2324100"/>
          <p14:tracePt t="113378" x="5022850" y="2374900"/>
          <p14:tracePt t="113395" x="5080000" y="2552700"/>
          <p14:tracePt t="113411" x="5105400" y="2622550"/>
          <p14:tracePt t="113428" x="5137150" y="2679700"/>
          <p14:tracePt t="113445" x="5181600" y="2787650"/>
          <p14:tracePt t="113461" x="5219700" y="2908300"/>
          <p14:tracePt t="113478" x="5238750" y="2978150"/>
          <p14:tracePt t="113494" x="5289550" y="3136900"/>
          <p14:tracePt t="113511" x="5327650" y="3295650"/>
          <p14:tracePt t="113527" x="5346700" y="3359150"/>
          <p14:tracePt t="113544" x="5372100" y="3467100"/>
          <p14:tracePt t="113560" x="5372100" y="3562350"/>
          <p14:tracePt t="113578" x="5378450" y="3600450"/>
          <p14:tracePt t="113594" x="5378450" y="3695700"/>
          <p14:tracePt t="113610" x="5378450" y="3784600"/>
          <p14:tracePt t="113627" x="5378450" y="3886200"/>
          <p14:tracePt t="113643" x="5378450" y="3930650"/>
          <p14:tracePt t="113660" x="5378450" y="3968750"/>
          <p14:tracePt t="113677" x="5359400" y="4184650"/>
          <p14:tracePt t="113693" x="5346700" y="4279900"/>
          <p14:tracePt t="113710" x="5340350" y="4343400"/>
          <p14:tracePt t="113726" x="5327650" y="4457700"/>
          <p14:tracePt t="113743" x="5327650" y="4502150"/>
          <p14:tracePt t="113760" x="5327650" y="4521200"/>
          <p14:tracePt t="113776" x="5327650" y="4527550"/>
          <p14:tracePt t="113793" x="5327650" y="4540250"/>
          <p14:tracePt t="113810" x="5295900" y="4572000"/>
          <p14:tracePt t="113843" x="5289550" y="4578350"/>
          <p14:tracePt t="114459" x="5283200" y="4578350"/>
          <p14:tracePt t="114475" x="5276850" y="4572000"/>
          <p14:tracePt t="114480" x="5270500" y="4546600"/>
          <p14:tracePt t="114495" x="5264150" y="4540250"/>
          <p14:tracePt t="114507" x="5257800" y="4527550"/>
          <p14:tracePt t="114524" x="5245100" y="4489450"/>
          <p14:tracePt t="114541" x="5245100" y="4476750"/>
          <p14:tracePt t="114558" x="5238750" y="4425950"/>
          <p14:tracePt t="114574" x="5238750" y="4368800"/>
          <p14:tracePt t="114590" x="5238750" y="4343400"/>
          <p14:tracePt t="114607" x="5238750" y="4305300"/>
          <p14:tracePt t="114623" x="5238750" y="4260850"/>
          <p14:tracePt t="114640" x="5238750" y="4241800"/>
          <p14:tracePt t="114657" x="5238750" y="4191000"/>
          <p14:tracePt t="114673" x="5238750" y="4152900"/>
          <p14:tracePt t="114690" x="5238750" y="4114800"/>
          <p14:tracePt t="114706" x="5238750" y="4057650"/>
          <p14:tracePt t="114723" x="5238750" y="4000500"/>
          <p14:tracePt t="114740" x="5238750" y="3956050"/>
          <p14:tracePt t="114756" x="5232400" y="3937000"/>
          <p14:tracePt t="114773" x="5226050" y="3924300"/>
          <p14:tracePt t="114790" x="5200650" y="3886200"/>
          <p14:tracePt t="114806" x="5187950" y="3860800"/>
          <p14:tracePt t="114823" x="5181600" y="3848100"/>
          <p14:tracePt t="114840" x="5162550" y="3816350"/>
          <p14:tracePt t="114856" x="5124450" y="3778250"/>
          <p14:tracePt t="114873" x="5111750" y="3759200"/>
          <p14:tracePt t="114889" x="5073650" y="3721100"/>
          <p14:tracePt t="114906" x="5041900" y="3695700"/>
          <p14:tracePt t="114923" x="4997450" y="3670300"/>
          <p14:tracePt t="114939" x="4978400" y="3651250"/>
          <p14:tracePt t="114955" x="4946650" y="3638550"/>
          <p14:tracePt t="114973" x="4902200" y="3619500"/>
          <p14:tracePt t="114989" x="4883150" y="3606800"/>
          <p14:tracePt t="115005" x="4838700" y="3581400"/>
          <p14:tracePt t="115022" x="4813300" y="3562350"/>
          <p14:tracePt t="115039" x="4800600" y="3556000"/>
          <p14:tracePt t="115056" x="4787900" y="3549650"/>
          <p14:tracePt t="115072" x="4768850" y="3536950"/>
          <p14:tracePt t="115089" x="4762500" y="3536950"/>
          <p14:tracePt t="115122" x="4756150" y="3536950"/>
          <p14:tracePt t="115156" x="4749800" y="3536950"/>
          <p14:tracePt t="115492" x="4743450" y="3536950"/>
          <p14:tracePt t="115527" x="4737100" y="3536950"/>
          <p14:tracePt t="115562" x="4730750" y="3536950"/>
          <p14:tracePt t="115597" x="4724400" y="3536950"/>
          <p14:tracePt t="115632" x="4718050" y="3530600"/>
          <p14:tracePt t="116448" x="4711700" y="3530600"/>
          <p14:tracePt t="116462" x="4705350" y="3524250"/>
          <p14:tracePt t="116470" x="4679950" y="3524250"/>
          <p14:tracePt t="116484" x="4667250" y="3517900"/>
          <p14:tracePt t="116500" x="4610100" y="3498850"/>
          <p14:tracePt t="116517" x="4578350" y="3486150"/>
          <p14:tracePt t="116520" x="4533900" y="3467100"/>
          <p14:tracePt t="116534" x="4508500" y="3460750"/>
          <p14:tracePt t="116550" x="4445000" y="3422650"/>
          <p14:tracePt t="116567" x="4413250" y="3403600"/>
          <p14:tracePt t="116583" x="4349750" y="3384550"/>
          <p14:tracePt t="116600" x="4318000" y="3371850"/>
          <p14:tracePt t="116617" x="4260850" y="3352800"/>
          <p14:tracePt t="116633" x="4216400" y="3321050"/>
          <p14:tracePt t="116649" x="4184650" y="3308350"/>
          <p14:tracePt t="116666" x="4152900" y="3295650"/>
          <p14:tracePt t="116683" x="4108450" y="3263900"/>
          <p14:tracePt t="116700" x="4095750" y="3257550"/>
          <p14:tracePt t="116716" x="4064000" y="3238500"/>
          <p14:tracePt t="116733" x="4025900" y="3219450"/>
          <p14:tracePt t="116750" x="4006850" y="3213100"/>
          <p14:tracePt t="116766" x="4006850" y="3206750"/>
          <p14:tracePt t="116783" x="3994150" y="3200400"/>
          <p14:tracePt t="116800" x="3981450" y="3200400"/>
          <p14:tracePt t="116816" x="3975100" y="3194050"/>
          <p14:tracePt t="116832" x="3968750" y="3194050"/>
          <p14:tracePt t="117059" x="3968750" y="3200400"/>
          <p14:tracePt t="117108" x="3975100" y="3200400"/>
          <p14:tracePt t="117129" x="3981450" y="3200400"/>
          <p14:tracePt t="117150" x="3987800" y="3206750"/>
          <p14:tracePt t="117172" x="3987800" y="3213100"/>
          <p14:tracePt t="117178" x="4000500" y="3213100"/>
          <p14:tracePt t="117200" x="4006850" y="3213100"/>
          <p14:tracePt t="117214" x="4025900" y="3213100"/>
          <p14:tracePt t="117221" x="4057650" y="3219450"/>
          <p14:tracePt t="117231" x="4083050" y="3219450"/>
          <p14:tracePt t="117247" x="4121150" y="3219450"/>
          <p14:tracePt t="117264" x="4229100" y="3213100"/>
          <p14:tracePt t="117281" x="4279900" y="3206750"/>
          <p14:tracePt t="117298" x="4400550" y="3194050"/>
          <p14:tracePt t="117314" x="4514850" y="3181350"/>
          <p14:tracePt t="117331" x="4572000" y="3168650"/>
          <p14:tracePt t="117348" x="4654550" y="3162300"/>
          <p14:tracePt t="117364" x="4718050" y="3155950"/>
          <p14:tracePt t="117381" x="4743450" y="3155950"/>
          <p14:tracePt t="117397" x="4775200" y="3155950"/>
          <p14:tracePt t="117414" x="4781550" y="3149600"/>
          <p14:tracePt t="117430" x="4787900" y="3149600"/>
          <p14:tracePt t="117670" x="4794250" y="3155950"/>
          <p14:tracePt t="117684" x="4800600" y="3175000"/>
          <p14:tracePt t="117691" x="4813300" y="3213100"/>
          <p14:tracePt t="117705" x="4819650" y="3270250"/>
          <p14:tracePt t="117715" x="4838700" y="3333750"/>
          <p14:tracePt t="117729" x="4857750" y="3435350"/>
          <p14:tracePt t="117746" x="4902200" y="3644900"/>
          <p14:tracePt t="117763" x="4933950" y="3873500"/>
          <p14:tracePt t="117779" x="4953000" y="3987800"/>
          <p14:tracePt t="117796" x="4984750" y="4197350"/>
          <p14:tracePt t="117812" x="5022850" y="4356100"/>
          <p14:tracePt t="117829" x="5035550" y="4419600"/>
          <p14:tracePt t="117846" x="5048250" y="4502150"/>
          <p14:tracePt t="117862" x="5054600" y="4572000"/>
          <p14:tracePt t="117879" x="5054600" y="4584700"/>
          <p14:tracePt t="117895" x="5054600" y="4591050"/>
          <p14:tracePt t="120764" x="5048250" y="4591050"/>
          <p14:tracePt t="120771" x="5035550" y="4584700"/>
          <p14:tracePt t="120787" x="5022850" y="4578350"/>
          <p14:tracePt t="120792" x="4997450" y="4565650"/>
          <p14:tracePt t="120802" x="4972050" y="4546600"/>
          <p14:tracePt t="120819" x="4940300" y="4540250"/>
          <p14:tracePt t="120835" x="4876800" y="4508500"/>
          <p14:tracePt t="120852" x="4832350" y="4483100"/>
          <p14:tracePt t="120869" x="4724400" y="4425950"/>
          <p14:tracePt t="120885" x="4546600" y="4356100"/>
          <p14:tracePt t="120902" x="4470400" y="4318000"/>
          <p14:tracePt t="120919" x="4229100" y="4210050"/>
          <p14:tracePt t="120935" x="3987800" y="4076700"/>
          <p14:tracePt t="120952" x="3816350" y="3981450"/>
          <p14:tracePt t="120969" x="3517900" y="3822700"/>
          <p14:tracePt t="120985" x="3270250" y="3683000"/>
          <p14:tracePt t="121002" x="3143250" y="3619500"/>
          <p14:tracePt t="121018" x="2952750" y="3479800"/>
          <p14:tracePt t="121034" x="2787650" y="3359150"/>
          <p14:tracePt t="121052" x="2730500" y="3295650"/>
          <p14:tracePt t="121055" x="2673350" y="3251200"/>
          <p14:tracePt t="121068" x="2616200" y="3187700"/>
          <p14:tracePt t="121085" x="2559050" y="3149600"/>
          <p14:tracePt t="121102" x="2413000" y="3060700"/>
          <p14:tracePt t="121118" x="2381250" y="3048000"/>
          <p14:tracePt t="121134" x="2349500" y="3035300"/>
          <p14:tracePt t="121151" x="2317750" y="3022600"/>
          <p14:tracePt t="121167" x="2286000" y="3009900"/>
          <p14:tracePt t="121201" x="2260600" y="2997200"/>
          <p14:tracePt t="121218" x="2247900" y="2990850"/>
          <p14:tracePt t="121234" x="2241550" y="2990850"/>
          <p14:tracePt t="121250" x="2222500" y="2984500"/>
          <p14:tracePt t="121267" x="2216150" y="2984500"/>
          <p14:tracePt t="121285" x="2209800" y="2984500"/>
          <p14:tracePt t="121317" x="2197100" y="2984500"/>
          <p14:tracePt t="121334" x="2184400" y="2984500"/>
          <p14:tracePt t="121350" x="2178050" y="2990850"/>
          <p14:tracePt t="121367" x="2178050" y="2997200"/>
          <p14:tracePt t="121383" x="2165350" y="3003550"/>
          <p14:tracePt t="121400" x="2159000" y="3009900"/>
          <p14:tracePt t="121418" x="2152650" y="3016250"/>
          <p14:tracePt t="121434" x="2146300" y="3016250"/>
          <p14:tracePt t="121450" x="2133600" y="3022600"/>
          <p14:tracePt t="121467" x="2127250" y="3035300"/>
          <p14:tracePt t="121483" x="2127250" y="3041650"/>
          <p14:tracePt t="121499" x="2114550" y="3054350"/>
          <p14:tracePt t="121517" x="2108200" y="3060700"/>
          <p14:tracePt t="121534" x="2101850" y="3067050"/>
          <p14:tracePt t="121550" x="2101850" y="3073400"/>
          <p14:tracePt t="121566" x="2095500" y="3098800"/>
          <p14:tracePt t="121583" x="2082800" y="3117850"/>
          <p14:tracePt t="121600" x="2070100" y="3149600"/>
          <p14:tracePt t="121616" x="2063750" y="3162300"/>
          <p14:tracePt t="121633" x="2057400" y="3187700"/>
          <p14:tracePt t="121650" x="2044700" y="3213100"/>
          <p14:tracePt t="121666" x="2032000" y="3238500"/>
          <p14:tracePt t="121682" x="2019300" y="3257550"/>
          <p14:tracePt t="121700" x="2006600" y="3308350"/>
          <p14:tracePt t="121716" x="2000250" y="3340100"/>
          <p14:tracePt t="121733" x="1987550" y="3390900"/>
          <p14:tracePt t="121749" x="1981200" y="3441700"/>
          <p14:tracePt t="121765" x="1974850" y="3454400"/>
          <p14:tracePt t="121783" x="1968500" y="3460750"/>
          <p14:tracePt t="121799" x="1968500" y="3473450"/>
          <p14:tracePt t="121832" x="1968500" y="3479800"/>
          <p14:tracePt t="121848" x="1968500" y="3486150"/>
          <p14:tracePt t="121874" x="1962150" y="3492500"/>
          <p14:tracePt t="122035" x="1968500" y="3498850"/>
          <p14:tracePt t="122049" x="1974850" y="3505200"/>
          <p14:tracePt t="122056" x="1981200" y="3517900"/>
          <p14:tracePt t="122065" x="1987550" y="3536950"/>
          <p14:tracePt t="122081" x="2000250" y="3556000"/>
          <p14:tracePt t="122098" x="2051050" y="3638550"/>
          <p14:tracePt t="122114" x="2089150" y="3695700"/>
          <p14:tracePt t="122131" x="2178050" y="3816350"/>
          <p14:tracePt t="122148" x="2273300" y="3930650"/>
          <p14:tracePt t="122164" x="2330450" y="3987800"/>
          <p14:tracePt t="122181" x="2451100" y="4089400"/>
          <p14:tracePt t="122197" x="2590800" y="4178300"/>
          <p14:tracePt t="122214" x="2647950" y="4216400"/>
          <p14:tracePt t="122231" x="2743200" y="4260850"/>
          <p14:tracePt t="122247" x="2800350" y="4305300"/>
          <p14:tracePt t="122264" x="2819400" y="4318000"/>
          <p14:tracePt t="122282" x="2838450" y="4324350"/>
          <p14:tracePt t="122297" x="2851150" y="4330700"/>
          <p14:tracePt t="122331" x="2863850" y="4337050"/>
          <p14:tracePt t="124053" x="2857500" y="4337050"/>
          <p14:tracePt t="124061" x="2851150" y="4337050"/>
          <p14:tracePt t="124076" x="2844800" y="4337050"/>
          <p14:tracePt t="124090" x="2825750" y="4337050"/>
          <p14:tracePt t="124107" x="2794000" y="4337050"/>
          <p14:tracePt t="124124" x="2755900" y="4330700"/>
          <p14:tracePt t="124141" x="2724150" y="4330700"/>
          <p14:tracePt t="124157" x="2654300" y="4324350"/>
          <p14:tracePt t="124174" x="2597150" y="4311650"/>
          <p14:tracePt t="124191" x="2559050" y="4298950"/>
          <p14:tracePt t="124208" x="2470150" y="4273550"/>
          <p14:tracePt t="124223" x="2374900" y="4260850"/>
          <p14:tracePt t="124240" x="2336800" y="4260850"/>
          <p14:tracePt t="124258" x="2222500" y="4241800"/>
          <p14:tracePt t="124273" x="2127250" y="4222750"/>
          <p14:tracePt t="124290" x="2057400" y="4203700"/>
          <p14:tracePt t="124307" x="1962150" y="4178300"/>
          <p14:tracePt t="124323" x="1917700" y="4171950"/>
          <p14:tracePt t="124340" x="1866900" y="4146550"/>
          <p14:tracePt t="124357" x="1835150" y="4133850"/>
          <p14:tracePt t="124373" x="1822450" y="4127500"/>
          <p14:tracePt t="124390" x="1803400" y="4121150"/>
          <p14:tracePt t="124406" x="1790700" y="4121150"/>
          <p14:tracePt t="124422" x="1784350" y="4127500"/>
          <p14:tracePt t="124440" x="1784350" y="4140200"/>
          <p14:tracePt t="124476" x="1784350" y="4146550"/>
          <p14:tracePt t="124490" x="1784350" y="4152900"/>
          <p14:tracePt t="124506" x="1784350" y="4165600"/>
          <p14:tracePt t="124539" x="1784350" y="4178300"/>
          <p14:tracePt t="124556" x="1790700" y="4184650"/>
          <p14:tracePt t="124573" x="1790700" y="4191000"/>
          <p14:tracePt t="124590" x="1790700" y="4197350"/>
          <p14:tracePt t="124607" x="1790700" y="4203700"/>
          <p14:tracePt t="124623" x="1790700" y="4235450"/>
          <p14:tracePt t="124639" x="1790700" y="4241800"/>
          <p14:tracePt t="124656" x="1784350" y="4267200"/>
          <p14:tracePt t="124672" x="1771650" y="4286250"/>
          <p14:tracePt t="124689" x="1752600" y="4311650"/>
          <p14:tracePt t="124707" x="1746250" y="4311650"/>
          <p14:tracePt t="124722" x="1720850" y="4324350"/>
          <p14:tracePt t="124739" x="1695450" y="4337050"/>
          <p14:tracePt t="124756" x="1663700" y="4349750"/>
          <p14:tracePt t="124772" x="1644650" y="4349750"/>
          <p14:tracePt t="124789" x="1587500" y="4349750"/>
          <p14:tracePt t="124805" x="1517650" y="4356100"/>
          <p14:tracePt t="124821" x="1479550" y="4356100"/>
          <p14:tracePt t="124838" x="1397000" y="4368800"/>
          <p14:tracePt t="124855" x="1327150" y="4381500"/>
          <p14:tracePt t="124871" x="1289050" y="4387850"/>
          <p14:tracePt t="124889" x="1257300" y="4387850"/>
          <p14:tracePt t="124905" x="1187450" y="4406900"/>
          <p14:tracePt t="124922" x="1174750" y="4406900"/>
          <p14:tracePt t="124940" x="1149350" y="4413250"/>
          <p14:tracePt t="124955" x="1143000" y="4419600"/>
          <p14:tracePt t="124971" x="1136650" y="4425950"/>
          <p14:tracePt t="125005" x="1130300" y="4425950"/>
          <p14:tracePt t="125030" x="1123950" y="4425950"/>
          <p14:tracePt t="125044" x="1117600" y="4425950"/>
          <p14:tracePt t="125079" x="1111250" y="4419600"/>
          <p14:tracePt t="125114" x="1104900" y="4413250"/>
          <p14:tracePt t="125156" x="1104900" y="4406900"/>
          <p14:tracePt t="125177" x="1104900" y="4400550"/>
          <p14:tracePt t="125184" x="1098550" y="4400550"/>
          <p14:tracePt t="125205" x="1098550" y="4394200"/>
          <p14:tracePt t="125226" x="1092200" y="4387850"/>
          <p14:tracePt t="125247" x="1085850" y="4381500"/>
          <p14:tracePt t="125255" x="1085850" y="4375150"/>
          <p14:tracePt t="125275" x="1079500" y="4375150"/>
          <p14:tracePt t="125289" x="1079500" y="4368800"/>
          <p14:tracePt t="125296" x="1073150" y="4362450"/>
          <p14:tracePt t="125317" x="1066800" y="4356100"/>
          <p14:tracePt t="125324" x="1066800" y="4349750"/>
          <p14:tracePt t="125345" x="1066800" y="4343400"/>
          <p14:tracePt t="125359" x="1060450" y="4337050"/>
          <p14:tracePt t="125387" x="1054100" y="4337050"/>
          <p14:tracePt t="125394" x="1054100" y="4330700"/>
          <p14:tracePt t="125429" x="1047750" y="4324350"/>
          <p14:tracePt t="125464" x="1047750" y="4318000"/>
          <p14:tracePt t="126179" x="1054100" y="4318000"/>
          <p14:tracePt t="126201" x="1060450" y="4318000"/>
          <p14:tracePt t="126207" x="1066800" y="4318000"/>
          <p14:tracePt t="126221" x="1073150" y="4318000"/>
          <p14:tracePt t="126234" x="1079500" y="4318000"/>
          <p14:tracePt t="126250" x="1092200" y="4318000"/>
          <p14:tracePt t="126267" x="1098550" y="4318000"/>
          <p14:tracePt t="126362" x="1104900" y="4318000"/>
          <p14:tracePt t="126432" x="1104900" y="4324350"/>
          <p14:tracePt t="128849" x="1117600" y="4324350"/>
          <p14:tracePt t="128856" x="1130300" y="4324350"/>
          <p14:tracePt t="128870" x="1143000" y="4324350"/>
          <p14:tracePt t="128878" x="1162050" y="4324350"/>
          <p14:tracePt t="128893" x="1187450" y="4324350"/>
          <p14:tracePt t="128907" x="1225550" y="4324350"/>
          <p14:tracePt t="128924" x="1244600" y="4324350"/>
          <p14:tracePt t="128941" x="1295400" y="4311650"/>
          <p14:tracePt t="128957" x="1314450" y="4305300"/>
          <p14:tracePt t="128974" x="1358900" y="4298950"/>
          <p14:tracePt t="128991" x="1397000" y="4286250"/>
          <p14:tracePt t="129007" x="1416050" y="4279900"/>
          <p14:tracePt t="129024" x="1428750" y="4273550"/>
          <p14:tracePt t="129040" x="1441450" y="4260850"/>
          <p14:tracePt t="129057" x="1447800" y="4260850"/>
          <p14:tracePt t="129074" x="1454150" y="4248150"/>
          <p14:tracePt t="129090" x="1473200" y="4235450"/>
          <p14:tracePt t="129467" x="1485900" y="4235450"/>
          <p14:tracePt t="129481" x="1498600" y="4229100"/>
          <p14:tracePt t="129489" x="1511300" y="4229100"/>
          <p14:tracePt t="129502" x="1524000" y="4222750"/>
          <p14:tracePt t="129509" x="1530350" y="4222750"/>
          <p14:tracePt t="129525" x="1543050" y="4216400"/>
          <p14:tracePt t="129538" x="1568450" y="4210050"/>
          <p14:tracePt t="129555" x="1574800" y="4203700"/>
          <p14:tracePt t="129573" x="1587500" y="4203700"/>
          <p14:tracePt t="129588" x="1593850" y="4203700"/>
          <p14:tracePt t="129605" x="1606550" y="4203700"/>
          <p14:tracePt t="129622" x="1619250" y="4203700"/>
          <p14:tracePt t="129655" x="1631950" y="4203700"/>
          <p14:tracePt t="129671" x="1644650" y="4203700"/>
          <p14:tracePt t="129688" x="1651000" y="4210050"/>
          <p14:tracePt t="129705" x="1657350" y="4210050"/>
          <p14:tracePt t="129721" x="1657350" y="4216400"/>
          <p14:tracePt t="129741" x="1663700" y="4216400"/>
          <p14:tracePt t="129755" x="1670050" y="4216400"/>
          <p14:tracePt t="129770" x="1676400" y="4222750"/>
          <p14:tracePt t="129791" x="1682750" y="4222750"/>
          <p14:tracePt t="129807" x="1689100" y="4229100"/>
          <p14:tracePt t="129821" x="1695450" y="4229100"/>
          <p14:tracePt t="129854" x="1701800" y="4229100"/>
          <p14:tracePt t="129860" x="1708150" y="4229100"/>
          <p14:tracePt t="129881" x="1714500" y="4229100"/>
          <p14:tracePt t="129890" x="1720850" y="4229100"/>
          <p14:tracePt t="129904" x="1727200" y="4229100"/>
          <p14:tracePt t="129931" x="1739900" y="4229100"/>
          <p14:tracePt t="129940" x="1739900" y="4235450"/>
          <p14:tracePt t="133131" x="1746250" y="4241800"/>
          <p14:tracePt t="133138" x="1758950" y="4248150"/>
          <p14:tracePt t="133152" x="1771650" y="4248150"/>
          <p14:tracePt t="133162" x="1784350" y="4254500"/>
          <p14:tracePt t="133175" x="1803400" y="4260850"/>
          <p14:tracePt t="133193" x="1835150" y="4267200"/>
          <p14:tracePt t="133210" x="1917700" y="4267200"/>
          <p14:tracePt t="133226" x="1949450" y="4267200"/>
          <p14:tracePt t="133243" x="1968500" y="4267200"/>
          <p14:tracePt t="133259" x="2019300" y="4267200"/>
          <p14:tracePt t="133276" x="2057400" y="4273550"/>
          <p14:tracePt t="133293" x="2082800" y="4273550"/>
          <p14:tracePt t="133309" x="2114550" y="4286250"/>
          <p14:tracePt t="133326" x="2133600" y="4286250"/>
          <p14:tracePt t="133342" x="2139950" y="4286250"/>
          <p14:tracePt t="135058" x="2190750" y="4267200"/>
          <p14:tracePt t="135065" x="2273300" y="4216400"/>
          <p14:tracePt t="135079" x="2343150" y="4152900"/>
          <p14:tracePt t="135089" x="2425700" y="4089400"/>
          <p14:tracePt t="135102" x="2520950" y="4038600"/>
          <p14:tracePt t="135119" x="2673350" y="3924300"/>
          <p14:tracePt t="135136" x="2838450" y="3848100"/>
          <p14:tracePt t="135152" x="2901950" y="3816350"/>
          <p14:tracePt t="135169" x="3054350" y="3746500"/>
          <p14:tracePt t="135185" x="3175000" y="3702050"/>
          <p14:tracePt t="135203" x="3232150" y="3683000"/>
          <p14:tracePt t="135220" x="3327400" y="3657600"/>
          <p14:tracePt t="135235" x="3384550" y="3638550"/>
          <p14:tracePt t="135252" x="3479800" y="3600450"/>
          <p14:tracePt t="135269" x="3575050" y="3581400"/>
          <p14:tracePt t="135285" x="3619500" y="3575050"/>
          <p14:tracePt t="135302" x="3702050" y="3562350"/>
          <p14:tracePt t="135319" x="3759200" y="3543300"/>
          <p14:tracePt t="135335" x="3790950" y="3530600"/>
          <p14:tracePt t="135352" x="3860800" y="3511550"/>
          <p14:tracePt t="135369" x="3917950" y="3498850"/>
          <p14:tracePt t="135385" x="3962400" y="3492500"/>
          <p14:tracePt t="135402" x="4019550" y="3467100"/>
          <p14:tracePt t="135418" x="4083050" y="3454400"/>
          <p14:tracePt t="135435" x="4102100" y="3448050"/>
          <p14:tracePt t="135452" x="4127500" y="3441700"/>
          <p14:tracePt t="135468" x="4159250" y="3429000"/>
          <p14:tracePt t="135485" x="4171950" y="3429000"/>
          <p14:tracePt t="135502" x="4197350" y="3429000"/>
          <p14:tracePt t="135518" x="4210050" y="3422650"/>
          <p14:tracePt t="135534" x="4241800" y="3416300"/>
          <p14:tracePt t="135551" x="4286250" y="3416300"/>
          <p14:tracePt t="135568" x="4305300" y="3416300"/>
          <p14:tracePt t="135585" x="4349750" y="3416300"/>
          <p14:tracePt t="135601" x="4400550" y="3416300"/>
          <p14:tracePt t="135617" x="4419600" y="3416300"/>
          <p14:tracePt t="135634" x="4464050" y="3416300"/>
          <p14:tracePt t="135651" x="4483100" y="3416300"/>
          <p14:tracePt t="135668" x="4489450" y="3416300"/>
          <p14:tracePt t="135684" x="4502150" y="3416300"/>
          <p14:tracePt t="135700" x="4521200" y="3422650"/>
          <p14:tracePt t="135718" x="4533900" y="3429000"/>
          <p14:tracePt t="135750" x="4546600" y="3435350"/>
          <p14:tracePt t="135768" x="4552950" y="3435350"/>
          <p14:tracePt t="135784" x="4552950" y="3441700"/>
          <p14:tracePt t="137313" x="4540250" y="3448050"/>
          <p14:tracePt t="137321" x="4508500" y="3460750"/>
          <p14:tracePt t="137335" x="4464050" y="3479800"/>
          <p14:tracePt t="137345" x="4425950" y="3498850"/>
          <p14:tracePt t="137361" x="4368800" y="3505200"/>
          <p14:tracePt t="137378" x="4248150" y="3530600"/>
          <p14:tracePt t="137395" x="4114800" y="3562350"/>
          <p14:tracePt t="137412" x="4051300" y="3581400"/>
          <p14:tracePt t="137428" x="3892550" y="3632200"/>
          <p14:tracePt t="137444" x="3784600" y="3663950"/>
          <p14:tracePt t="137461" x="3473450" y="3765550"/>
          <p14:tracePt t="137478" x="3384550" y="3784600"/>
          <p14:tracePt t="137494" x="3276600" y="3816350"/>
          <p14:tracePt t="137511" x="3067050" y="3892550"/>
          <p14:tracePt t="137528" x="2876550" y="3949700"/>
          <p14:tracePt t="137544" x="2768600" y="3994150"/>
          <p14:tracePt t="137561" x="2597150" y="4064000"/>
          <p14:tracePt t="137577" x="2444750" y="4133850"/>
          <p14:tracePt t="137595" x="2286000" y="4203700"/>
          <p14:tracePt t="137611" x="2228850" y="4235450"/>
          <p14:tracePt t="137628" x="2108200" y="4279900"/>
          <p14:tracePt t="137644" x="2044700" y="4305300"/>
          <p14:tracePt t="137660" x="2006600" y="4311650"/>
          <p14:tracePt t="137677" x="1968500" y="4324350"/>
          <p14:tracePt t="137694" x="1936750" y="4330700"/>
          <p14:tracePt t="137710" x="1924050" y="4337050"/>
          <p14:tracePt t="137728" x="1898650" y="4343400"/>
          <p14:tracePt t="137743" x="1879600" y="4349750"/>
          <p14:tracePt t="137760" x="1866900" y="4349750"/>
          <p14:tracePt t="137763" x="1854200" y="4349750"/>
          <p14:tracePt t="137784" x="1841500" y="4349750"/>
          <p14:tracePt t="137798" x="1828800" y="4349750"/>
          <p14:tracePt t="137810" x="1816100" y="4349750"/>
          <p14:tracePt t="137826" x="1803400" y="4349750"/>
          <p14:tracePt t="137843" x="1790700" y="4343400"/>
          <p14:tracePt t="137860" x="1790700" y="4337050"/>
          <p14:tracePt t="137876" x="1784350" y="4330700"/>
          <p14:tracePt t="137893" x="1771650" y="4311650"/>
          <p14:tracePt t="137910" x="1758950" y="4305300"/>
          <p14:tracePt t="138537" x="1803400" y="4260850"/>
          <p14:tracePt t="138544" x="1885950" y="4178300"/>
          <p14:tracePt t="138560" x="1974850" y="4083050"/>
          <p14:tracePt t="138574" x="2095500" y="3949700"/>
          <p14:tracePt t="138590" x="2387600" y="3657600"/>
          <p14:tracePt t="138608" x="2819400" y="3213100"/>
          <p14:tracePt t="138624" x="3073400" y="2940050"/>
          <p14:tracePt t="138640" x="3587750" y="2476500"/>
          <p14:tracePt t="138658" x="4146550" y="2038350"/>
          <p14:tracePt t="138673" x="4337050" y="1873250"/>
          <p14:tracePt t="138691" x="4768850" y="1619250"/>
          <p14:tracePt t="138706" x="5054600" y="1485900"/>
          <p14:tracePt t="138723" x="5149850" y="1447800"/>
          <p14:tracePt t="138741" x="5283200" y="1377950"/>
          <p14:tracePt t="138757" x="5372100" y="1346200"/>
          <p14:tracePt t="138773" x="5416550" y="1327150"/>
          <p14:tracePt t="138790" x="5454650" y="1308100"/>
          <p14:tracePt t="138806" x="5467350" y="1301750"/>
          <p14:tracePt t="138823" x="5492750" y="1301750"/>
          <p14:tracePt t="138840" x="5505450" y="1301750"/>
          <p14:tracePt t="138856" x="5518150" y="1301750"/>
          <p14:tracePt t="138873" x="5543550" y="1301750"/>
          <p14:tracePt t="138889" x="5556250" y="1301750"/>
          <p14:tracePt t="138906" x="5568950" y="1301750"/>
          <p14:tracePt t="138924" x="5607050" y="1308100"/>
          <p14:tracePt t="138939" x="5626100" y="1308100"/>
          <p14:tracePt t="138956" x="5651500" y="1308100"/>
          <p14:tracePt t="138973" x="5689600" y="1308100"/>
          <p14:tracePt t="138989" x="5746750" y="1308100"/>
          <p14:tracePt t="139006" x="5784850" y="1308100"/>
          <p14:tracePt t="139023" x="5892800" y="1333500"/>
          <p14:tracePt t="139039" x="6026150" y="1371600"/>
          <p14:tracePt t="139057" x="6165850" y="1422400"/>
          <p14:tracePt t="139072" x="6216650" y="1447800"/>
          <p14:tracePt t="139089" x="6273800" y="1466850"/>
          <p14:tracePt t="139106" x="6426200" y="1511300"/>
          <p14:tracePt t="139122" x="6464300" y="1517650"/>
          <p14:tracePt t="139139" x="6489700" y="1536700"/>
          <p14:tracePt t="139156" x="6527800" y="1562100"/>
          <p14:tracePt t="139172" x="6559550" y="1600200"/>
          <p14:tracePt t="139189" x="6565900" y="1600200"/>
          <p14:tracePt t="139205" x="6578600" y="1619250"/>
          <p14:tracePt t="139241" x="6578600" y="1625600"/>
          <p14:tracePt t="139255" x="6578600" y="1638300"/>
          <p14:tracePt t="139972" x="6591300" y="1695450"/>
          <p14:tracePt t="139979" x="6623050" y="1765300"/>
          <p14:tracePt t="139993" x="6642100" y="1841500"/>
          <p14:tracePt t="140002" x="6667500" y="1898650"/>
          <p14:tracePt t="140019" x="6680200" y="1968500"/>
          <p14:tracePt t="140036" x="6699250" y="2070100"/>
          <p14:tracePt t="140052" x="6699250" y="2178050"/>
          <p14:tracePt t="140069" x="6692900" y="2241550"/>
          <p14:tracePt t="140085" x="6673850" y="2413000"/>
          <p14:tracePt t="140103" x="6642100" y="2489200"/>
          <p14:tracePt t="140119" x="6584950" y="2717800"/>
          <p14:tracePt t="140136" x="6578600" y="2806700"/>
          <p14:tracePt t="140152" x="6565900" y="2895600"/>
          <p14:tracePt t="140169" x="6515100" y="3155950"/>
          <p14:tracePt t="140185" x="6496050" y="3232150"/>
          <p14:tracePt t="140202" x="6489700" y="3289300"/>
          <p14:tracePt t="140219" x="6457950" y="3397250"/>
          <p14:tracePt t="140235" x="6426200" y="3492500"/>
          <p14:tracePt t="140252" x="6407150" y="3562350"/>
          <p14:tracePt t="140268" x="6388100" y="3644900"/>
          <p14:tracePt t="140285" x="6356350" y="3727450"/>
          <p14:tracePt t="140303" x="6280150" y="3829050"/>
          <p14:tracePt t="140318" x="6254750" y="3873500"/>
          <p14:tracePt t="140335" x="6229350" y="3949700"/>
          <p14:tracePt t="152056" x="6235700" y="3949700"/>
          <p14:tracePt t="152063" x="6242050" y="3949700"/>
          <p14:tracePt t="152070" x="6248400" y="3943350"/>
          <p14:tracePt t="152084" x="6254750" y="3943350"/>
          <p14:tracePt t="152094" x="6261100" y="3937000"/>
          <p14:tracePt t="152111" x="6280150" y="3924300"/>
          <p14:tracePt t="152127" x="6299200" y="3911600"/>
          <p14:tracePt t="152144" x="6318250" y="3892550"/>
          <p14:tracePt t="152161" x="6343650" y="3879850"/>
          <p14:tracePt t="152176" x="6375400" y="3860800"/>
          <p14:tracePt t="152194" x="6400800" y="3848100"/>
          <p14:tracePt t="152212" x="6451600" y="3829050"/>
          <p14:tracePt t="152227" x="6477000" y="3810000"/>
          <p14:tracePt t="152244" x="6502400" y="3790950"/>
          <p14:tracePt t="152260" x="6534150" y="3765550"/>
          <p14:tracePt t="152277" x="6553200" y="3746500"/>
          <p14:tracePt t="152293" x="6565900" y="3727450"/>
          <p14:tracePt t="152310" x="6591300" y="3695700"/>
          <p14:tracePt t="152327" x="6597650" y="3689350"/>
          <p14:tracePt t="152344" x="6616700" y="3663950"/>
          <p14:tracePt t="152360" x="6635750" y="3651250"/>
          <p14:tracePt t="152376" x="6648450" y="3632200"/>
          <p14:tracePt t="152394" x="6680200" y="3606800"/>
          <p14:tracePt t="152409" x="6705600" y="3594100"/>
          <p14:tracePt t="152426" x="6724650" y="3575050"/>
          <p14:tracePt t="152443" x="6762750" y="3549650"/>
          <p14:tracePt t="152460" x="6800850" y="3536950"/>
          <p14:tracePt t="152476" x="6832600" y="3517900"/>
          <p14:tracePt t="152493" x="6889750" y="3492500"/>
          <p14:tracePt t="152509" x="6915150" y="3479800"/>
          <p14:tracePt t="152527" x="6953250" y="3467100"/>
          <p14:tracePt t="152542" x="6978650" y="3460750"/>
          <p14:tracePt t="152559" x="7004050" y="3454400"/>
          <p14:tracePt t="152576" x="7042150" y="3448050"/>
          <p14:tracePt t="152592" x="7073900" y="3441700"/>
          <p14:tracePt t="152609" x="7105650" y="3435350"/>
          <p14:tracePt t="152626" x="7169150" y="3435350"/>
          <p14:tracePt t="152641" x="7219950" y="3435350"/>
          <p14:tracePt t="152659" x="7270750" y="3435350"/>
          <p14:tracePt t="152675" x="7353300" y="3448050"/>
          <p14:tracePt t="152692" x="7385050" y="3454400"/>
          <p14:tracePt t="152709" x="7410450" y="3454400"/>
          <p14:tracePt t="152725" x="7404100" y="3454400"/>
          <p14:tracePt t="153385" x="7397750" y="3454400"/>
          <p14:tracePt t="153392" x="7391400" y="3448050"/>
          <p14:tracePt t="153407" x="7372350" y="3422650"/>
          <p14:tracePt t="153422" x="7353300" y="3384550"/>
          <p14:tracePt t="153439" x="7334250" y="3352800"/>
          <p14:tracePt t="153456" x="7283450" y="3308350"/>
          <p14:tracePt t="153473" x="7251700" y="3289300"/>
          <p14:tracePt t="153476" x="7226300" y="3276600"/>
          <p14:tracePt t="153491" x="7194550" y="3257550"/>
          <p14:tracePt t="153506" x="7143750" y="3238500"/>
          <p14:tracePt t="153522" x="7092950" y="3225800"/>
          <p14:tracePt t="153540" x="6978650" y="3187700"/>
          <p14:tracePt t="153556" x="6902450" y="3149600"/>
          <p14:tracePt t="153573" x="6807200" y="3124200"/>
          <p14:tracePt t="153590" x="6661150" y="3098800"/>
          <p14:tracePt t="153605" x="6527800" y="3079750"/>
          <p14:tracePt t="153622" x="6375400" y="3060700"/>
          <p14:tracePt t="153639" x="6191250" y="3041650"/>
          <p14:tracePt t="153655" x="6064250" y="3041650"/>
          <p14:tracePt t="153673" x="5892800" y="3035300"/>
          <p14:tracePt t="153689" x="5664200" y="3035300"/>
          <p14:tracePt t="153706" x="5537200" y="3035300"/>
          <p14:tracePt t="153723" x="5289550" y="3022600"/>
          <p14:tracePt t="153738" x="5099050" y="3022600"/>
          <p14:tracePt t="153755" x="4921250" y="3022600"/>
          <p14:tracePt t="153772" x="4654550" y="3028950"/>
          <p14:tracePt t="153789" x="4438650" y="3035300"/>
          <p14:tracePt t="153805" x="4248150" y="3035300"/>
          <p14:tracePt t="153821" x="4032250" y="3048000"/>
          <p14:tracePt t="153838" x="3867150" y="3048000"/>
          <p14:tracePt t="153855" x="3689350" y="3048000"/>
          <p14:tracePt t="153871" x="3517900" y="3048000"/>
          <p14:tracePt t="153888" x="3416300" y="3048000"/>
          <p14:tracePt t="153905" x="3257550" y="3054350"/>
          <p14:tracePt t="153921" x="3168650" y="3054350"/>
          <p14:tracePt t="153937" x="3111500" y="3054350"/>
          <p14:tracePt t="153955" x="3048000" y="3067050"/>
          <p14:tracePt t="153971" x="3022600" y="3079750"/>
          <p14:tracePt t="153989" x="3003550" y="3079750"/>
          <p14:tracePt t="153991" x="2997200" y="3086100"/>
          <p14:tracePt t="154004" x="2984500" y="3092450"/>
          <p14:tracePt t="154020" x="2984500" y="3105150"/>
          <p14:tracePt t="154037" x="2971800" y="3105150"/>
          <p14:tracePt t="154054" x="2965450" y="3124200"/>
          <p14:tracePt t="154070" x="2959100" y="3136900"/>
          <p14:tracePt t="154088" x="2952750" y="3143250"/>
          <p14:tracePt t="154104" x="2946400" y="3149600"/>
          <p14:tracePt t="154120" x="2946400" y="3155950"/>
          <p14:tracePt t="154137" x="2940050" y="3155950"/>
          <p14:tracePt t="154153" x="2933700" y="3155950"/>
          <p14:tracePt t="154169" x="2927350" y="3149600"/>
          <p14:tracePt t="154187" x="2914650" y="3149600"/>
          <p14:tracePt t="154203" x="2901950" y="3143250"/>
          <p14:tracePt t="154236" x="2901950" y="3136900"/>
          <p14:tracePt t="154253" x="2901950" y="3130550"/>
          <p14:tracePt t="154312" x="2908300" y="3130550"/>
          <p14:tracePt t="154340" x="2921000" y="3130550"/>
          <p14:tracePt t="154361" x="2927350" y="3130550"/>
          <p14:tracePt t="154369" x="2933700" y="3130550"/>
          <p14:tracePt t="154383" x="2940050" y="3130550"/>
          <p14:tracePt t="154396" x="2946400" y="3136900"/>
          <p14:tracePt t="154406" x="2952750" y="3136900"/>
          <p14:tracePt t="154420" x="2990850" y="3143250"/>
          <p14:tracePt t="154436" x="3041650" y="3149600"/>
          <p14:tracePt t="154453" x="3175000" y="3155950"/>
          <p14:tracePt t="154469" x="3314700" y="3168650"/>
          <p14:tracePt t="154486" x="3467100" y="3168650"/>
          <p14:tracePt t="154502" x="3759200" y="3175000"/>
          <p14:tracePt t="154519" x="3962400" y="3187700"/>
          <p14:tracePt t="154535" x="4165600" y="3200400"/>
          <p14:tracePt t="154552" x="4476750" y="3251200"/>
          <p14:tracePt t="154569" x="4686300" y="3289300"/>
          <p14:tracePt t="154586" x="4864100" y="3327400"/>
          <p14:tracePt t="154601" x="5105400" y="3422650"/>
          <p14:tracePt t="154618" x="5238750" y="3460750"/>
          <p14:tracePt t="154636" x="5429250" y="3524250"/>
          <p14:tracePt t="154652" x="5537200" y="3536950"/>
          <p14:tracePt t="154668" x="5619750" y="3562350"/>
          <p14:tracePt t="154685" x="5727700" y="3575050"/>
          <p14:tracePt t="154701" x="5810250" y="3581400"/>
          <p14:tracePt t="154718" x="5892800" y="3581400"/>
          <p14:tracePt t="154735" x="5988050" y="3575050"/>
          <p14:tracePt t="154751" x="6051550" y="3568700"/>
          <p14:tracePt t="154769" x="6121400" y="3562350"/>
          <p14:tracePt t="154784" x="6184900" y="3543300"/>
          <p14:tracePt t="154801" x="6273800" y="3536950"/>
          <p14:tracePt t="154818" x="6477000" y="3467100"/>
          <p14:tracePt t="154834" x="6635750" y="3409950"/>
          <p14:tracePt t="154851" x="6788150" y="3340100"/>
          <p14:tracePt t="154868" x="6978650" y="3244850"/>
          <p14:tracePt t="154884" x="7061200" y="3219450"/>
          <p14:tracePt t="154901" x="7131050" y="3194050"/>
          <p14:tracePt t="154917" x="7169150" y="3175000"/>
          <p14:tracePt t="154934" x="7175500" y="3175000"/>
          <p14:tracePt t="154986" x="7181850" y="3175000"/>
          <p14:tracePt t="154993" x="7181850" y="3181350"/>
          <p14:tracePt t="155003" x="7188200" y="3181350"/>
          <p14:tracePt t="155071" x="7181850" y="3175000"/>
          <p14:tracePt t="155085" x="7175500" y="3175000"/>
          <p14:tracePt t="155092" x="7169150" y="3168650"/>
          <p14:tracePt t="155100" x="7162800" y="3168650"/>
          <p14:tracePt t="155117" x="7143750" y="3162300"/>
          <p14:tracePt t="155135" x="7105650" y="3155950"/>
          <p14:tracePt t="155150" x="7067550" y="3149600"/>
          <p14:tracePt t="155167" x="7016750" y="3136900"/>
          <p14:tracePt t="155184" x="6896100" y="3105150"/>
          <p14:tracePt t="155200" x="6775450" y="3073400"/>
          <p14:tracePt t="155217" x="6629400" y="3048000"/>
          <p14:tracePt t="155233" x="6419850" y="3016250"/>
          <p14:tracePt t="155250" x="6324600" y="3009900"/>
          <p14:tracePt t="155267" x="6191250" y="3009900"/>
          <p14:tracePt t="155283" x="6064250" y="3009900"/>
          <p14:tracePt t="155300" x="5899150" y="3009900"/>
          <p14:tracePt t="155317" x="5676900" y="3041650"/>
          <p14:tracePt t="155333" x="5511800" y="3041650"/>
          <p14:tracePt t="155349" x="5321300" y="3060700"/>
          <p14:tracePt t="155366" x="5029200" y="3067050"/>
          <p14:tracePt t="155382" x="4883150" y="3086100"/>
          <p14:tracePt t="155399" x="4718050" y="3105150"/>
          <p14:tracePt t="155416" x="4521200" y="3136900"/>
          <p14:tracePt t="155432" x="4413250" y="3175000"/>
          <p14:tracePt t="155450" x="4298950" y="3194050"/>
          <p14:tracePt t="155466" x="4241800" y="3219450"/>
          <p14:tracePt t="155482" x="4191000" y="3244850"/>
          <p14:tracePt t="155499" x="4140200" y="3263900"/>
          <p14:tracePt t="155515" x="4083050" y="3289300"/>
          <p14:tracePt t="155532" x="4057650" y="3302000"/>
          <p14:tracePt t="155535" x="4044950" y="3308350"/>
          <p14:tracePt t="155549" x="4025900" y="3321050"/>
          <p14:tracePt t="155565" x="4006850" y="3340100"/>
          <p14:tracePt t="155582" x="3987800" y="3359150"/>
          <p14:tracePt t="155598" x="3962400" y="3371850"/>
          <p14:tracePt t="155615" x="3956050" y="3378200"/>
          <p14:tracePt t="155633" x="3930650" y="3390900"/>
          <p14:tracePt t="155648" x="3911600" y="3397250"/>
          <p14:tracePt t="155665" x="3905250" y="3403600"/>
          <p14:tracePt t="155682" x="3905250" y="3409950"/>
          <p14:tracePt t="155698" x="3905250" y="3416300"/>
          <p14:tracePt t="155731" x="3911600" y="3416300"/>
          <p14:tracePt t="155748" x="3930650" y="3409950"/>
          <p14:tracePt t="155765" x="3943350" y="3409950"/>
          <p14:tracePt t="155781" x="3962400" y="3409950"/>
          <p14:tracePt t="155797" x="3994150" y="3403600"/>
          <p14:tracePt t="155816" x="4114800" y="3397250"/>
          <p14:tracePt t="155831" x="4248150" y="3378200"/>
          <p14:tracePt t="155847" x="4425950" y="3346450"/>
          <p14:tracePt t="155865" x="4794250" y="3282950"/>
          <p14:tracePt t="155881" x="5022850" y="3251200"/>
          <p14:tracePt t="155897" x="5264150" y="3213100"/>
          <p14:tracePt t="155914" x="5600700" y="3149600"/>
          <p14:tracePt t="155930" x="5778500" y="3124200"/>
          <p14:tracePt t="155947" x="5905500" y="3105150"/>
          <p14:tracePt t="155964" x="6184900" y="3105150"/>
          <p14:tracePt t="155980" x="6413500" y="3092450"/>
          <p14:tracePt t="155998" x="6578600" y="3092450"/>
          <p14:tracePt t="156014" x="6654800" y="3098800"/>
          <p14:tracePt t="156030" x="6813550" y="3130550"/>
          <p14:tracePt t="156047" x="6921500" y="3155950"/>
          <p14:tracePt t="156063" x="6959600" y="3162300"/>
          <p14:tracePt t="156080" x="7054850" y="3175000"/>
          <p14:tracePt t="156097" x="7112000" y="3181350"/>
          <p14:tracePt t="156113" x="7131050" y="3187700"/>
          <p14:tracePt t="156131" x="7194550" y="3200400"/>
          <p14:tracePt t="156147" x="7258050" y="3206750"/>
          <p14:tracePt t="156163" x="7302500" y="3206750"/>
          <p14:tracePt t="156180" x="7340600" y="3219450"/>
          <p14:tracePt t="156196" x="7435850" y="3244850"/>
          <p14:tracePt t="156213" x="7518400" y="3270250"/>
          <p14:tracePt t="156230" x="7588250" y="3295650"/>
          <p14:tracePt t="156247" x="7613650" y="3308350"/>
          <p14:tracePt t="156263" x="7658100" y="3327400"/>
          <p14:tracePt t="156280" x="7683500" y="3340100"/>
          <p14:tracePt t="156296" x="7696200" y="3346450"/>
          <p14:tracePt t="156313" x="7715250" y="3352800"/>
          <p14:tracePt t="156391" x="7708900" y="3352800"/>
          <p14:tracePt t="156398" x="7702550" y="3352800"/>
          <p14:tracePt t="156419" x="7696200" y="3352800"/>
          <p14:tracePt t="156426" x="7689850" y="3352800"/>
          <p14:tracePt t="156440" x="7677150" y="3352800"/>
          <p14:tracePt t="156448" x="7670800" y="3352800"/>
          <p14:tracePt t="156463" x="7658100" y="3352800"/>
          <p14:tracePt t="156479" x="7639050" y="3352800"/>
          <p14:tracePt t="156496" x="7518400" y="3340100"/>
          <p14:tracePt t="156512" x="7454900" y="3340100"/>
          <p14:tracePt t="156529" x="7366000" y="3340100"/>
          <p14:tracePt t="156532" x="7283450" y="3346450"/>
          <p14:tracePt t="156546" x="7194550" y="3346450"/>
          <p14:tracePt t="156562" x="6985000" y="3346450"/>
          <p14:tracePt t="156579" x="6883400" y="3359150"/>
          <p14:tracePt t="156595" x="6629400" y="3365500"/>
          <p14:tracePt t="156612" x="6350000" y="3378200"/>
          <p14:tracePt t="156628" x="6191250" y="3390900"/>
          <p14:tracePt t="156645" x="5816600" y="3403600"/>
          <p14:tracePt t="156662" x="5397500" y="3416300"/>
          <p14:tracePt t="156679" x="4921250" y="3409950"/>
          <p14:tracePt t="156694" x="4686300" y="3390900"/>
          <p14:tracePt t="156711" x="4222750" y="3352800"/>
          <p14:tracePt t="156728" x="4032250" y="3340100"/>
          <p14:tracePt t="156744" x="3657600" y="3314700"/>
          <p14:tracePt t="156761" x="3530600" y="3314700"/>
          <p14:tracePt t="156778" x="3162300" y="3302000"/>
          <p14:tracePt t="156795" x="3060700" y="3308350"/>
          <p14:tracePt t="156811" x="2971800" y="3308350"/>
          <p14:tracePt t="156827" x="2819400" y="3308350"/>
          <p14:tracePt t="156844" x="2692400" y="3314700"/>
          <p14:tracePt t="156862" x="2609850" y="3333750"/>
          <p14:tracePt t="156877" x="2578100" y="3340100"/>
          <p14:tracePt t="156895" x="2527300" y="3340100"/>
          <p14:tracePt t="156911" x="2495550" y="3346450"/>
          <p14:tracePt t="156927" x="2476500" y="3346450"/>
          <p14:tracePt t="156944" x="2463800" y="3352800"/>
          <p14:tracePt t="156960" x="2444750" y="3352800"/>
          <p14:tracePt t="156977" x="2438400" y="3352800"/>
          <p14:tracePt t="156995" x="2432050" y="3359150"/>
          <p14:tracePt t="157010" x="2425700" y="3359150"/>
          <p14:tracePt t="157027" x="2419350" y="3359150"/>
          <p14:tracePt t="157060" x="2419350" y="3365500"/>
          <p14:tracePt t="157077" x="2425700" y="3365500"/>
          <p14:tracePt t="157094" x="2438400" y="3365500"/>
          <p14:tracePt t="157110" x="2451100" y="3365500"/>
          <p14:tracePt t="157126" x="2463800" y="3365500"/>
          <p14:tracePt t="157143" x="2476500" y="3371850"/>
          <p14:tracePt t="157160" x="2489200" y="3371850"/>
          <p14:tracePt t="157177" x="2546350" y="3378200"/>
          <p14:tracePt t="157193" x="2641600" y="3378200"/>
          <p14:tracePt t="157209" x="2717800" y="3378200"/>
          <p14:tracePt t="157227" x="2921000" y="3378200"/>
          <p14:tracePt t="157243" x="3181350" y="3378200"/>
          <p14:tracePt t="157259" x="3346450" y="3352800"/>
          <p14:tracePt t="157276" x="3657600" y="3352800"/>
          <p14:tracePt t="157292" x="4000500" y="3352800"/>
          <p14:tracePt t="157309" x="4159250" y="3352800"/>
          <p14:tracePt t="157326" x="4502150" y="3340100"/>
          <p14:tracePt t="157342" x="4800600" y="3333750"/>
          <p14:tracePt t="157360" x="5080000" y="3321050"/>
          <p14:tracePt t="157376" x="5187950" y="3321050"/>
          <p14:tracePt t="157392" x="5289550" y="3321050"/>
          <p14:tracePt t="157410" x="5632450" y="3308350"/>
          <p14:tracePt t="157425" x="5721350" y="3302000"/>
          <p14:tracePt t="157442" x="5816600" y="3302000"/>
          <p14:tracePt t="157459" x="5930900" y="3314700"/>
          <p14:tracePt t="157475" x="6013450" y="3327400"/>
          <p14:tracePt t="157492" x="6057900" y="3340100"/>
          <p14:tracePt t="157508" x="6102350" y="3340100"/>
          <p14:tracePt t="157525" x="6172200" y="3346450"/>
          <p14:tracePt t="157543" x="6223000" y="3352800"/>
          <p14:tracePt t="157558" x="6235700" y="3352800"/>
          <p14:tracePt t="157575" x="6254750" y="3352800"/>
          <p14:tracePt t="157592" x="6280150" y="3359150"/>
          <p14:tracePt t="157608" x="6292850" y="3359150"/>
          <p14:tracePt t="157625" x="6318250" y="3359150"/>
          <p14:tracePt t="157642" x="6337300" y="3359150"/>
          <p14:tracePt t="157658" x="6350000" y="3359150"/>
          <p14:tracePt t="157675" x="6362700" y="3365500"/>
          <p14:tracePt t="157691" x="6407150" y="3365500"/>
          <p14:tracePt t="157708" x="6419850" y="3365500"/>
          <p14:tracePt t="157725" x="6438900" y="3365500"/>
          <p14:tracePt t="157741" x="6464300" y="3365500"/>
          <p14:tracePt t="157758" x="6477000" y="3365500"/>
          <p14:tracePt t="157775" x="6502400" y="3365500"/>
          <p14:tracePt t="158154" x="6565900" y="3365500"/>
          <p14:tracePt t="158161" x="6616700" y="3365500"/>
          <p14:tracePt t="158176" x="6680200" y="3365500"/>
          <p14:tracePt t="158190" x="6743700" y="3352800"/>
          <p14:tracePt t="158206" x="6851650" y="3346450"/>
          <p14:tracePt t="158223" x="6902450" y="3346450"/>
          <p14:tracePt t="158239" x="6991350" y="3346450"/>
          <p14:tracePt t="158256" x="7099300" y="3346450"/>
          <p14:tracePt t="158273" x="7150100" y="3346450"/>
          <p14:tracePt t="158289" x="7258050" y="3359150"/>
          <p14:tracePt t="158306" x="7334250" y="3359150"/>
          <p14:tracePt t="158323" x="7378700" y="3371850"/>
          <p14:tracePt t="158339" x="7397750" y="3378200"/>
          <p14:tracePt t="158355" x="7410450" y="3384550"/>
          <p14:tracePt t="158373" x="7454900" y="3403600"/>
          <p14:tracePt t="158389" x="7480300" y="3409950"/>
          <p14:tracePt t="158405" x="7499350" y="3416300"/>
          <p14:tracePt t="158422" x="7543800" y="3441700"/>
          <p14:tracePt t="158439" x="7600950" y="3460750"/>
          <p14:tracePt t="158456" x="7639050" y="3473450"/>
          <p14:tracePt t="158472" x="7689850" y="3486150"/>
          <p14:tracePt t="158488" x="7721600" y="3492500"/>
          <p14:tracePt t="158506" x="7759700" y="3492500"/>
          <p14:tracePt t="158522" x="7778750" y="3498850"/>
          <p14:tracePt t="158538" x="7797800" y="3498850"/>
          <p14:tracePt t="158555" x="7810500" y="3498850"/>
          <p14:tracePt t="158571" x="7816850" y="3498850"/>
          <p14:tracePt t="158588" x="7829550" y="3498850"/>
          <p14:tracePt t="158605" x="7835900" y="3498850"/>
          <p14:tracePt t="158638" x="7842250" y="3498850"/>
          <p14:tracePt t="158655" x="7848600" y="3498850"/>
          <p14:tracePt t="158671" x="7854950" y="3498850"/>
          <p14:tracePt t="158689" x="7867650" y="3498850"/>
          <p14:tracePt t="158704" x="7880350" y="3498850"/>
          <p14:tracePt t="159117" x="7874000" y="3492500"/>
          <p14:tracePt t="159124" x="7842250" y="3486150"/>
          <p14:tracePt t="159139" x="7785100" y="3467100"/>
          <p14:tracePt t="159153" x="7734300" y="3460750"/>
          <p14:tracePt t="159169" x="7575550" y="3422650"/>
          <p14:tracePt t="159186" x="7499350" y="3397250"/>
          <p14:tracePt t="159202" x="7315200" y="3346450"/>
          <p14:tracePt t="159220" x="7092950" y="3276600"/>
          <p14:tracePt t="159236" x="6775450" y="3181350"/>
          <p14:tracePt t="159252" x="6572250" y="3124200"/>
          <p14:tracePt t="159269" x="6089650" y="3022600"/>
          <p14:tracePt t="159286" x="5670550" y="2952750"/>
          <p14:tracePt t="159302" x="5492750" y="2914650"/>
          <p14:tracePt t="159319" x="5251450" y="2901950"/>
          <p14:tracePt t="159336" x="4425950" y="2851150"/>
          <p14:tracePt t="159352" x="4184650" y="2863850"/>
          <p14:tracePt t="159370" x="3968750" y="2876550"/>
          <p14:tracePt t="159385" x="3517900" y="2901950"/>
          <p14:tracePt t="159402" x="3194050" y="2914650"/>
          <p14:tracePt t="159420" x="2965450" y="2946400"/>
          <p14:tracePt t="159436" x="2857500" y="2965450"/>
          <p14:tracePt t="159452" x="2717800" y="2984500"/>
          <p14:tracePt t="159469" x="2622550" y="3003550"/>
          <p14:tracePt t="159485" x="2590800" y="3009900"/>
          <p14:tracePt t="159502" x="2552700" y="3022600"/>
          <p14:tracePt t="159519" x="2514600" y="3054350"/>
          <p14:tracePt t="159535" x="2501900" y="3067050"/>
          <p14:tracePt t="159552" x="2482850" y="3105150"/>
          <p14:tracePt t="159568" x="2457450" y="3149600"/>
          <p14:tracePt t="159584" x="2451100" y="3168650"/>
          <p14:tracePt t="159602" x="2438400" y="3213100"/>
          <p14:tracePt t="159618" x="2425700" y="3244850"/>
          <p14:tracePt t="159635" x="2419350" y="3270250"/>
          <p14:tracePt t="159652" x="2400300" y="3276600"/>
          <p14:tracePt t="159668" x="2400300" y="3289300"/>
          <p14:tracePt t="159685" x="2387600" y="3308350"/>
          <p14:tracePt t="159701" x="2387600" y="3321050"/>
          <p14:tracePt t="159717" x="2387600" y="3327400"/>
          <p14:tracePt t="159735" x="2387600" y="3340100"/>
          <p14:tracePt t="159751" x="2393950" y="3359150"/>
          <p14:tracePt t="159769" x="2406650" y="3378200"/>
          <p14:tracePt t="159785" x="2432050" y="3416300"/>
          <p14:tracePt t="159801" x="2508250" y="3473450"/>
          <p14:tracePt t="159817" x="2552700" y="3498850"/>
          <p14:tracePt t="159834" x="2686050" y="3562350"/>
          <p14:tracePt t="159851" x="2844800" y="3600450"/>
          <p14:tracePt t="159867" x="2933700" y="3606800"/>
          <p14:tracePt t="159884" x="3124200" y="3606800"/>
          <p14:tracePt t="159900" x="3321050" y="3575050"/>
          <p14:tracePt t="159918" x="3524250" y="3530600"/>
          <p14:tracePt t="159933" x="3619500" y="3505200"/>
          <p14:tracePt t="159950" x="3721100" y="3479800"/>
          <p14:tracePt t="159969" x="4127500" y="3390900"/>
          <p14:tracePt t="159984" x="4305300" y="3352800"/>
          <p14:tracePt t="160000" x="4483100" y="3321050"/>
          <p14:tracePt t="160016" x="4933950" y="3232150"/>
          <p14:tracePt t="160033" x="5372100" y="3181350"/>
          <p14:tracePt t="160050" x="5651500" y="3130550"/>
          <p14:tracePt t="160066" x="6159500" y="3086100"/>
          <p14:tracePt t="160084" x="6616700" y="3048000"/>
          <p14:tracePt t="160101" x="6991350" y="3048000"/>
          <p14:tracePt t="160116" x="7118350" y="3048000"/>
          <p14:tracePt t="160133" x="7334250" y="3073400"/>
          <p14:tracePt t="160150" x="7531100" y="3092450"/>
          <p14:tracePt t="160166" x="7594600" y="3117850"/>
          <p14:tracePt t="160183" x="7727950" y="3155950"/>
          <p14:tracePt t="160199" x="7791450" y="3181350"/>
          <p14:tracePt t="160216" x="7810500" y="3187700"/>
          <p14:tracePt t="160232" x="7823200" y="3194050"/>
          <p14:tracePt t="160249" x="7835900" y="3200400"/>
          <p14:tracePt t="160283" x="7835900" y="3219450"/>
          <p14:tracePt t="160299" x="7823200" y="3225800"/>
          <p14:tracePt t="160315" x="7772400" y="3232150"/>
          <p14:tracePt t="160332" x="7721600" y="3225800"/>
          <p14:tracePt t="160349" x="7677150" y="3213100"/>
          <p14:tracePt t="160365" x="7512050" y="3219450"/>
          <p14:tracePt t="160382" x="7124700" y="3270250"/>
          <p14:tracePt t="160399" x="6832600" y="3302000"/>
          <p14:tracePt t="160416" x="6267450" y="3359150"/>
          <p14:tracePt t="160432" x="5759450" y="3390900"/>
          <p14:tracePt t="160448" x="5549900" y="3390900"/>
          <p14:tracePt t="160465" x="5194300" y="3429000"/>
          <p14:tracePt t="160482" x="4845050" y="3441700"/>
          <p14:tracePt t="160498" x="4705350" y="3441700"/>
          <p14:tracePt t="160515" x="4451350" y="3441700"/>
          <p14:tracePt t="160531" x="4197350" y="3422650"/>
          <p14:tracePt t="160548" x="4095750" y="3403600"/>
          <p14:tracePt t="160565" x="3924300" y="3371850"/>
          <p14:tracePt t="160581" x="3860800" y="3365500"/>
          <p14:tracePt t="160584" x="3797300" y="3346450"/>
          <p14:tracePt t="160599" x="3676650" y="3327400"/>
          <p14:tracePt t="160615" x="3632200" y="3308350"/>
          <p14:tracePt t="160631" x="3600450" y="3302000"/>
          <p14:tracePt t="160648" x="3556000" y="3289300"/>
          <p14:tracePt t="160664" x="3530600" y="3282950"/>
          <p14:tracePt t="160681" x="3517900" y="3276600"/>
          <p14:tracePt t="160698" x="3505200" y="3270250"/>
          <p14:tracePt t="160733" x="3511550" y="3276600"/>
          <p14:tracePt t="160747" x="3517900" y="3276600"/>
          <p14:tracePt t="160764" x="3530600" y="3295650"/>
          <p14:tracePt t="160781" x="3543300" y="3295650"/>
          <p14:tracePt t="160797" x="3556000" y="3302000"/>
          <p14:tracePt t="160814" x="3587750" y="3327400"/>
          <p14:tracePt t="160831" x="3683000" y="3371850"/>
          <p14:tracePt t="160847" x="3740150" y="3397250"/>
          <p14:tracePt t="160864" x="3835400" y="3435350"/>
          <p14:tracePt t="160880" x="4210050" y="3581400"/>
          <p14:tracePt t="160897" x="4368800" y="3632200"/>
          <p14:tracePt t="160914" x="4540250" y="3708400"/>
          <p14:tracePt t="160930" x="5035550" y="3987800"/>
          <p14:tracePt t="160947" x="5175250" y="4095750"/>
          <p14:tracePt t="160965" x="5397500" y="4413250"/>
          <p14:tracePt t="160980" x="5537200" y="4813300"/>
          <p14:tracePt t="160996" x="5568950" y="4921250"/>
          <p14:tracePt t="161013" x="5600700" y="5048250"/>
          <p14:tracePt t="162124" x="5594350" y="5048250"/>
          <p14:tracePt t="162138" x="5588000" y="5048250"/>
          <p14:tracePt t="162145" x="5575300" y="5048250"/>
          <p14:tracePt t="162162" x="5562600" y="5048250"/>
          <p14:tracePt t="162176" x="5505450" y="5048250"/>
          <p14:tracePt t="162192" x="5467350" y="5048250"/>
          <p14:tracePt t="162209" x="5359400" y="5048250"/>
          <p14:tracePt t="162225" x="5295900" y="5048250"/>
          <p14:tracePt t="162242" x="5168900" y="5048250"/>
          <p14:tracePt t="162259" x="5003800" y="5048250"/>
          <p14:tracePt t="162275" x="4927600" y="5048250"/>
          <p14:tracePt t="162293" x="4775200" y="5035550"/>
          <p14:tracePt t="162308" x="4641850" y="5010150"/>
          <p14:tracePt t="162325" x="4591050" y="5010150"/>
          <p14:tracePt t="162342" x="4495800" y="4991100"/>
          <p14:tracePt t="162358" x="4413250" y="4972050"/>
          <p14:tracePt t="162375" x="4381500" y="4965700"/>
          <p14:tracePt t="162392" x="4311650" y="4965700"/>
          <p14:tracePt t="162409" x="4248150" y="4965700"/>
          <p14:tracePt t="162425" x="4216400" y="4965700"/>
          <p14:tracePt t="162441" x="4159250" y="4965700"/>
          <p14:tracePt t="162458" x="4114800" y="4965700"/>
          <p14:tracePt t="162476" x="4095750" y="4965700"/>
          <p14:tracePt t="162491" x="4044950" y="4965700"/>
          <p14:tracePt t="162508" x="4025900" y="4965700"/>
          <p14:tracePt t="162525" x="3956050" y="4965700"/>
          <p14:tracePt t="162541" x="3937000" y="4965700"/>
          <p14:tracePt t="162558" x="3911600" y="4965700"/>
          <p14:tracePt t="162574" x="3879850" y="4965700"/>
          <p14:tracePt t="162591" x="3854450" y="4965700"/>
          <p14:tracePt t="162608" x="3841750" y="4972050"/>
          <p14:tracePt t="162611" x="3835400" y="4978400"/>
          <p14:tracePt t="162630" x="3829050" y="4984750"/>
          <p14:tracePt t="162658" x="3829050" y="4991100"/>
          <p14:tracePt t="162700" x="3829050" y="4997450"/>
          <p14:tracePt t="162728" x="3829050" y="5003800"/>
          <p14:tracePt t="162778" x="3829050" y="5010150"/>
          <p14:tracePt t="162805" x="3829050" y="5016500"/>
          <p14:tracePt t="162827" x="3835400" y="5016500"/>
          <p14:tracePt t="162862" x="3841750" y="5022850"/>
          <p14:tracePt t="162890" x="3848100" y="5022850"/>
          <p14:tracePt t="162918" x="3848100" y="5029200"/>
          <p14:tracePt t="162960" x="3854450" y="5029200"/>
          <p14:tracePt t="163009" x="3860800" y="5022850"/>
          <p14:tracePt t="163178" x="3867150" y="5022850"/>
          <p14:tracePt t="163262" x="3873500" y="5022850"/>
          <p14:tracePt t="163311" x="3879850" y="5022850"/>
          <p14:tracePt t="163339" x="3886200" y="5022850"/>
          <p14:tracePt t="163381" x="3892550" y="5022850"/>
          <p14:tracePt t="163431" x="3898900" y="5016500"/>
          <p14:tracePt t="163480" x="3905250" y="5010150"/>
          <p14:tracePt t="163501" x="3917950" y="5010150"/>
          <p14:tracePt t="163508" x="3924300" y="5010150"/>
          <p14:tracePt t="163529" x="3930650" y="5010150"/>
          <p14:tracePt t="163543" x="3937000" y="5010150"/>
          <p14:tracePt t="163554" x="3943350" y="5010150"/>
          <p14:tracePt t="163573" x="3949700" y="5010150"/>
          <p14:tracePt t="163588" x="3956050" y="5010150"/>
          <p14:tracePt t="163604" x="3962400" y="5010150"/>
          <p14:tracePt t="163621" x="3968750" y="5010150"/>
          <p14:tracePt t="163648" x="3975100" y="5003800"/>
          <p14:tracePt t="163718" x="3975100" y="4997450"/>
          <p14:tracePt t="163739" x="3975100" y="4991100"/>
          <p14:tracePt t="163775" x="3968750" y="4984750"/>
          <p14:tracePt t="163781" x="3962400" y="4984750"/>
          <p14:tracePt t="163823" x="3956050" y="4978400"/>
          <p14:tracePt t="163859" x="3949700" y="4978400"/>
          <p14:tracePt t="164372" x="3962400" y="4984750"/>
          <p14:tracePt t="164386" x="4000500" y="4991100"/>
          <p14:tracePt t="164393" x="4044950" y="4997450"/>
          <p14:tracePt t="164401" x="4114800" y="5016500"/>
          <p14:tracePt t="164418" x="4191000" y="5041900"/>
          <p14:tracePt t="164435" x="4362450" y="5099050"/>
          <p14:tracePt t="164451" x="4470400" y="5143500"/>
          <p14:tracePt t="164468" x="4705350" y="5251450"/>
          <p14:tracePt t="164485" x="4959350" y="5410200"/>
          <p14:tracePt t="164501" x="5060950" y="5473700"/>
          <p14:tracePt t="164518" x="5251450" y="5619750"/>
          <p14:tracePt t="164534" x="5429250" y="5759450"/>
          <p14:tracePt t="164551" x="5505450" y="5829300"/>
          <p14:tracePt t="164568" x="5626100" y="5969000"/>
          <p14:tracePt t="164584" x="5715000" y="6108700"/>
          <p14:tracePt t="164601" x="5753100" y="6178550"/>
          <p14:tracePt t="164619" x="5778500" y="6273800"/>
          <p14:tracePt t="164634" x="5778500" y="6343650"/>
          <p14:tracePt t="164650" x="5784850" y="6381750"/>
          <p14:tracePt t="164667" x="5778500" y="6457950"/>
          <p14:tracePt t="164684" x="5759450" y="6470650"/>
          <p14:tracePt t="165601" x="5740400" y="6470650"/>
          <p14:tracePt t="165607" x="5721350" y="6457950"/>
          <p14:tracePt t="165616" x="5702300" y="6432550"/>
          <p14:tracePt t="165630" x="5664200" y="6407150"/>
          <p14:tracePt t="165647" x="5613400" y="6381750"/>
          <p14:tracePt t="165664" x="5518150" y="6305550"/>
          <p14:tracePt t="165680" x="5416550" y="6235700"/>
          <p14:tracePt t="165696" x="5359400" y="6184900"/>
          <p14:tracePt t="165714" x="5194300" y="6083300"/>
          <p14:tracePt t="165730" x="5041900" y="5994400"/>
          <p14:tracePt t="165747" x="4978400" y="5962650"/>
          <p14:tracePt t="165763" x="4864100" y="5905500"/>
          <p14:tracePt t="165780" x="4775200" y="5842000"/>
          <p14:tracePt t="165797" x="4730750" y="5816600"/>
          <p14:tracePt t="165813" x="4686300" y="5778500"/>
          <p14:tracePt t="165829" x="4648200" y="5759450"/>
          <p14:tracePt t="165847" x="4616450" y="5740400"/>
          <p14:tracePt t="165863" x="4597400" y="5727700"/>
          <p14:tracePt t="165880" x="4578350" y="5708650"/>
          <p14:tracePt t="165896" x="4502150" y="5645150"/>
          <p14:tracePt t="165913" x="4470400" y="5619750"/>
          <p14:tracePt t="165930" x="4451350" y="5594350"/>
          <p14:tracePt t="165946" x="4413250" y="5562600"/>
          <p14:tracePt t="165963" x="4375150" y="5530850"/>
          <p14:tracePt t="165980" x="4362450" y="5518150"/>
          <p14:tracePt t="166012" x="4356100" y="5505450"/>
          <p14:tracePt t="167200" x="4343400" y="5467350"/>
          <p14:tracePt t="167214" x="4324350" y="5397500"/>
          <p14:tracePt t="167221" x="4318000" y="5334000"/>
          <p14:tracePt t="167235" x="4298950" y="5251450"/>
          <p14:tracePt t="167244" x="4279900" y="5149850"/>
          <p14:tracePt t="167258" x="4248150" y="5035550"/>
          <p14:tracePt t="167275" x="4191000" y="4826000"/>
          <p14:tracePt t="167292" x="4165600" y="4667250"/>
          <p14:tracePt t="167308" x="4152900" y="4603750"/>
          <p14:tracePt t="167325" x="4133850" y="4546600"/>
          <p14:tracePt t="167341" x="4127500" y="4406900"/>
          <p14:tracePt t="167358" x="4121150" y="4375150"/>
          <p14:tracePt t="167375" x="4121150" y="4343400"/>
          <p14:tracePt t="167391" x="4127500" y="4267200"/>
          <p14:tracePt t="167408" x="4127500" y="4248150"/>
          <p14:tracePt t="167425" x="4133850" y="4203700"/>
          <p14:tracePt t="167441" x="4140200" y="4191000"/>
          <p14:tracePt t="167457" x="4165600" y="4133850"/>
          <p14:tracePt t="167474" x="4203700" y="4057650"/>
          <p14:tracePt t="167491" x="4241800" y="4013200"/>
          <p14:tracePt t="167508" x="4330700" y="3873500"/>
          <p14:tracePt t="167524" x="4432300" y="3708400"/>
          <p14:tracePt t="167540" x="4495800" y="3638550"/>
          <p14:tracePt t="167558" x="4597400" y="3511550"/>
          <p14:tracePt t="167574" x="4667250" y="3403600"/>
          <p14:tracePt t="167591" x="4699000" y="3359150"/>
          <p14:tracePt t="167608" x="4749800" y="3257550"/>
          <p14:tracePt t="167624" x="4806950" y="3162300"/>
          <p14:tracePt t="167640" x="4845050" y="3105150"/>
          <p14:tracePt t="167657" x="4927600" y="2984500"/>
          <p14:tracePt t="167673" x="4978400" y="2927350"/>
          <p14:tracePt t="167690" x="5054600" y="2838450"/>
          <p14:tracePt t="167707" x="5118100" y="2749550"/>
          <p14:tracePt t="167723" x="5143500" y="2711450"/>
          <p14:tracePt t="167740" x="5187950" y="2660650"/>
          <p14:tracePt t="167756" x="5213350" y="2616200"/>
          <p14:tracePt t="167773" x="5232400" y="2603500"/>
          <p14:tracePt t="167790" x="5232400" y="2584450"/>
          <p14:tracePt t="167806" x="5232400" y="2571750"/>
          <p14:tracePt t="167823" x="5232400" y="2565400"/>
          <p14:tracePt t="167866" x="5226050" y="2565400"/>
          <p14:tracePt t="167895" x="5213350" y="2565400"/>
          <p14:tracePt t="167902" x="5207000" y="2559050"/>
          <p14:tracePt t="167924" x="5200650" y="2559050"/>
          <p14:tracePt t="167937" x="5194300" y="2552700"/>
        </p14:tracePtLst>
      </p14:laserTraceLst>
    </p:ext>
  </p:extLst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49" name="Title 1"/>
          <p:cNvSpPr>
            <a:spLocks noGrp="1"/>
          </p:cNvSpPr>
          <p:nvPr>
            <p:ph type="title"/>
          </p:nvPr>
        </p:nvSpPr>
        <p:spPr>
          <a:xfrm>
            <a:off x="830262" y="7620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Overriding to Add More</a:t>
            </a:r>
          </a:p>
        </p:txBody>
      </p:sp>
      <p:sp>
        <p:nvSpPr>
          <p:cNvPr id="27651" name="Rectangle 1027"/>
          <p:cNvSpPr>
            <a:spLocks noGrp="1" noChangeArrowheads="1"/>
          </p:cNvSpPr>
          <p:nvPr>
            <p:ph idx="1"/>
          </p:nvPr>
        </p:nvSpPr>
        <p:spPr>
          <a:xfrm>
            <a:off x="449262" y="895350"/>
            <a:ext cx="8991600" cy="5962650"/>
          </a:xfrm>
        </p:spPr>
        <p:txBody>
          <a:bodyPr/>
          <a:lstStyle/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pc="-100" dirty="0">
                <a:latin typeface="Lucida Console" panose="020B0609040504020204" pitchFamily="49" charset="0"/>
              </a:rPr>
              <a:t> class </a:t>
            </a:r>
            <a:r>
              <a:rPr lang="en-US" altLang="en-US" b="1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pc="-100" dirty="0">
                <a:latin typeface="Lucida Console" panose="020B0609040504020204" pitchFamily="49" charset="0"/>
              </a:rPr>
              <a:t>():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pc="-100" dirty="0">
                <a:latin typeface="Lucida Console" panose="020B0609040504020204" pitchFamily="49" charset="0"/>
              </a:rPr>
              <a:t>   def</a:t>
            </a:r>
            <a:r>
              <a:rPr lang="en-US" altLang="en-US" sz="1800" spc="-100" dirty="0">
                <a:latin typeface="Lucida Console" panose="020B0609040504020204" pitchFamily="49" charset="0"/>
              </a:rPr>
              <a:t> </a:t>
            </a:r>
            <a:r>
              <a:rPr lang="en-US" altLang="en-US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latin typeface="Lucida Console" panose="020B0609040504020204" pitchFamily="49" charset="0"/>
              </a:rPr>
              <a:t>(</a:t>
            </a:r>
            <a:r>
              <a:rPr lang="en-US" altLang="en-US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dirty="0" err="1">
                <a:latin typeface="Lucida Console" panose="020B0609040504020204" pitchFamily="49" charset="0"/>
              </a:rPr>
              <a:t>,x</a:t>
            </a:r>
            <a:r>
              <a:rPr lang="en-US" altLang="en-US" dirty="0">
                <a:latin typeface="Lucida Console" panose="020B0609040504020204" pitchFamily="49" charset="0"/>
              </a:rPr>
              <a:t>): </a:t>
            </a:r>
            <a:r>
              <a:rPr lang="en-US" altLang="en-US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dirty="0" err="1">
                <a:latin typeface="Lucida Console" panose="020B0609040504020204" pitchFamily="49" charset="0"/>
              </a:rPr>
              <a:t>.x</a:t>
            </a:r>
            <a:r>
              <a:rPr lang="en-US" altLang="en-US" dirty="0">
                <a:latin typeface="Lucida Console" panose="020B0609040504020204" pitchFamily="49" charset="0"/>
              </a:rPr>
              <a:t>=x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pc="-100" dirty="0">
                <a:latin typeface="Lucida Console" panose="020B0609040504020204" pitchFamily="49" charset="0"/>
              </a:rPr>
              <a:t>class </a:t>
            </a:r>
            <a:r>
              <a:rPr lang="en-US" altLang="en-US" b="1" spc="-100" dirty="0">
                <a:solidFill>
                  <a:srgbClr val="FF9900"/>
                </a:solidFill>
                <a:latin typeface="Lucida Console" panose="020B0609040504020204" pitchFamily="49" charset="0"/>
              </a:rPr>
              <a:t>B</a:t>
            </a:r>
            <a:r>
              <a:rPr lang="en-US" altLang="en-US" spc="-100" dirty="0">
                <a:latin typeface="Lucida Console" panose="020B0609040504020204" pitchFamily="49" charset="0"/>
              </a:rPr>
              <a:t>(</a:t>
            </a:r>
            <a:r>
              <a:rPr lang="en-US" altLang="en-US" b="1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pc="-100" dirty="0">
                <a:latin typeface="Lucida Console" panose="020B0609040504020204" pitchFamily="49" charset="0"/>
              </a:rPr>
              <a:t>):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pc="-100" dirty="0">
                <a:latin typeface="Lucida Console" panose="020B0609040504020204" pitchFamily="49" charset="0"/>
              </a:rPr>
              <a:t>   def</a:t>
            </a:r>
            <a:r>
              <a:rPr lang="en-US" altLang="en-US" sz="1800" spc="-100" dirty="0">
                <a:latin typeface="Lucida Console" panose="020B0609040504020204" pitchFamily="49" charset="0"/>
              </a:rPr>
              <a:t> </a:t>
            </a:r>
            <a:r>
              <a:rPr lang="en-US" altLang="en-US" spc="-500" dirty="0">
                <a:solidFill>
                  <a:srgbClr val="FF99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solidFill>
                  <a:srgbClr val="FF99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 err="1">
                <a:solidFill>
                  <a:srgbClr val="FF99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en-US" spc="-500" dirty="0">
                <a:solidFill>
                  <a:srgbClr val="FF99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solidFill>
                  <a:srgbClr val="FF99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dirty="0">
                <a:latin typeface="Lucida Console" panose="020B0609040504020204" pitchFamily="49" charset="0"/>
              </a:rPr>
              <a:t>(</a:t>
            </a:r>
            <a:r>
              <a:rPr lang="en-US" altLang="en-US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dirty="0">
                <a:latin typeface="Lucida Console" panose="020B0609040504020204" pitchFamily="49" charset="0"/>
              </a:rPr>
              <a:t>):return </a:t>
            </a:r>
            <a:r>
              <a:rPr lang="en-US" altLang="en-US" dirty="0" err="1">
                <a:latin typeface="Lucida Console" panose="020B0609040504020204" pitchFamily="49" charset="0"/>
              </a:rPr>
              <a:t>str</a:t>
            </a:r>
            <a:r>
              <a:rPr lang="en-US" altLang="en-US" dirty="0">
                <a:latin typeface="Lucida Console" panose="020B0609040504020204" pitchFamily="49" charset="0"/>
              </a:rPr>
              <a:t>(</a:t>
            </a:r>
            <a:r>
              <a:rPr lang="en-US" altLang="en-US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dirty="0" err="1">
                <a:latin typeface="Lucida Console" panose="020B0609040504020204" pitchFamily="49" charset="0"/>
              </a:rPr>
              <a:t>.x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pc="-100" dirty="0">
                <a:latin typeface="Lucida Console" panose="020B0609040504020204" pitchFamily="49" charset="0"/>
              </a:rPr>
              <a:t>class </a:t>
            </a:r>
            <a:r>
              <a:rPr lang="en-US" altLang="en-US" b="1" spc="-100" dirty="0">
                <a:solidFill>
                  <a:srgbClr val="0066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pc="-100" dirty="0">
                <a:latin typeface="Lucida Console" panose="020B0609040504020204" pitchFamily="49" charset="0"/>
              </a:rPr>
              <a:t>(</a:t>
            </a:r>
            <a:r>
              <a:rPr lang="en-US" altLang="en-US" b="1" spc="-100" dirty="0">
                <a:solidFill>
                  <a:srgbClr val="FF9900"/>
                </a:solidFill>
                <a:latin typeface="Lucida Console" panose="020B0609040504020204" pitchFamily="49" charset="0"/>
              </a:rPr>
              <a:t>B</a:t>
            </a:r>
            <a:r>
              <a:rPr lang="en-US" altLang="en-US" spc="-100" dirty="0">
                <a:latin typeface="Lucida Console" panose="020B0609040504020204" pitchFamily="49" charset="0"/>
              </a:rPr>
              <a:t>): </a:t>
            </a:r>
            <a:r>
              <a:rPr lang="en-US" altLang="en-US" spc="-100" dirty="0">
                <a:solidFill>
                  <a:srgbClr val="FFB7B7"/>
                </a:solidFill>
                <a:latin typeface="Lucida Console" panose="020B0609040504020204" pitchFamily="49" charset="0"/>
              </a:rPr>
              <a:t>#wrong way: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pc="-100" dirty="0">
                <a:latin typeface="Lucida Console" panose="020B0609040504020204" pitchFamily="49" charset="0"/>
              </a:rPr>
              <a:t>   def</a:t>
            </a:r>
            <a:r>
              <a:rPr lang="en-US" altLang="en-US" sz="1800" spc="-100" dirty="0">
                <a:latin typeface="Lucida Console" panose="020B0609040504020204" pitchFamily="49" charset="0"/>
              </a:rPr>
              <a:t> </a:t>
            </a:r>
            <a:r>
              <a:rPr lang="en-US" altLang="en-US" spc="-5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pc="-200" dirty="0">
                <a:latin typeface="Lucida Console" panose="020B0609040504020204" pitchFamily="49" charset="0"/>
              </a:rPr>
              <a:t>(</a:t>
            </a:r>
            <a:r>
              <a:rPr lang="en-US" altLang="en-US" spc="-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</a:t>
            </a:r>
            <a:r>
              <a:rPr lang="en-US" altLang="en-US" spc="-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pc="-200" dirty="0" err="1">
                <a:latin typeface="Lucida Console" panose="020B0609040504020204" pitchFamily="49" charset="0"/>
              </a:rPr>
              <a:t>,z</a:t>
            </a:r>
            <a:r>
              <a:rPr lang="en-US" altLang="en-US" spc="-200" dirty="0">
                <a:latin typeface="Lucida Console" panose="020B0609040504020204" pitchFamily="49" charset="0"/>
              </a:rPr>
              <a:t>):</a:t>
            </a:r>
            <a:r>
              <a:rPr lang="en-US" altLang="en-US" b="1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sup</a:t>
            </a:r>
            <a:r>
              <a:rPr lang="en-US" altLang="en-US" b="1" spc="-200" dirty="0">
                <a:solidFill>
                  <a:schemeClr val="accent2"/>
                </a:solidFill>
                <a:latin typeface="Lucida Console" panose="020B0609040504020204" pitchFamily="49" charset="0"/>
              </a:rPr>
              <a:t>er</a:t>
            </a:r>
            <a:r>
              <a:rPr lang="en-US" altLang="en-US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pc="-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pc="-5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ini</a:t>
            </a:r>
            <a:r>
              <a:rPr lang="en-US" altLang="en-US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t</a:t>
            </a:r>
            <a:r>
              <a:rPr lang="en-US" altLang="en-US" spc="-5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(z))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pc="-100" dirty="0">
                <a:latin typeface="Lucida Console" panose="020B0609040504020204" pitchFamily="49" charset="0"/>
              </a:rPr>
              <a:t>class </a:t>
            </a:r>
            <a:r>
              <a:rPr lang="en-US" altLang="en-US" b="1" spc="-100" dirty="0">
                <a:solidFill>
                  <a:srgbClr val="0066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pc="-100" dirty="0">
                <a:latin typeface="Lucida Console" panose="020B0609040504020204" pitchFamily="49" charset="0"/>
              </a:rPr>
              <a:t>(</a:t>
            </a:r>
            <a:r>
              <a:rPr lang="en-US" altLang="en-US" b="1" spc="-100" dirty="0">
                <a:solidFill>
                  <a:srgbClr val="FF9900"/>
                </a:solidFill>
                <a:latin typeface="Lucida Console" panose="020B0609040504020204" pitchFamily="49" charset="0"/>
              </a:rPr>
              <a:t>B</a:t>
            </a:r>
            <a:r>
              <a:rPr lang="en-US" altLang="en-US" spc="-100" dirty="0">
                <a:latin typeface="Lucida Console" panose="020B0609040504020204" pitchFamily="49" charset="0"/>
              </a:rPr>
              <a:t>): </a:t>
            </a:r>
            <a:r>
              <a:rPr lang="en-US" altLang="en-US" spc="-100" dirty="0">
                <a:solidFill>
                  <a:srgbClr val="FFB7B7"/>
                </a:solidFill>
                <a:latin typeface="Lucida Console" panose="020B0609040504020204" pitchFamily="49" charset="0"/>
              </a:rPr>
              <a:t>#right way: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pc="-100" dirty="0">
                <a:latin typeface="Lucida Console" panose="020B0609040504020204" pitchFamily="49" charset="0"/>
              </a:rPr>
              <a:t>   def</a:t>
            </a:r>
            <a:r>
              <a:rPr lang="en-US" altLang="en-US" sz="1800" spc="-100" dirty="0">
                <a:latin typeface="Lucida Console" panose="020B0609040504020204" pitchFamily="49" charset="0"/>
              </a:rPr>
              <a:t> </a:t>
            </a:r>
            <a:r>
              <a:rPr lang="en-US" altLang="en-US" spc="-5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pc="-5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latin typeface="Lucida Console" panose="020B0609040504020204" pitchFamily="49" charset="0"/>
              </a:rPr>
              <a:t>(</a:t>
            </a:r>
            <a:r>
              <a:rPr lang="en-US" altLang="en-US" spc="-2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</a:t>
            </a:r>
            <a:r>
              <a:rPr lang="en-US" altLang="en-US" spc="-25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el</a:t>
            </a:r>
            <a:r>
              <a:rPr lang="en-US" altLang="en-US" spc="-40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pc="-200" dirty="0" err="1">
                <a:latin typeface="Lucida Console" panose="020B0609040504020204" pitchFamily="49" charset="0"/>
              </a:rPr>
              <a:t>,z</a:t>
            </a:r>
            <a:r>
              <a:rPr lang="en-US" altLang="en-US" spc="-200" dirty="0">
                <a:latin typeface="Lucida Console" panose="020B0609040504020204" pitchFamily="49" charset="0"/>
              </a:rPr>
              <a:t>):</a:t>
            </a:r>
            <a:r>
              <a:rPr lang="en-US" altLang="en-US" b="1" spc="-100" dirty="0">
                <a:solidFill>
                  <a:schemeClr val="accent2"/>
                </a:solidFill>
                <a:latin typeface="Lucida Console" panose="020B0609040504020204" pitchFamily="49" charset="0"/>
              </a:rPr>
              <a:t>sup</a:t>
            </a:r>
            <a:r>
              <a:rPr lang="en-US" altLang="en-US" b="1" spc="-200" dirty="0">
                <a:solidFill>
                  <a:schemeClr val="accent2"/>
                </a:solidFill>
                <a:latin typeface="Lucida Console" panose="020B0609040504020204" pitchFamily="49" charset="0"/>
              </a:rPr>
              <a:t>er</a:t>
            </a:r>
            <a:r>
              <a:rPr lang="en-US" altLang="en-US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b="1" spc="-200" dirty="0">
                <a:solidFill>
                  <a:srgbClr val="0066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pc="-200" dirty="0">
                <a:solidFill>
                  <a:srgbClr val="00B0F0"/>
                </a:solidFill>
                <a:latin typeface="Lucida Console" panose="020B0609040504020204" pitchFamily="49" charset="0"/>
              </a:rPr>
              <a:t>s</a:t>
            </a:r>
            <a:r>
              <a:rPr lang="en-US" altLang="en-US" spc="-250" dirty="0">
                <a:solidFill>
                  <a:srgbClr val="00B0F0"/>
                </a:solidFill>
                <a:latin typeface="Lucida Console" panose="020B0609040504020204" pitchFamily="49" charset="0"/>
              </a:rPr>
              <a:t>el</a:t>
            </a:r>
            <a:r>
              <a:rPr lang="en-US" altLang="en-US" spc="-400" dirty="0">
                <a:solidFill>
                  <a:srgbClr val="00B0F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2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ini</a:t>
            </a:r>
            <a:r>
              <a:rPr lang="en-US" altLang="en-US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t</a:t>
            </a:r>
            <a:r>
              <a:rPr lang="en-US" altLang="en-US" spc="-5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en-US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(z))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spc="-2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pc="-100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b="1" dirty="0">
                <a:solidFill>
                  <a:srgbClr val="006600"/>
                </a:solidFill>
                <a:latin typeface="Lucida Console" panose="020B0609040504020204" pitchFamily="49" charset="0"/>
              </a:rPr>
              <a:t>d</a:t>
            </a:r>
            <a:r>
              <a:rPr lang="en-US" altLang="en-US" dirty="0">
                <a:latin typeface="Lucida Console" panose="020B0609040504020204" pitchFamily="49" charset="0"/>
              </a:rPr>
              <a:t>=</a:t>
            </a:r>
            <a:r>
              <a:rPr lang="en-US" altLang="en-US" b="1" dirty="0">
                <a:solidFill>
                  <a:srgbClr val="0066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dirty="0">
                <a:latin typeface="Lucida Console" panose="020B0609040504020204" pitchFamily="49" charset="0"/>
              </a:rPr>
              <a:t>(5); print(</a:t>
            </a:r>
            <a:r>
              <a:rPr lang="en-US" altLang="en-US" b="1" dirty="0">
                <a:solidFill>
                  <a:srgbClr val="006600"/>
                </a:solidFill>
                <a:latin typeface="Lucida Console" panose="020B0609040504020204" pitchFamily="49" charset="0"/>
              </a:rPr>
              <a:t>d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5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dirty="0">
                <a:solidFill>
                  <a:srgbClr val="92D050"/>
                </a:solidFill>
                <a:latin typeface="Lucida Console" panose="020B0609040504020204" pitchFamily="49" charset="0"/>
              </a:rPr>
              <a:t>#In defining C's __</a:t>
            </a:r>
            <a:r>
              <a:rPr lang="en-US" altLang="en-US" dirty="0" err="1">
                <a:solidFill>
                  <a:srgbClr val="92D05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dirty="0">
                <a:solidFill>
                  <a:srgbClr val="92D050"/>
                </a:solidFill>
                <a:latin typeface="Lucida Console" panose="020B0609040504020204" pitchFamily="49" charset="0"/>
              </a:rPr>
              <a:t>__, more code can</a:t>
            </a:r>
          </a:p>
          <a:p>
            <a:pPr marL="0" indent="0" eaLnBrk="1" hangingPunct="1">
              <a:lnSpc>
                <a:spcPct val="85000"/>
              </a:lnSpc>
              <a:spcBef>
                <a:spcPts val="0"/>
              </a:spcBef>
              <a:buNone/>
            </a:pPr>
            <a:r>
              <a:rPr lang="en-US" altLang="en-US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dirty="0">
                <a:solidFill>
                  <a:srgbClr val="92D050"/>
                </a:solidFill>
                <a:latin typeface="Lucida Console" panose="020B0609040504020204" pitchFamily="49" charset="0"/>
              </a:rPr>
              <a:t>#be added after invoking A's __</a:t>
            </a:r>
            <a:r>
              <a:rPr lang="en-US" altLang="en-US" dirty="0" err="1">
                <a:solidFill>
                  <a:srgbClr val="92D05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dirty="0">
                <a:solidFill>
                  <a:srgbClr val="92D050"/>
                </a:solidFill>
                <a:latin typeface="Lucida Console" panose="020B0609040504020204" pitchFamily="49" charset="0"/>
              </a:rPr>
              <a:t>__...</a:t>
            </a:r>
          </a:p>
        </p:txBody>
      </p:sp>
      <p:sp>
        <p:nvSpPr>
          <p:cNvPr id="2" name="Rectangle 1"/>
          <p:cNvSpPr/>
          <p:nvPr/>
        </p:nvSpPr>
        <p:spPr>
          <a:xfrm>
            <a:off x="452437" y="4203701"/>
            <a:ext cx="70884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60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sz="2600" dirty="0"/>
          </a:p>
        </p:txBody>
      </p:sp>
      <p:sp>
        <p:nvSpPr>
          <p:cNvPr id="5" name="Rectangle 4"/>
          <p:cNvSpPr/>
          <p:nvPr/>
        </p:nvSpPr>
        <p:spPr>
          <a:xfrm>
            <a:off x="449262" y="4876801"/>
            <a:ext cx="70884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60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600" dirty="0"/>
          </a:p>
        </p:txBody>
      </p:sp>
      <p:sp>
        <p:nvSpPr>
          <p:cNvPr id="6" name="Rectangle 5"/>
          <p:cNvSpPr/>
          <p:nvPr/>
        </p:nvSpPr>
        <p:spPr>
          <a:xfrm>
            <a:off x="453496" y="3867151"/>
            <a:ext cx="708848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en-US" sz="2600" spc="-2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sz="2600" dirty="0"/>
          </a:p>
        </p:txBody>
      </p:sp>
      <p:pic>
        <p:nvPicPr>
          <p:cNvPr id="3" name="Audio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82062" y="6299200"/>
            <a:ext cx="406400" cy="4064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42841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1711"/>
    </mc:Choice>
    <mc:Fallback xmlns="">
      <p:transition spd="slow" advTm="1217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2765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7651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765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765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2765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7651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27651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27651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  <p:bldP spid="5" grpId="0"/>
    </p:bldLst>
  </p:timing>
  <p:extLst>
    <p:ext uri="{3A86A75C-4F4B-4683-9AE1-C65F6400EC91}">
      <p14:laserTraceLst xmlns:p14="http://schemas.microsoft.com/office/powerpoint/2010/main">
        <p14:tracePtLst>
          <p14:tracePt t="2493" x="5137150" y="2559050"/>
          <p14:tracePt t="2501" x="5073650" y="2590800"/>
          <p14:tracePt t="2511" x="4991100" y="2597150"/>
          <p14:tracePt t="2529" x="4857750" y="2635250"/>
          <p14:tracePt t="2544" x="4635500" y="2673350"/>
          <p14:tracePt t="2561" x="4508500" y="2692400"/>
          <p14:tracePt t="2578" x="4324350" y="2705100"/>
          <p14:tracePt t="2594" x="4184650" y="2724150"/>
          <p14:tracePt t="2610" x="4051300" y="2762250"/>
          <p14:tracePt t="2627" x="3873500" y="2819400"/>
          <p14:tracePt t="2644" x="3740150" y="2857500"/>
          <p14:tracePt t="2660" x="3619500" y="2863850"/>
          <p14:tracePt t="2677" x="3333750" y="2933700"/>
          <p14:tracePt t="2693" x="3187700" y="2978150"/>
          <p14:tracePt t="2711" x="2940050" y="3048000"/>
          <p14:tracePt t="2726" x="2800350" y="3092450"/>
          <p14:tracePt t="2743" x="2686050" y="3105150"/>
          <p14:tracePt t="2761" x="2603500" y="3130550"/>
          <p14:tracePt t="2776" x="2527300" y="3155950"/>
          <p14:tracePt t="2793" x="2508250" y="3168650"/>
          <p14:tracePt t="2810" x="2482850" y="3200400"/>
          <p14:tracePt t="2826" x="2451100" y="3219450"/>
          <p14:tracePt t="2843" x="2432050" y="3263900"/>
          <p14:tracePt t="2859" x="2368550" y="3378200"/>
          <p14:tracePt t="2876" x="2317750" y="3454400"/>
          <p14:tracePt t="2894" x="2235200" y="3613150"/>
          <p14:tracePt t="2909" x="2190750" y="3727450"/>
          <p14:tracePt t="2926" x="2133600" y="3829050"/>
          <p14:tracePt t="2943" x="2082800" y="3924300"/>
          <p14:tracePt t="2959" x="2076450" y="3962400"/>
          <p14:tracePt t="2976" x="2070100" y="3987800"/>
          <p14:tracePt t="2993" x="2063750" y="4013200"/>
          <p14:tracePt t="3009" x="2057400" y="4038600"/>
          <p14:tracePt t="3026" x="2057400" y="4070350"/>
          <p14:tracePt t="3042" x="2051050" y="4121150"/>
          <p14:tracePt t="3059" x="2051050" y="4133850"/>
          <p14:tracePt t="3076" x="2051050" y="4165600"/>
          <p14:tracePt t="3092" x="2057400" y="4184650"/>
          <p14:tracePt t="3108" x="2063750" y="4203700"/>
          <p14:tracePt t="3126" x="2082800" y="4229100"/>
          <p14:tracePt t="3142" x="2089150" y="4248150"/>
          <p14:tracePt t="3159" x="2108200" y="4260850"/>
          <p14:tracePt t="3175" x="2127250" y="4267200"/>
          <p14:tracePt t="3192" x="2133600" y="4273550"/>
          <p14:tracePt t="3209" x="2139950" y="4279900"/>
          <p14:tracePt t="3225" x="2159000" y="4292600"/>
          <p14:tracePt t="3241" x="2178050" y="4305300"/>
          <p14:tracePt t="3259" x="2203450" y="4305300"/>
          <p14:tracePt t="3275" x="2241550" y="4311650"/>
          <p14:tracePt t="3292" x="2266950" y="4318000"/>
          <p14:tracePt t="3308" x="2311400" y="4318000"/>
          <p14:tracePt t="3324" x="2368550" y="4318000"/>
          <p14:tracePt t="3341" x="2406650" y="4318000"/>
          <p14:tracePt t="3358" x="2489200" y="4311650"/>
          <p14:tracePt t="3374" x="2559050" y="4292600"/>
          <p14:tracePt t="3392" x="2641600" y="4286250"/>
          <p14:tracePt t="3407" x="2673350" y="4273550"/>
          <p14:tracePt t="3424" x="2705100" y="4267200"/>
          <p14:tracePt t="3442" x="2800350" y="4248150"/>
          <p14:tracePt t="3457" x="2832100" y="4241800"/>
          <p14:tracePt t="3474" x="2851150" y="4241800"/>
          <p14:tracePt t="3491" x="2901950" y="4229100"/>
          <p14:tracePt t="3507" x="2952750" y="4222750"/>
          <p14:tracePt t="3524" x="2984500" y="4203700"/>
          <p14:tracePt t="3541" x="3035300" y="4191000"/>
          <p14:tracePt t="3557" x="3079750" y="4184650"/>
          <p14:tracePt t="3574" x="3105150" y="4184650"/>
          <p14:tracePt t="3590" x="3149600" y="4178300"/>
          <p14:tracePt t="3607" x="3200400" y="4171950"/>
          <p14:tracePt t="3624" x="3257550" y="4171950"/>
          <p14:tracePt t="3640" x="3276600" y="4171950"/>
          <p14:tracePt t="3657" x="3390900" y="4159250"/>
          <p14:tracePt t="3674" x="3473450" y="4133850"/>
          <p14:tracePt t="3690" x="3517900" y="4114800"/>
          <p14:tracePt t="7196" x="3524250" y="4114800"/>
          <p14:tracePt t="7210" x="3536950" y="4102100"/>
          <p14:tracePt t="7217" x="3556000" y="4076700"/>
          <p14:tracePt t="7232" x="3581400" y="4044950"/>
          <p14:tracePt t="7244" x="3606800" y="4013200"/>
          <p14:tracePt t="7260" x="3676650" y="3930650"/>
          <p14:tracePt t="7278" x="3727450" y="3886200"/>
          <p14:tracePt t="7295" x="3854450" y="3784600"/>
          <p14:tracePt t="7311" x="3994150" y="3676650"/>
          <p14:tracePt t="7327" x="4076700" y="3613150"/>
          <p14:tracePt t="7344" x="4324350" y="3473450"/>
          <p14:tracePt t="7361" x="4406900" y="3422650"/>
          <p14:tracePt t="7377" x="4591050" y="3359150"/>
          <p14:tracePt t="7394" x="4768850" y="3308350"/>
          <p14:tracePt t="7410" x="4864100" y="3289300"/>
          <p14:tracePt t="7428" x="5022850" y="3251200"/>
          <p14:tracePt t="7444" x="5162550" y="3232150"/>
          <p14:tracePt t="7460" x="5232400" y="3219450"/>
          <p14:tracePt t="7477" x="5321300" y="3213100"/>
          <p14:tracePt t="7493" x="5391150" y="3194050"/>
          <p14:tracePt t="7510" x="5416550" y="3181350"/>
          <p14:tracePt t="7527" x="5448300" y="3168650"/>
          <p14:tracePt t="7543" x="5454650" y="3162300"/>
          <p14:tracePt t="8006" x="5441950" y="3149600"/>
          <p14:tracePt t="8013" x="5416550" y="3130550"/>
          <p14:tracePt t="8028" x="5397500" y="3105150"/>
          <p14:tracePt t="8042" x="5353050" y="3079750"/>
          <p14:tracePt t="8058" x="5283200" y="3009900"/>
          <p14:tracePt t="8075" x="5257800" y="2965450"/>
          <p14:tracePt t="8091" x="5187950" y="2882900"/>
          <p14:tracePt t="8108" x="5149850" y="2825750"/>
          <p14:tracePt t="8126" x="5029200" y="2679700"/>
          <p14:tracePt t="8141" x="4978400" y="2628900"/>
          <p14:tracePt t="8157" x="4883150" y="2527300"/>
          <p14:tracePt t="8175" x="4794250" y="2444750"/>
          <p14:tracePt t="8191" x="4743450" y="2393950"/>
          <p14:tracePt t="8208" x="4641850" y="2298700"/>
          <p14:tracePt t="8225" x="4533900" y="2216150"/>
          <p14:tracePt t="8241" x="4489450" y="2165350"/>
          <p14:tracePt t="8259" x="4445000" y="2133600"/>
          <p14:tracePt t="8274" x="4286250" y="2025650"/>
          <p14:tracePt t="8291" x="4222750" y="1968500"/>
          <p14:tracePt t="8308" x="4108450" y="1892300"/>
          <p14:tracePt t="8324" x="4064000" y="1866900"/>
          <p14:tracePt t="8341" x="3987800" y="1822450"/>
          <p14:tracePt t="8358" x="3898900" y="1771650"/>
          <p14:tracePt t="8373" x="3854450" y="1752600"/>
          <p14:tracePt t="8390" x="3797300" y="1727200"/>
          <p14:tracePt t="8407" x="3727450" y="1714500"/>
          <p14:tracePt t="8423" x="3683000" y="1708150"/>
          <p14:tracePt t="8441" x="3587750" y="1676400"/>
          <p14:tracePt t="8457" x="3505200" y="1651000"/>
          <p14:tracePt t="8473" x="3460750" y="1638300"/>
          <p14:tracePt t="8491" x="3384550" y="1606550"/>
          <p14:tracePt t="8507" x="3308350" y="1568450"/>
          <p14:tracePt t="8523" x="3270250" y="1555750"/>
          <p14:tracePt t="8540" x="3181350" y="1530350"/>
          <p14:tracePt t="8557" x="3098800" y="1504950"/>
          <p14:tracePt t="8573" x="3067050" y="1485900"/>
          <p14:tracePt t="8590" x="3028950" y="1479550"/>
          <p14:tracePt t="8606" x="3016250" y="1473200"/>
          <p14:tracePt t="8624" x="2984500" y="1473200"/>
          <p14:tracePt t="8640" x="2984500" y="1466850"/>
          <p14:tracePt t="8656" x="2978150" y="1466850"/>
          <p14:tracePt t="8673" x="2971800" y="1466850"/>
          <p14:tracePt t="8940" x="2965450" y="1466850"/>
          <p14:tracePt t="9017" x="2959100" y="1460500"/>
          <p14:tracePt t="9038" x="2959100" y="1454150"/>
          <p14:tracePt t="9045" x="2952750" y="1454150"/>
          <p14:tracePt t="9073" x="2946400" y="1454150"/>
          <p14:tracePt t="9648" x="2959100" y="1454150"/>
          <p14:tracePt t="9669" x="3009900" y="1460500"/>
          <p14:tracePt t="9676" x="3035300" y="1473200"/>
          <p14:tracePt t="9690" x="3079750" y="1485900"/>
          <p14:tracePt t="9702" x="3124200" y="1498600"/>
          <p14:tracePt t="9719" x="3206750" y="1524000"/>
          <p14:tracePt t="9736" x="3251200" y="1536700"/>
          <p14:tracePt t="9753" x="3340100" y="1543050"/>
          <p14:tracePt t="9769" x="3422650" y="1562100"/>
          <p14:tracePt t="9786" x="3460750" y="1562100"/>
          <p14:tracePt t="9803" x="3517900" y="1562100"/>
          <p14:tracePt t="9819" x="3562350" y="1543050"/>
          <p14:tracePt t="9835" x="3575050" y="1543050"/>
          <p14:tracePt t="9852" x="3594100" y="1536700"/>
          <p14:tracePt t="9869" x="3606800" y="1530350"/>
          <p14:tracePt t="9885" x="3613150" y="1530350"/>
          <p14:tracePt t="9918" x="3619500" y="1530350"/>
          <p14:tracePt t="10069" x="3625850" y="1530350"/>
          <p14:tracePt t="10084" x="3632200" y="1530350"/>
          <p14:tracePt t="10090" x="3638550" y="1536700"/>
          <p14:tracePt t="10101" x="3644900" y="1543050"/>
          <p14:tracePt t="10119" x="3670300" y="1555750"/>
          <p14:tracePt t="10134" x="3689350" y="1562100"/>
          <p14:tracePt t="10151" x="3708400" y="1574800"/>
          <p14:tracePt t="10168" x="3841750" y="1644650"/>
          <p14:tracePt t="10184" x="3886200" y="1682750"/>
          <p14:tracePt t="10201" x="3943350" y="1720850"/>
          <p14:tracePt t="10218" x="4051300" y="1828800"/>
          <p14:tracePt t="10234" x="4165600" y="1936750"/>
          <p14:tracePt t="10252" x="4273550" y="2019300"/>
          <p14:tracePt t="11694" x="4267200" y="2032000"/>
          <p14:tracePt t="11701" x="4254500" y="2038350"/>
          <p14:tracePt t="11715" x="4248150" y="2038350"/>
          <p14:tracePt t="11730" x="4229100" y="2038350"/>
          <p14:tracePt t="11745" x="4197350" y="2057400"/>
          <p14:tracePt t="11762" x="4171950" y="2070100"/>
          <p14:tracePt t="11779" x="4095750" y="2133600"/>
          <p14:tracePt t="11795" x="3968750" y="2241550"/>
          <p14:tracePt t="11812" x="3873500" y="2343150"/>
          <p14:tracePt t="11829" x="3606800" y="2641600"/>
          <p14:tracePt t="11845" x="3295650" y="3048000"/>
          <p14:tracePt t="11863" x="3022600" y="3416300"/>
          <p14:tracePt t="11878" x="2927350" y="3549650"/>
          <p14:tracePt t="11895" x="2851150" y="3632200"/>
          <p14:tracePt t="11912" x="2698750" y="3797300"/>
          <p14:tracePt t="11928" x="2673350" y="3829050"/>
          <p14:tracePt t="11945" x="2654300" y="3854450"/>
          <p14:tracePt t="11962" x="2641600" y="3879850"/>
          <p14:tracePt t="11978" x="2635250" y="3892550"/>
          <p14:tracePt t="11995" x="2628900" y="3905250"/>
          <p14:tracePt t="12011" x="2616200" y="3937000"/>
          <p14:tracePt t="12028" x="2597150" y="3994150"/>
          <p14:tracePt t="12045" x="2571750" y="4089400"/>
          <p14:tracePt t="12061" x="2565400" y="4159250"/>
          <p14:tracePt t="12077" x="2546350" y="4210050"/>
          <p14:tracePt t="12094" x="2520950" y="4318000"/>
          <p14:tracePt t="12111" x="2508250" y="4375150"/>
          <p14:tracePt t="12127" x="2482850" y="4457700"/>
          <p14:tracePt t="12144" x="2476500" y="4508500"/>
          <p14:tracePt t="12162" x="2470150" y="4527550"/>
          <p14:tracePt t="12256" x="2470150" y="4521200"/>
          <p14:tracePt t="12269" x="2470150" y="4508500"/>
          <p14:tracePt t="12290" x="2470150" y="4502150"/>
          <p14:tracePt t="12304" x="2470150" y="4489450"/>
          <p14:tracePt t="13338" x="2482850" y="4476750"/>
          <p14:tracePt t="13345" x="2527300" y="4470400"/>
          <p14:tracePt t="13359" x="2559050" y="4445000"/>
          <p14:tracePt t="13374" x="2597150" y="4432300"/>
          <p14:tracePt t="13390" x="2698750" y="4400550"/>
          <p14:tracePt t="13406" x="2749550" y="4381500"/>
          <p14:tracePt t="13423" x="2870200" y="4356100"/>
          <p14:tracePt t="13439" x="2990850" y="4337050"/>
          <p14:tracePt t="13456" x="3028950" y="4337050"/>
          <p14:tracePt t="13473" x="3092450" y="4311650"/>
          <p14:tracePt t="13489" x="3143250" y="4305300"/>
          <p14:tracePt t="13507" x="3168650" y="4286250"/>
          <p14:tracePt t="13522" x="3181350" y="4279900"/>
          <p14:tracePt t="13539" x="3187700" y="4273550"/>
          <p14:tracePt t="13556" x="3194050" y="4254500"/>
          <p14:tracePt t="13598" x="3200400" y="4241800"/>
          <p14:tracePt t="13619" x="3206750" y="4241800"/>
          <p14:tracePt t="13626" x="3206750" y="4235450"/>
          <p14:tracePt t="13642" x="3213100" y="4229100"/>
          <p14:tracePt t="13655" x="3219450" y="4222750"/>
          <p14:tracePt t="13672" x="3232150" y="4216400"/>
          <p14:tracePt t="13690" x="3257550" y="4203700"/>
          <p14:tracePt t="13706" x="3270250" y="4191000"/>
          <p14:tracePt t="13721" x="3302000" y="4171950"/>
          <p14:tracePt t="13739" x="3365500" y="4133850"/>
          <p14:tracePt t="13755" x="3397250" y="4114800"/>
          <p14:tracePt t="13772" x="3448050" y="4089400"/>
          <p14:tracePt t="13788" x="3498850" y="4064000"/>
          <p14:tracePt t="13805" x="3524250" y="4057650"/>
          <p14:tracePt t="13823" x="3543300" y="4051300"/>
          <p14:tracePt t="13838" x="3549650" y="4044950"/>
          <p14:tracePt t="13899" x="3549650" y="4038600"/>
          <p14:tracePt t="13906" x="3543300" y="4038600"/>
          <p14:tracePt t="13921" x="3536950" y="4025900"/>
          <p14:tracePt t="13928" x="3530600" y="4025900"/>
          <p14:tracePt t="13942" x="3524250" y="4013200"/>
          <p14:tracePt t="13956" x="3517900" y="4013200"/>
          <p14:tracePt t="13971" x="3511550" y="4000500"/>
          <p14:tracePt t="13988" x="3511550" y="3994150"/>
          <p14:tracePt t="14005" x="3511550" y="3987800"/>
          <p14:tracePt t="14041" x="3517900" y="3981450"/>
          <p14:tracePt t="14068" x="3524250" y="3981450"/>
          <p14:tracePt t="14089" x="3530600" y="3981450"/>
          <p14:tracePt t="14104" x="3536950" y="3981450"/>
          <p14:tracePt t="14110" x="3543300" y="3981450"/>
          <p14:tracePt t="14124" x="3549650" y="3981450"/>
          <p14:tracePt t="14137" x="3562350" y="3981450"/>
          <p14:tracePt t="14154" x="3613150" y="3981450"/>
          <p14:tracePt t="14171" x="3632200" y="3975100"/>
          <p14:tracePt t="14188" x="3765550" y="3956050"/>
          <p14:tracePt t="14203" x="3810000" y="3949700"/>
          <p14:tracePt t="14220" x="3860800" y="3943350"/>
          <p14:tracePt t="14237" x="3981450" y="3930650"/>
          <p14:tracePt t="14253" x="4083050" y="3930650"/>
          <p14:tracePt t="14270" x="4133850" y="3930650"/>
          <p14:tracePt t="14287" x="4235450" y="3930650"/>
          <p14:tracePt t="14303" x="4318000" y="3930650"/>
          <p14:tracePt t="14320" x="4343400" y="3930650"/>
          <p14:tracePt t="14338" x="4394200" y="3930650"/>
          <p14:tracePt t="14353" x="4445000" y="3930650"/>
          <p14:tracePt t="14370" x="4489450" y="3930650"/>
          <p14:tracePt t="14386" x="4521200" y="3930650"/>
          <p14:tracePt t="14403" x="4559300" y="3949700"/>
          <p14:tracePt t="14420" x="4603750" y="3956050"/>
          <p14:tracePt t="14436" x="4622800" y="3962400"/>
          <p14:tracePt t="14453" x="4635500" y="3962400"/>
          <p14:tracePt t="14469" x="4673600" y="3968750"/>
          <p14:tracePt t="14486" x="4679950" y="3975100"/>
          <p14:tracePt t="14503" x="4705350" y="3987800"/>
          <p14:tracePt t="14520" x="4711700" y="4000500"/>
          <p14:tracePt t="14536" x="4730750" y="4013200"/>
          <p14:tracePt t="14553" x="4743450" y="4013200"/>
          <p14:tracePt t="14569" x="4756150" y="4019550"/>
          <p14:tracePt t="14586" x="4781550" y="4032250"/>
          <p14:tracePt t="14602" x="4806950" y="4051300"/>
          <p14:tracePt t="14618" x="4819650" y="4057650"/>
          <p14:tracePt t="14636" x="4857750" y="4070350"/>
          <p14:tracePt t="14652" x="4883150" y="4083050"/>
          <p14:tracePt t="14668" x="4889500" y="4089400"/>
          <p14:tracePt t="14686" x="4895850" y="4095750"/>
          <p14:tracePt t="14702" x="4902200" y="4102100"/>
          <p14:tracePt t="14719" x="4908550" y="4102100"/>
          <p14:tracePt t="14736" x="4914900" y="4108450"/>
          <p14:tracePt t="14752" x="4914900" y="4121150"/>
          <p14:tracePt t="14785" x="4921250" y="4127500"/>
          <p14:tracePt t="14819" x="4921250" y="4133850"/>
          <p14:tracePt t="14840" x="4921250" y="4140200"/>
          <p14:tracePt t="14861" x="4914900" y="4146550"/>
          <p14:tracePt t="14882" x="4914900" y="4152900"/>
          <p14:tracePt t="14889" x="4908550" y="4159250"/>
          <p14:tracePt t="14904" x="4908550" y="4165600"/>
          <p14:tracePt t="14918" x="4902200" y="4165600"/>
          <p14:tracePt t="14934" x="4895850" y="4203700"/>
          <p14:tracePt t="14952" x="4883150" y="4229100"/>
          <p14:tracePt t="14967" x="4870450" y="4292600"/>
          <p14:tracePt t="14984" x="4857750" y="4368800"/>
          <p14:tracePt t="15002" x="4845050" y="4451350"/>
          <p14:tracePt t="15017" x="4845050" y="4483100"/>
          <p14:tracePt t="15035" x="4845050" y="4540250"/>
          <p14:tracePt t="15051" x="4838700" y="4597400"/>
          <p14:tracePt t="15067" x="4838700" y="4616450"/>
          <p14:tracePt t="15084" x="4845050" y="4641850"/>
          <p14:tracePt t="15101" x="4857750" y="4673600"/>
          <p14:tracePt t="15121" x="4864100" y="4679950"/>
          <p14:tracePt t="15142" x="4864100" y="4686300"/>
          <p14:tracePt t="15191" x="4870450" y="4692650"/>
          <p14:tracePt t="15205" x="4876800" y="4692650"/>
          <p14:tracePt t="15212" x="4883150" y="4692650"/>
          <p14:tracePt t="15234" x="4895850" y="4686300"/>
          <p14:tracePt t="15240" x="4908550" y="4686300"/>
          <p14:tracePt t="15254" x="4940300" y="4673600"/>
          <p14:tracePt t="15266" x="4959350" y="4648200"/>
          <p14:tracePt t="17681" x="4978400" y="4648200"/>
          <p14:tracePt t="17688" x="5010150" y="4648200"/>
          <p14:tracePt t="17702" x="5048250" y="4648200"/>
          <p14:tracePt t="17711" x="5086350" y="4648200"/>
          <p14:tracePt t="17725" x="5149850" y="4648200"/>
          <p14:tracePt t="17741" x="5251450" y="4648200"/>
          <p14:tracePt t="17758" x="5378450" y="4648200"/>
          <p14:tracePt t="17774" x="5454650" y="4648200"/>
          <p14:tracePt t="17791" x="5562600" y="4660900"/>
          <p14:tracePt t="17808" x="5632450" y="4667250"/>
          <p14:tracePt t="17824" x="5664200" y="4673600"/>
          <p14:tracePt t="17842" x="5683250" y="4673600"/>
          <p14:tracePt t="17857" x="5746750" y="4692650"/>
          <p14:tracePt t="17874" x="5759450" y="4699000"/>
          <p14:tracePt t="17892" x="5797550" y="4711700"/>
          <p14:tracePt t="17907" x="5810250" y="4718050"/>
          <p14:tracePt t="17924" x="5861050" y="4724400"/>
          <p14:tracePt t="17941" x="5905500" y="4743450"/>
          <p14:tracePt t="17957" x="5930900" y="4756150"/>
          <p14:tracePt t="17974" x="5969000" y="4781550"/>
          <p14:tracePt t="17991" x="6000750" y="4806950"/>
          <p14:tracePt t="18007" x="6019800" y="4813300"/>
          <p14:tracePt t="18024" x="6045200" y="4845050"/>
          <p14:tracePt t="18040" x="6076950" y="4870450"/>
          <p14:tracePt t="18057" x="6089650" y="4883150"/>
          <p14:tracePt t="18074" x="6121400" y="4908550"/>
          <p14:tracePt t="18090" x="6153150" y="4933950"/>
          <p14:tracePt t="18107" x="6172200" y="4940300"/>
          <p14:tracePt t="18124" x="6210300" y="4953000"/>
          <p14:tracePt t="18140" x="6248400" y="4953000"/>
          <p14:tracePt t="18157" x="6254750" y="4953000"/>
          <p14:tracePt t="18581" x="6254750" y="4946650"/>
          <p14:tracePt t="18589" x="6254750" y="4933950"/>
          <p14:tracePt t="18609" x="6254750" y="4921250"/>
          <p14:tracePt t="18623" x="6248400" y="4908550"/>
          <p14:tracePt t="18630" x="6248400" y="4902200"/>
          <p14:tracePt t="18644" x="6242050" y="4889500"/>
          <p14:tracePt t="18655" x="6242050" y="4870450"/>
          <p14:tracePt t="18672" x="6242050" y="4864100"/>
          <p14:tracePt t="18688" x="6235700" y="4838700"/>
          <p14:tracePt t="18705" x="6229350" y="4819650"/>
          <p14:tracePt t="18722" x="6229350" y="4813300"/>
          <p14:tracePt t="18738" x="6229350" y="4806950"/>
          <p14:tracePt t="18755" x="6229350" y="4794250"/>
          <p14:tracePt t="18771" x="6229350" y="4781550"/>
          <p14:tracePt t="18788" x="6223000" y="4781550"/>
          <p14:tracePt t="18805" x="6223000" y="4775200"/>
          <p14:tracePt t="18821" x="6216650" y="4762500"/>
          <p14:tracePt t="18838" x="6216650" y="4756150"/>
          <p14:tracePt t="18855" x="6210300" y="4743450"/>
          <p14:tracePt t="18871" x="6203950" y="4743450"/>
          <p14:tracePt t="18888" x="6203950" y="4737100"/>
          <p14:tracePt t="18904" x="6197600" y="4730750"/>
          <p14:tracePt t="18920" x="6191250" y="4724400"/>
          <p14:tracePt t="18954" x="6184900" y="4711700"/>
          <p14:tracePt t="18971" x="6184900" y="4705350"/>
          <p14:tracePt t="18988" x="6172200" y="4705350"/>
          <p14:tracePt t="19020" x="6172200" y="4692650"/>
          <p14:tracePt t="19040" x="6165850" y="4686300"/>
          <p14:tracePt t="19053" x="6159500" y="4686300"/>
          <p14:tracePt t="19079" x="6153150" y="4679950"/>
          <p14:tracePt t="19114" x="6153150" y="4673600"/>
          <p14:tracePt t="19149" x="6153150" y="4667250"/>
          <p14:tracePt t="19177" x="6146800" y="4667250"/>
          <p14:tracePt t="19212" x="6140450" y="4660900"/>
          <p14:tracePt t="19283" x="6134100" y="4660900"/>
          <p14:tracePt t="19556" x="6140450" y="4667250"/>
          <p14:tracePt t="19563" x="6146800" y="4673600"/>
          <p14:tracePt t="19613" x="6146800" y="4679950"/>
          <p14:tracePt t="19627" x="6153150" y="4686300"/>
          <p14:tracePt t="19634" x="6159500" y="4686300"/>
          <p14:tracePt t="19640" x="6165850" y="4686300"/>
          <p14:tracePt t="19662" x="6172200" y="4692650"/>
          <p14:tracePt t="19676" x="6178550" y="4692650"/>
          <p14:tracePt t="19684" x="6184900" y="4692650"/>
          <p14:tracePt t="19704" x="6197600" y="4692650"/>
          <p14:tracePt t="19718" x="6210300" y="4692650"/>
          <p14:tracePt t="19734" x="6254750" y="4699000"/>
          <p14:tracePt t="19751" x="6267450" y="4699000"/>
          <p14:tracePt t="19768" x="6305550" y="4705350"/>
          <p14:tracePt t="19784" x="6337300" y="4705350"/>
          <p14:tracePt t="19802" x="6362700" y="4705350"/>
          <p14:tracePt t="19818" x="6369050" y="4705350"/>
          <p14:tracePt t="19834" x="6381750" y="4705350"/>
          <p14:tracePt t="19851" x="6381750" y="4711700"/>
          <p14:tracePt t="19867" x="6388100" y="4711700"/>
          <p14:tracePt t="20075" x="6388100" y="4718050"/>
          <p14:tracePt t="20103" x="6381750" y="4718050"/>
          <p14:tracePt t="20116" x="6388100" y="4711700"/>
          <p14:tracePt t="21679" x="6394450" y="4711700"/>
          <p14:tracePt t="21686" x="6400800" y="4711700"/>
          <p14:tracePt t="21701" x="6413500" y="4705350"/>
          <p14:tracePt t="21711" x="6419850" y="4705350"/>
          <p14:tracePt t="21730" x="6445250" y="4692650"/>
          <p14:tracePt t="21744" x="6451600" y="4692650"/>
          <p14:tracePt t="21761" x="6470650" y="4686300"/>
          <p14:tracePt t="21778" x="6483350" y="4673600"/>
          <p14:tracePt t="21811" x="6489700" y="4660900"/>
          <p14:tracePt t="21828" x="6496050" y="4654550"/>
          <p14:tracePt t="21863" x="6502400" y="4654550"/>
          <p14:tracePt t="21878" x="6502400" y="4648200"/>
          <p14:tracePt t="21897" x="6502400" y="4641850"/>
          <p14:tracePt t="21932" x="6502400" y="4635500"/>
          <p14:tracePt t="21939" x="6502400" y="4629150"/>
          <p14:tracePt t="21967" x="6502400" y="4616450"/>
          <p14:tracePt t="21988" x="6496050" y="4616450"/>
          <p14:tracePt t="22002" x="6496050" y="4610100"/>
          <p14:tracePt t="22010" x="6496050" y="4603750"/>
          <p14:tracePt t="22016" x="6496050" y="4597400"/>
          <p14:tracePt t="22030" x="6496050" y="4591050"/>
          <p14:tracePt t="22043" x="6489700" y="4584700"/>
          <p14:tracePt t="22060" x="6477000" y="4552950"/>
          <p14:tracePt t="22076" x="6477000" y="4527550"/>
          <p14:tracePt t="22094" x="6457950" y="4464050"/>
          <p14:tracePt t="22110" x="6438900" y="4394200"/>
          <p14:tracePt t="22127" x="6438900" y="4356100"/>
          <p14:tracePt t="22143" x="6426200" y="4260850"/>
          <p14:tracePt t="22160" x="6426200" y="4184650"/>
          <p14:tracePt t="22176" x="6413500" y="4127500"/>
          <p14:tracePt t="22193" x="6413500" y="4025900"/>
          <p14:tracePt t="22209" x="6413500" y="3975100"/>
          <p14:tracePt t="22212" x="6413500" y="3937000"/>
          <p14:tracePt t="22227" x="6407150" y="3879850"/>
          <p14:tracePt t="22243" x="6407150" y="3829050"/>
          <p14:tracePt t="22259" x="6407150" y="3740150"/>
          <p14:tracePt t="22276" x="6400800" y="3657600"/>
          <p14:tracePt t="22292" x="6394450" y="3600450"/>
          <p14:tracePt t="22309" x="6394450" y="3568700"/>
          <p14:tracePt t="22326" x="6375400" y="3511550"/>
          <p14:tracePt t="22342" x="6369050" y="3467100"/>
          <p14:tracePt t="22359" x="6362700" y="3448050"/>
          <p14:tracePt t="22375" x="6356350" y="3416300"/>
          <p14:tracePt t="22392" x="6350000" y="3397250"/>
          <p14:tracePt t="22409" x="6337300" y="3378200"/>
          <p14:tracePt t="22425" x="6330950" y="3371850"/>
          <p14:tracePt t="22442" x="6324600" y="3365500"/>
          <p14:tracePt t="22475" x="6311900" y="3359150"/>
          <p14:tracePt t="22492" x="6305550" y="3359150"/>
          <p14:tracePt t="22508" x="6299200" y="3352800"/>
          <p14:tracePt t="22525" x="6292850" y="3352800"/>
          <p14:tracePt t="22541" x="6286500" y="3352800"/>
          <p14:tracePt t="22574" x="6280150" y="3352800"/>
          <p14:tracePt t="22599" x="6273800" y="3352800"/>
          <p14:tracePt t="22634" x="6267450" y="3352800"/>
          <p14:tracePt t="22669" x="6261100" y="3352800"/>
          <p14:tracePt t="22697" x="6261100" y="3359150"/>
          <p14:tracePt t="22711" x="6254750" y="3359150"/>
          <p14:tracePt t="22746" x="6254750" y="3365500"/>
          <p14:tracePt t="22753" x="6254750" y="3371850"/>
          <p14:tracePt t="22775" x="6254750" y="3378200"/>
          <p14:tracePt t="22809" x="6261100" y="3384550"/>
          <p14:tracePt t="22831" x="6267450" y="3390900"/>
          <p14:tracePt t="22852" x="6267450" y="3397250"/>
          <p14:tracePt t="22859" x="6273800" y="3397250"/>
          <p14:tracePt t="22879" x="6280150" y="3397250"/>
          <p14:tracePt t="22894" x="6286500" y="3403600"/>
          <p14:tracePt t="22915" x="6292850" y="3409950"/>
          <p14:tracePt t="22922" x="6299200" y="3422650"/>
          <p14:tracePt t="22929" x="6311900" y="3429000"/>
          <p14:tracePt t="22943" x="6330950" y="3441700"/>
          <p14:tracePt t="22957" x="6343650" y="3460750"/>
          <p14:tracePt t="22973" x="6369050" y="3486150"/>
          <p14:tracePt t="22990" x="6388100" y="3498850"/>
          <p14:tracePt t="23006" x="6426200" y="3536950"/>
          <p14:tracePt t="23023" x="6464300" y="3562350"/>
          <p14:tracePt t="23040" x="6464300" y="3568700"/>
          <p14:tracePt t="23056" x="6496050" y="3594100"/>
          <p14:tracePt t="23073" x="6521450" y="3613150"/>
          <p14:tracePt t="23090" x="6540500" y="3632200"/>
          <p14:tracePt t="23106" x="6553200" y="3644900"/>
          <p14:tracePt t="23123" x="6559550" y="3657600"/>
          <p14:tracePt t="23140" x="6584950" y="3695700"/>
          <p14:tracePt t="23156" x="6584950" y="3708400"/>
          <p14:tracePt t="23173" x="6591300" y="3721100"/>
          <p14:tracePt t="23190" x="6597650" y="3746500"/>
          <p14:tracePt t="23206" x="6597650" y="3778250"/>
          <p14:tracePt t="23222" x="6597650" y="3810000"/>
          <p14:tracePt t="23225" x="6591300" y="3841750"/>
          <p14:tracePt t="23239" x="6572250" y="3879850"/>
          <p14:tracePt t="23256" x="6527800" y="3994150"/>
          <p14:tracePt t="23273" x="6457950" y="4121150"/>
          <p14:tracePt t="23289" x="6426200" y="4184650"/>
          <p14:tracePt t="23306" x="6350000" y="4311650"/>
          <p14:tracePt t="23323" x="6305550" y="4413250"/>
          <p14:tracePt t="23339" x="6292850" y="4445000"/>
          <p14:tracePt t="23355" x="6273800" y="4489450"/>
          <p14:tracePt t="23372" x="6267450" y="4514850"/>
          <p14:tracePt t="23388" x="6261100" y="4514850"/>
          <p14:tracePt t="23406" x="6261100" y="4521200"/>
          <p14:tracePt t="23462" x="6261100" y="4514850"/>
          <p14:tracePt t="23511" x="6261100" y="4508500"/>
          <p14:tracePt t="23546" x="6261100" y="4502150"/>
          <p14:tracePt t="23553" x="6261100" y="4495800"/>
          <p14:tracePt t="25190" x="6254750" y="4495800"/>
          <p14:tracePt t="25197" x="6248400" y="4495800"/>
          <p14:tracePt t="25225" x="6242050" y="4495800"/>
          <p14:tracePt t="25245" x="6235700" y="4495800"/>
          <p14:tracePt t="25267" x="6229350" y="4489450"/>
          <p14:tracePt t="25288" x="6223000" y="4489450"/>
          <p14:tracePt t="25309" x="6216650" y="4489450"/>
          <p14:tracePt t="25316" x="6216650" y="4483100"/>
          <p14:tracePt t="25330" x="6210300" y="4483100"/>
          <p14:tracePt t="25337" x="6203950" y="4483100"/>
          <p14:tracePt t="25358" x="6197600" y="4483100"/>
          <p14:tracePt t="25368" x="6191250" y="4483100"/>
          <p14:tracePt t="25382" x="6184900" y="4483100"/>
          <p14:tracePt t="25407" x="6178550" y="4483100"/>
          <p14:tracePt t="25421" x="6172200" y="4483100"/>
          <p14:tracePt t="25431" x="6165850" y="4483100"/>
          <p14:tracePt t="25448" x="6159500" y="4483100"/>
          <p14:tracePt t="25465" x="6146800" y="4476750"/>
          <p14:tracePt t="25481" x="6121400" y="4470400"/>
          <p14:tracePt t="25499" x="6083300" y="4451350"/>
          <p14:tracePt t="25514" x="6070600" y="4445000"/>
          <p14:tracePt t="25531" x="6038850" y="4419600"/>
          <p14:tracePt t="25548" x="6013450" y="4413250"/>
          <p14:tracePt t="25564" x="6007100" y="4406900"/>
          <p14:tracePt t="25582" x="5994400" y="4406900"/>
          <p14:tracePt t="26018" x="6000750" y="4413250"/>
          <p14:tracePt t="26039" x="6007100" y="4419600"/>
          <p14:tracePt t="26059" x="6013450" y="4419600"/>
          <p14:tracePt t="26067" x="6013450" y="4425950"/>
          <p14:tracePt t="26088" x="6019800" y="4432300"/>
          <p14:tracePt t="26109" x="6026150" y="4438650"/>
          <p14:tracePt t="26123" x="6032500" y="4438650"/>
          <p14:tracePt t="26133" x="6045200" y="4445000"/>
          <p14:tracePt t="26146" x="6051550" y="4457700"/>
          <p14:tracePt t="26162" x="6070600" y="4476750"/>
          <p14:tracePt t="26180" x="6096000" y="4495800"/>
          <p14:tracePt t="26195" x="6102350" y="4502150"/>
          <p14:tracePt t="26212" x="6121400" y="4514850"/>
          <p14:tracePt t="26229" x="6127750" y="4527550"/>
          <p14:tracePt t="26246" x="6127750" y="4533900"/>
          <p14:tracePt t="26279" x="6134100" y="4540250"/>
          <p14:tracePt t="26313" x="6134100" y="4546600"/>
          <p14:tracePt t="26347" x="6134100" y="4552950"/>
          <p14:tracePt t="26418" x="6127750" y="4546600"/>
          <p14:tracePt t="26432" x="6121400" y="4540250"/>
          <p14:tracePt t="26439" x="6121400" y="4533900"/>
          <p14:tracePt t="26460" x="6115050" y="4527550"/>
          <p14:tracePt t="26481" x="6115050" y="4521200"/>
          <p14:tracePt t="26488" x="6108700" y="4521200"/>
          <p14:tracePt t="26529" x="6102350" y="4514850"/>
          <p14:tracePt t="26551" x="6102350" y="4508500"/>
          <p14:tracePt t="26558" x="6102350" y="4502150"/>
          <p14:tracePt t="26572" x="6096000" y="4489450"/>
          <p14:tracePt t="26594" x="6089650" y="4476750"/>
          <p14:tracePt t="26600" x="6083300" y="4464050"/>
          <p14:tracePt t="26614" x="6076950" y="4445000"/>
          <p14:tracePt t="26628" x="6057900" y="4400550"/>
          <p14:tracePt t="26644" x="6051550" y="4375150"/>
          <p14:tracePt t="26661" x="6045200" y="4349750"/>
          <p14:tracePt t="26678" x="6038850" y="4318000"/>
          <p14:tracePt t="26694" x="6038850" y="4286250"/>
          <p14:tracePt t="26710" x="6038850" y="4279900"/>
          <p14:tracePt t="26727" x="6038850" y="4273550"/>
          <p14:tracePt t="26769" x="6038850" y="4279900"/>
          <p14:tracePt t="26782" x="6045200" y="4279900"/>
          <p14:tracePt t="26790" x="6045200" y="4286250"/>
          <p14:tracePt t="26804" x="6051550" y="4292600"/>
          <p14:tracePt t="26825" x="6051550" y="4298950"/>
          <p14:tracePt t="26832" x="6051550" y="4305300"/>
          <p14:tracePt t="26843" x="6057900" y="4311650"/>
          <p14:tracePt t="26860" x="6057900" y="4324350"/>
          <p14:tracePt t="26876" x="6064250" y="4330700"/>
          <p14:tracePt t="26893" x="6064250" y="4337050"/>
          <p14:tracePt t="26910" x="6070600" y="4362450"/>
          <p14:tracePt t="26926" x="6070600" y="4368800"/>
          <p14:tracePt t="26943" x="6070600" y="4375150"/>
          <p14:tracePt t="26959" x="6076950" y="4387850"/>
          <p14:tracePt t="26976" x="6076950" y="4394200"/>
          <p14:tracePt t="27009" x="6076950" y="4400550"/>
          <p14:tracePt t="27026" x="6070600" y="4400550"/>
          <p14:tracePt t="27045" x="6064250" y="4400550"/>
          <p14:tracePt t="27059" x="6057900" y="4400550"/>
          <p14:tracePt t="27075" x="6051550" y="4400550"/>
          <p14:tracePt t="27092" x="6045200" y="4394200"/>
          <p14:tracePt t="27112" x="6032500" y="4381500"/>
          <p14:tracePt t="27133" x="6026150" y="4375150"/>
          <p14:tracePt t="27142" x="6013450" y="4362450"/>
          <p14:tracePt t="27158" x="6007100" y="4349750"/>
          <p14:tracePt t="27177" x="5994400" y="4311650"/>
          <p14:tracePt t="27192" x="5988050" y="4286250"/>
          <p14:tracePt t="27209" x="5988050" y="4273550"/>
          <p14:tracePt t="27226" x="5988050" y="4267200"/>
          <p14:tracePt t="27242" x="5988050" y="4260850"/>
          <p14:tracePt t="27301" x="5988050" y="4267200"/>
          <p14:tracePt t="27330" x="5994400" y="4267200"/>
          <p14:tracePt t="27351" x="6000750" y="4267200"/>
          <p14:tracePt t="27372" x="6013450" y="4267200"/>
          <p14:tracePt t="27421" x="6019800" y="4273550"/>
          <p14:tracePt t="27442" x="6026150" y="4273550"/>
          <p14:tracePt t="27463" x="6026150" y="4279900"/>
          <p14:tracePt t="27470" x="6032500" y="4279900"/>
          <p14:tracePt t="27512" x="6032500" y="4286250"/>
          <p14:tracePt t="27534" x="6032500" y="4292600"/>
          <p14:tracePt t="27541" x="6032500" y="4298950"/>
          <p14:tracePt t="27562" x="6032500" y="4305300"/>
          <p14:tracePt t="27583" x="6032500" y="4311650"/>
          <p14:tracePt t="27597" x="6032500" y="4318000"/>
          <p14:tracePt t="27604" x="6032500" y="4324350"/>
          <p14:tracePt t="27625" x="6032500" y="4330700"/>
          <p14:tracePt t="27632" x="6032500" y="4337050"/>
          <p14:tracePt t="27646" x="6032500" y="4343400"/>
          <p14:tracePt t="27675" x="6032500" y="4349750"/>
          <p14:tracePt t="27681" x="6032500" y="4356100"/>
          <p14:tracePt t="27702" x="6026150" y="4362450"/>
          <p14:tracePt t="27724" x="6026150" y="4368800"/>
          <p14:tracePt t="27744" x="6019800" y="4375150"/>
          <p14:tracePt t="27786" x="6019800" y="4381500"/>
          <p14:tracePt t="27863" x="6013450" y="4381500"/>
          <p14:tracePt t="27877" x="6013450" y="4375150"/>
          <p14:tracePt t="27884" x="6013450" y="4368800"/>
          <p14:tracePt t="27892" x="6013450" y="4362450"/>
          <p14:tracePt t="27913" x="6013450" y="4349750"/>
          <p14:tracePt t="27926" x="6013450" y="4343400"/>
          <p14:tracePt t="27948" x="6013450" y="4330700"/>
          <p14:tracePt t="27956" x="6013450" y="4318000"/>
          <p14:tracePt t="27973" x="6013450" y="4305300"/>
          <p14:tracePt t="27990" x="6013450" y="4273550"/>
          <p14:tracePt t="28006" x="6026150" y="4248150"/>
          <p14:tracePt t="28022" x="6026150" y="4222750"/>
          <p14:tracePt t="28039" x="6038850" y="4197350"/>
          <p14:tracePt t="28056" x="6038850" y="4171950"/>
          <p14:tracePt t="28089" x="6045200" y="4159250"/>
          <p14:tracePt t="28125" x="6045200" y="4152900"/>
          <p14:tracePt t="28235" x="6045200" y="4159250"/>
          <p14:tracePt t="28264" x="6045200" y="4165600"/>
          <p14:tracePt t="28278" x="6038850" y="4165600"/>
          <p14:tracePt t="28299" x="6038850" y="4171950"/>
          <p14:tracePt t="28306" x="6038850" y="4178300"/>
          <p14:tracePt t="28312" x="6032500" y="4184650"/>
          <p14:tracePt t="28327" x="6032500" y="4197350"/>
          <p14:tracePt t="28338" x="6026150" y="4216400"/>
          <p14:tracePt t="28355" x="6019800" y="4273550"/>
          <p14:tracePt t="28371" x="6000750" y="4318000"/>
          <p14:tracePt t="28388" x="5975350" y="4413250"/>
          <p14:tracePt t="28405" x="5949950" y="4514850"/>
          <p14:tracePt t="28421" x="5943600" y="4552950"/>
          <p14:tracePt t="28438" x="5930900" y="4597400"/>
          <p14:tracePt t="28454" x="5918200" y="4667250"/>
          <p14:tracePt t="28471" x="5911850" y="4679950"/>
          <p14:tracePt t="28488" x="5911850" y="4692650"/>
          <p14:tracePt t="28504" x="5911850" y="4699000"/>
          <p14:tracePt t="28607" x="5905500" y="4699000"/>
          <p14:tracePt t="28726" x="5911850" y="4692650"/>
          <p14:tracePt t="28734" x="5911850" y="4686300"/>
          <p14:tracePt t="28755" x="5918200" y="4686300"/>
          <p14:tracePt t="28776" x="5918200" y="4673600"/>
          <p14:tracePt t="28804" x="5924550" y="4667250"/>
          <p14:tracePt t="28825" x="5924550" y="4654550"/>
          <p14:tracePt t="28860" x="5930900" y="4648200"/>
          <p14:tracePt t="28867" x="5930900" y="4641850"/>
          <p14:tracePt t="28874" x="5930900" y="4635500"/>
          <p14:tracePt t="28889" x="5930900" y="4622800"/>
          <p14:tracePt t="28903" x="5943600" y="4603750"/>
          <p14:tracePt t="28919" x="5956300" y="4559300"/>
          <p14:tracePt t="28936" x="5956300" y="4546600"/>
          <p14:tracePt t="28952" x="5969000" y="4489450"/>
          <p14:tracePt t="28969" x="5975350" y="4432300"/>
          <p14:tracePt t="28988" x="5981700" y="4387850"/>
          <p14:tracePt t="29003" x="5988050" y="4368800"/>
          <p14:tracePt t="29019" x="5988050" y="4337050"/>
          <p14:tracePt t="29036" x="5988050" y="4324350"/>
          <p14:tracePt t="29052" x="5988050" y="4311650"/>
          <p14:tracePt t="29085" x="5988050" y="4305300"/>
          <p14:tracePt t="29106" x="5988050" y="4298950"/>
          <p14:tracePt t="29141" x="5988050" y="4292600"/>
          <p14:tracePt t="29260" x="5988050" y="4286250"/>
          <p14:tracePt t="29429" x="5988050" y="4292600"/>
          <p14:tracePt t="29450" x="5988050" y="4298950"/>
          <p14:tracePt t="29470" x="5988050" y="4305300"/>
          <p14:tracePt t="29491" x="5988050" y="4311650"/>
          <p14:tracePt t="29499" x="5988050" y="4318000"/>
          <p14:tracePt t="29527" x="5988050" y="4324350"/>
          <p14:tracePt t="29548" x="5988050" y="4330700"/>
          <p14:tracePt t="29562" x="5988050" y="4337050"/>
          <p14:tracePt t="29576" x="5988050" y="4343400"/>
          <p14:tracePt t="29618" x="5988050" y="4349750"/>
          <p14:tracePt t="29639" x="5988050" y="4356100"/>
          <p14:tracePt t="29646" x="5988050" y="4362450"/>
          <p14:tracePt t="29668" x="5988050" y="4368800"/>
          <p14:tracePt t="29688" x="5988050" y="4375150"/>
          <p14:tracePt t="29709" x="5988050" y="4381500"/>
          <p14:tracePt t="29730" x="5988050" y="4387850"/>
          <p14:tracePt t="29773" x="5981700" y="4394200"/>
          <p14:tracePt t="29779" x="5975350" y="4394200"/>
          <p14:tracePt t="29786" x="5962650" y="4394200"/>
          <p14:tracePt t="29802" x="5943600" y="4394200"/>
          <p14:tracePt t="29816" x="5924550" y="4394200"/>
          <p14:tracePt t="29832" x="5842000" y="4387850"/>
          <p14:tracePt t="29850" x="5702300" y="4368800"/>
          <p14:tracePt t="29866" x="5607050" y="4356100"/>
          <p14:tracePt t="29883" x="5391150" y="4343400"/>
          <p14:tracePt t="29899" x="5118100" y="4337050"/>
          <p14:tracePt t="29916" x="4959350" y="4324350"/>
          <p14:tracePt t="29933" x="4800600" y="4324350"/>
          <p14:tracePt t="29949" x="4425950" y="4330700"/>
          <p14:tracePt t="29966" x="4241800" y="4343400"/>
          <p14:tracePt t="29984" x="3829050" y="4343400"/>
          <p14:tracePt t="29999" x="3752850" y="4337050"/>
          <p14:tracePt t="30015" x="3638550" y="4337050"/>
          <p14:tracePt t="30034" x="3562350" y="4356100"/>
          <p14:tracePt t="30049" x="3505200" y="4356100"/>
          <p14:tracePt t="30494" x="3467100" y="4349750"/>
          <p14:tracePt t="30500" x="3409950" y="4324350"/>
          <p14:tracePt t="30516" x="3340100" y="4292600"/>
          <p14:tracePt t="30530" x="3175000" y="4241800"/>
          <p14:tracePt t="30547" x="3079750" y="4210050"/>
          <p14:tracePt t="30564" x="2933700" y="4152900"/>
          <p14:tracePt t="30580" x="2876550" y="4121150"/>
          <p14:tracePt t="30597" x="2787650" y="4089400"/>
          <p14:tracePt t="30614" x="2717800" y="4076700"/>
          <p14:tracePt t="30630" x="2692400" y="4064000"/>
          <p14:tracePt t="30647" x="2654300" y="4057650"/>
          <p14:tracePt t="30663" x="2628900" y="4051300"/>
          <p14:tracePt t="30680" x="2616200" y="4051300"/>
          <p14:tracePt t="30697" x="2609850" y="4057650"/>
          <p14:tracePt t="30713" x="2609850" y="4070350"/>
          <p14:tracePt t="30730" x="2609850" y="4076700"/>
          <p14:tracePt t="30746" x="2622550" y="4083050"/>
          <p14:tracePt t="30764" x="2641600" y="4089400"/>
          <p14:tracePt t="30780" x="2654300" y="4089400"/>
          <p14:tracePt t="30796" x="2679700" y="4102100"/>
          <p14:tracePt t="30813" x="2724150" y="4114800"/>
          <p14:tracePt t="30829" x="2768600" y="4133850"/>
          <p14:tracePt t="30833" x="2851150" y="4152900"/>
          <p14:tracePt t="30846" x="2952750" y="4171950"/>
          <p14:tracePt t="30863" x="3079750" y="4191000"/>
          <p14:tracePt t="30880" x="3702050" y="4311650"/>
          <p14:tracePt t="30896" x="3930650" y="4356100"/>
          <p14:tracePt t="30912" x="4178300" y="4400550"/>
          <p14:tracePt t="30929" x="4705350" y="4508500"/>
          <p14:tracePt t="30945" x="5162550" y="4591050"/>
          <p14:tracePt t="30963" x="5518150" y="4679950"/>
          <p14:tracePt t="30979" x="5632450" y="4699000"/>
          <p14:tracePt t="30995" x="5842000" y="4743450"/>
          <p14:tracePt t="31013" x="5975350" y="4762500"/>
          <p14:tracePt t="31029" x="6026150" y="4762500"/>
          <p14:tracePt t="31046" x="6083300" y="4762500"/>
          <p14:tracePt t="31062" x="6115050" y="4749800"/>
          <p14:tracePt t="31079" x="6121400" y="4749800"/>
          <p14:tracePt t="31095" x="6140450" y="4743450"/>
          <p14:tracePt t="31112" x="6146800" y="4743450"/>
          <p14:tracePt t="31230" x="6146800" y="4737100"/>
          <p14:tracePt t="31321" x="6140450" y="4737100"/>
          <p14:tracePt t="31335" x="6134100" y="4737100"/>
          <p14:tracePt t="31343" x="6127750" y="4730750"/>
          <p14:tracePt t="31356" x="6121400" y="4730750"/>
          <p14:tracePt t="31391" x="6115050" y="4724400"/>
          <p14:tracePt t="31412" x="6108700" y="4718050"/>
          <p14:tracePt t="31433" x="6102350" y="4718050"/>
          <p14:tracePt t="31441" x="6102350" y="4711700"/>
          <p14:tracePt t="31476" x="6096000" y="4711700"/>
          <p14:tracePt t="31504" x="6089650" y="4711700"/>
          <p14:tracePt t="31512" x="6083300" y="4705350"/>
          <p14:tracePt t="31532" x="6083300" y="4699000"/>
          <p14:tracePt t="31553" x="6083300" y="4692650"/>
          <p14:tracePt t="31574" x="6076950" y="4692650"/>
          <p14:tracePt t="31581" x="6076950" y="4686300"/>
          <p14:tracePt t="31602" x="6070600" y="4679950"/>
          <p14:tracePt t="31623" x="6064250" y="4679950"/>
          <p14:tracePt t="31651" x="6057900" y="4679950"/>
          <p14:tracePt t="31673" x="6057900" y="4673600"/>
          <p14:tracePt t="31694" x="6051550" y="4673600"/>
          <p14:tracePt t="31708" x="6045200" y="4667250"/>
          <p14:tracePt t="31742" x="6038850" y="4660900"/>
          <p14:tracePt t="31785" x="6032500" y="4654550"/>
          <p14:tracePt t="31792" x="6026150" y="4654550"/>
          <p14:tracePt t="31813" x="6019800" y="4648200"/>
          <p14:tracePt t="31827" x="6013450" y="4648200"/>
          <p14:tracePt t="31834" x="6007100" y="4648200"/>
          <p14:tracePt t="31862" x="6000750" y="4641850"/>
          <p14:tracePt t="31877" x="5994400" y="4641850"/>
          <p14:tracePt t="31883" x="5988050" y="4641850"/>
          <p14:tracePt t="31897" x="5981700" y="4641850"/>
          <p14:tracePt t="31909" x="5975350" y="4641850"/>
          <p14:tracePt t="31928" x="5969000" y="4641850"/>
          <p14:tracePt t="31942" x="5962650" y="4641850"/>
          <p14:tracePt t="31959" x="5943600" y="4635500"/>
          <p14:tracePt t="31976" x="5918200" y="4622800"/>
          <p14:tracePt t="31992" x="5905500" y="4616450"/>
          <p14:tracePt t="32010" x="5886450" y="4610100"/>
          <p14:tracePt t="32025" x="5880100" y="4610100"/>
          <p14:tracePt t="32042" x="5880100" y="4603750"/>
          <p14:tracePt t="32075" x="5886450" y="4603750"/>
          <p14:tracePt t="32095" x="5892800" y="4603750"/>
          <p14:tracePt t="32136" x="5899150" y="4603750"/>
          <p14:tracePt t="32164" x="5905500" y="4603750"/>
          <p14:tracePt t="32199" x="5911850" y="4597400"/>
          <p14:tracePt t="32213" x="5918200" y="4591050"/>
          <p14:tracePt t="32234" x="5924550" y="4584700"/>
          <p14:tracePt t="32248" x="5930900" y="4578350"/>
          <p14:tracePt t="32255" x="5937250" y="4578350"/>
          <p14:tracePt t="32269" x="5949950" y="4559300"/>
          <p14:tracePt t="32277" x="5956300" y="4546600"/>
          <p14:tracePt t="32291" x="5969000" y="4514850"/>
          <p14:tracePt t="32307" x="6000750" y="4464050"/>
          <p14:tracePt t="32325" x="6026150" y="4406900"/>
          <p14:tracePt t="32341" x="6045200" y="4387850"/>
          <p14:tracePt t="32357" x="6057900" y="4356100"/>
          <p14:tracePt t="32375" x="6076950" y="4337050"/>
          <p14:tracePt t="32391" x="6083300" y="4324350"/>
          <p14:tracePt t="32424" x="6083300" y="4311650"/>
          <p14:tracePt t="32494" x="6083300" y="4318000"/>
          <p14:tracePt t="32515" x="6083300" y="4324350"/>
          <p14:tracePt t="32536" x="6089650" y="4330700"/>
          <p14:tracePt t="32571" x="6089650" y="4337050"/>
          <p14:tracePt t="33171" x="6083300" y="4337050"/>
          <p14:tracePt t="33178" x="6070600" y="4343400"/>
          <p14:tracePt t="33188" x="6045200" y="4349750"/>
          <p14:tracePt t="33204" x="6026150" y="4362450"/>
          <p14:tracePt t="33221" x="5975350" y="4368800"/>
          <p14:tracePt t="33238" x="5943600" y="4381500"/>
          <p14:tracePt t="33254" x="5886450" y="4394200"/>
          <p14:tracePt t="33270" x="5829300" y="4419600"/>
          <p14:tracePt t="33288" x="5797550" y="4419600"/>
          <p14:tracePt t="33305" x="5727700" y="4425950"/>
          <p14:tracePt t="33322" x="5702300" y="4445000"/>
          <p14:tracePt t="33337" x="5632450" y="4457700"/>
          <p14:tracePt t="33355" x="5588000" y="4464050"/>
          <p14:tracePt t="33371" x="5518150" y="4489450"/>
          <p14:tracePt t="33387" x="5505450" y="4502150"/>
          <p14:tracePt t="33404" x="5480050" y="4508500"/>
          <p14:tracePt t="33420" x="5467350" y="4514850"/>
          <p14:tracePt t="33437" x="5467350" y="4521200"/>
          <p14:tracePt t="33488" x="5473700" y="4521200"/>
          <p14:tracePt t="33522" x="5480050" y="4514850"/>
          <p14:tracePt t="33537" x="5486400" y="4514850"/>
          <p14:tracePt t="33558" x="5492750" y="4514850"/>
          <p14:tracePt t="34660" x="5499100" y="4514850"/>
          <p14:tracePt t="34674" x="5505450" y="4514850"/>
          <p14:tracePt t="34681" x="5524500" y="4514850"/>
          <p14:tracePt t="34696" x="5537200" y="4514850"/>
          <p14:tracePt t="34702" x="5543550" y="4514850"/>
          <p14:tracePt t="34716" x="5556250" y="4514850"/>
          <p14:tracePt t="34733" x="5619750" y="4527550"/>
          <p14:tracePt t="34749" x="5645150" y="4527550"/>
          <p14:tracePt t="34766" x="5708650" y="4552950"/>
          <p14:tracePt t="34782" x="5746750" y="4552950"/>
          <p14:tracePt t="34799" x="5784850" y="4559300"/>
          <p14:tracePt t="34816" x="5854700" y="4565650"/>
          <p14:tracePt t="34832" x="5899150" y="4578350"/>
          <p14:tracePt t="34849" x="5962650" y="4584700"/>
          <p14:tracePt t="34865" x="6007100" y="4591050"/>
          <p14:tracePt t="34882" x="6045200" y="4591050"/>
          <p14:tracePt t="34899" x="6115050" y="4591050"/>
          <p14:tracePt t="34915" x="6178550" y="4591050"/>
          <p14:tracePt t="34932" x="6210300" y="4591050"/>
          <p14:tracePt t="34949" x="6261100" y="4584700"/>
          <p14:tracePt t="34965" x="6292850" y="4578350"/>
          <p14:tracePt t="34982" x="6311900" y="4578350"/>
          <p14:tracePt t="34998" x="6343650" y="4572000"/>
          <p14:tracePt t="35015" x="6362700" y="4565650"/>
          <p14:tracePt t="35033" x="6394450" y="4565650"/>
          <p14:tracePt t="35048" x="6407150" y="4559300"/>
          <p14:tracePt t="35065" x="6432550" y="4559300"/>
          <p14:tracePt t="35082" x="6464300" y="4559300"/>
          <p14:tracePt t="35098" x="6477000" y="4559300"/>
          <p14:tracePt t="35115" x="6496050" y="4559300"/>
          <p14:tracePt t="35132" x="6565900" y="4552950"/>
          <p14:tracePt t="35148" x="6597650" y="4546600"/>
          <p14:tracePt t="35164" x="6623050" y="4546600"/>
          <p14:tracePt t="35181" x="6680200" y="4546600"/>
          <p14:tracePt t="35198" x="6750050" y="4533900"/>
          <p14:tracePt t="35215" x="6800850" y="4533900"/>
          <p14:tracePt t="35231" x="6826250" y="4533900"/>
          <p14:tracePt t="35247" x="6877050" y="4533900"/>
          <p14:tracePt t="35265" x="6915150" y="4546600"/>
          <p14:tracePt t="35281" x="6940550" y="4546600"/>
          <p14:tracePt t="35297" x="6965950" y="4552950"/>
          <p14:tracePt t="35314" x="6978650" y="4552950"/>
          <p14:tracePt t="35331" x="6985000" y="4552950"/>
          <p14:tracePt t="35363" x="6985000" y="4546600"/>
          <p14:tracePt t="35380" x="6985000" y="4540250"/>
          <p14:tracePt t="36840" x="6972300" y="4533900"/>
          <p14:tracePt t="36847" x="6946900" y="4533900"/>
          <p14:tracePt t="36862" x="6934200" y="4527550"/>
          <p14:tracePt t="36876" x="6908800" y="4521200"/>
          <p14:tracePt t="36892" x="6889750" y="4514850"/>
          <p14:tracePt t="36908" x="6870700" y="4508500"/>
          <p14:tracePt t="36926" x="6819900" y="4502150"/>
          <p14:tracePt t="36942" x="6769100" y="4483100"/>
          <p14:tracePt t="36959" x="6743700" y="4483100"/>
          <p14:tracePt t="36975" x="6680200" y="4470400"/>
          <p14:tracePt t="36991" x="6610350" y="4445000"/>
          <p14:tracePt t="37009" x="6527800" y="4432300"/>
          <p14:tracePt t="37025" x="6496050" y="4425950"/>
          <p14:tracePt t="37041" x="6451600" y="4425950"/>
          <p14:tracePt t="37058" x="6419850" y="4413250"/>
          <p14:tracePt t="37074" x="6407150" y="4413250"/>
          <p14:tracePt t="37091" x="6400800" y="4413250"/>
          <p14:tracePt t="37177" x="6413500" y="4413250"/>
          <p14:tracePt t="37198" x="6419850" y="4419600"/>
          <p14:tracePt t="37212" x="6426200" y="4419600"/>
          <p14:tracePt t="37219" x="6432550" y="4419600"/>
          <p14:tracePt t="37227" x="6432550" y="4425950"/>
          <p14:tracePt t="37241" x="6438900" y="4425950"/>
          <p14:tracePt t="37268" x="6445250" y="4425950"/>
          <p14:tracePt t="37296" x="6451600" y="4432300"/>
          <p14:tracePt t="37317" x="6457950" y="4432300"/>
          <p14:tracePt t="37331" x="6464300" y="4438650"/>
          <p14:tracePt t="37338" x="6470650" y="4438650"/>
          <p14:tracePt t="37352" x="6477000" y="4445000"/>
          <p14:tracePt t="37360" x="6483350" y="4445000"/>
          <p14:tracePt t="37373" x="6508750" y="4451350"/>
          <p14:tracePt t="37390" x="6546850" y="4457700"/>
          <p14:tracePt t="37406" x="6578600" y="4464050"/>
          <p14:tracePt t="37423" x="6642100" y="4464050"/>
          <p14:tracePt t="37440" x="6737350" y="4470400"/>
          <p14:tracePt t="37458" x="6826250" y="4470400"/>
          <p14:tracePt t="37473" x="6877050" y="4470400"/>
          <p14:tracePt t="37490" x="6934200" y="4470400"/>
          <p14:tracePt t="37507" x="7073900" y="4470400"/>
          <p14:tracePt t="37523" x="7124700" y="4470400"/>
          <p14:tracePt t="37539" x="7156450" y="4470400"/>
          <p14:tracePt t="37556" x="7219950" y="4470400"/>
          <p14:tracePt t="37573" x="7270750" y="4470400"/>
          <p14:tracePt t="37590" x="7283450" y="4470400"/>
          <p14:tracePt t="37606" x="7308850" y="4470400"/>
          <p14:tracePt t="37622" x="7327900" y="4470400"/>
          <p14:tracePt t="37641" x="7340600" y="4470400"/>
          <p14:tracePt t="37656" x="7353300" y="4470400"/>
          <p14:tracePt t="37673" x="7366000" y="4470400"/>
          <p14:tracePt t="37690" x="7372350" y="4470400"/>
          <p14:tracePt t="37722" x="7385050" y="4470400"/>
          <p14:tracePt t="37740" x="7397750" y="4470400"/>
          <p14:tracePt t="37755" x="7397750" y="4476750"/>
          <p14:tracePt t="37775" x="7404100" y="4476750"/>
          <p14:tracePt t="37789" x="7416800" y="4476750"/>
          <p14:tracePt t="37823" x="7435850" y="4476750"/>
          <p14:tracePt t="37838" x="7448550" y="4476750"/>
          <p14:tracePt t="37855" x="7467600" y="4476750"/>
          <p14:tracePt t="37872" x="7480300" y="4476750"/>
          <p14:tracePt t="38491" x="7467600" y="4476750"/>
          <p14:tracePt t="38505" x="7454900" y="4476750"/>
          <p14:tracePt t="38512" x="7435850" y="4476750"/>
          <p14:tracePt t="38522" x="7410450" y="4476750"/>
          <p14:tracePt t="38535" x="7391400" y="4476750"/>
          <p14:tracePt t="38553" x="7366000" y="4476750"/>
          <p14:tracePt t="38569" x="7283450" y="4470400"/>
          <p14:tracePt t="38586" x="7181850" y="4457700"/>
          <p14:tracePt t="38603" x="7042150" y="4457700"/>
          <p14:tracePt t="38619" x="6883400" y="4470400"/>
          <p14:tracePt t="38637" x="6743700" y="4483100"/>
          <p14:tracePt t="38652" x="6680200" y="4483100"/>
          <p14:tracePt t="38669" x="6635750" y="4489450"/>
          <p14:tracePt t="38686" x="6559550" y="4489450"/>
          <p14:tracePt t="38702" x="6553200" y="4489450"/>
          <p14:tracePt t="38718" x="6540500" y="4489450"/>
          <p14:tracePt t="38960" x="6527800" y="4489450"/>
          <p14:tracePt t="38966" x="6521450" y="4489450"/>
          <p14:tracePt t="38988" x="6508750" y="4483100"/>
          <p14:tracePt t="39008" x="6502400" y="4483100"/>
          <p14:tracePt t="39023" x="6489700" y="4483100"/>
          <p14:tracePt t="39030" x="6470650" y="4483100"/>
          <p14:tracePt t="39037" x="6451600" y="4483100"/>
          <p14:tracePt t="39054" x="6413500" y="4483100"/>
          <p14:tracePt t="39067" x="6369050" y="4483100"/>
          <p14:tracePt t="39084" x="6242050" y="4489450"/>
          <p14:tracePt t="39101" x="6089650" y="4489450"/>
          <p14:tracePt t="39117" x="6013450" y="4489450"/>
          <p14:tracePt t="39135" x="5829300" y="4508500"/>
          <p14:tracePt t="39150" x="5651500" y="4514850"/>
          <p14:tracePt t="39167" x="5575300" y="4514850"/>
          <p14:tracePt t="39184" x="5448300" y="4502150"/>
          <p14:tracePt t="39200" x="5353050" y="4495800"/>
          <p14:tracePt t="39217" x="5327650" y="4495800"/>
          <p14:tracePt t="39234" x="5289550" y="4495800"/>
          <p14:tracePt t="39250" x="5283200" y="4495800"/>
          <p14:tracePt t="39283" x="5276850" y="4495800"/>
          <p14:tracePt t="39374" x="5270500" y="4495800"/>
          <p14:tracePt t="39472" x="5276850" y="4502150"/>
          <p14:tracePt t="39501" x="5283200" y="4502150"/>
          <p14:tracePt t="39528" x="5295900" y="4502150"/>
          <p14:tracePt t="39542" x="5302250" y="4502150"/>
          <p14:tracePt t="39550" x="5321300" y="4502150"/>
          <p14:tracePt t="39563" x="5353050" y="4508500"/>
          <p14:tracePt t="39570" x="5391150" y="4514850"/>
          <p14:tracePt t="39585" x="5454650" y="4527550"/>
          <p14:tracePt t="39599" x="5638800" y="4546600"/>
          <p14:tracePt t="39616" x="5765800" y="4565650"/>
          <p14:tracePt t="39633" x="5892800" y="4591050"/>
          <p14:tracePt t="39649" x="6146800" y="4622800"/>
          <p14:tracePt t="39665" x="6400800" y="4660900"/>
          <p14:tracePt t="39683" x="6597650" y="4705350"/>
          <p14:tracePt t="39699" x="6661150" y="4711700"/>
          <p14:tracePt t="39716" x="6781800" y="4730750"/>
          <p14:tracePt t="39732" x="6832600" y="4743450"/>
          <p14:tracePt t="39749" x="6845300" y="4743450"/>
          <p14:tracePt t="39765" x="6851650" y="4743450"/>
          <p14:tracePt t="39782" x="6858000" y="4743450"/>
          <p14:tracePt t="39900" x="6858000" y="4737100"/>
          <p14:tracePt t="39921" x="6858000" y="4730750"/>
          <p14:tracePt t="39928" x="6851650" y="4724400"/>
          <p14:tracePt t="40456" x="6851650" y="4711700"/>
          <p14:tracePt t="40464" x="6870700" y="4692650"/>
          <p14:tracePt t="40470" x="6883400" y="4667250"/>
          <p14:tracePt t="40485" x="6902450" y="4648200"/>
          <p14:tracePt t="40496" x="6915150" y="4629150"/>
          <p14:tracePt t="40513" x="6940550" y="4603750"/>
          <p14:tracePt t="40529" x="6953250" y="4591050"/>
          <p14:tracePt t="40546" x="6985000" y="4565650"/>
          <p14:tracePt t="40563" x="7010400" y="4546600"/>
          <p14:tracePt t="40579" x="7016750" y="4540250"/>
          <p14:tracePt t="40596" x="7016750" y="4533900"/>
          <p14:tracePt t="40612" x="7029450" y="4521200"/>
          <p14:tracePt t="40646" x="7035800" y="4521200"/>
          <p14:tracePt t="40663" x="7042150" y="4521200"/>
          <p14:tracePt t="40696" x="7048500" y="4521200"/>
          <p14:tracePt t="40794" x="7048500" y="4514850"/>
          <p14:tracePt t="40807" x="7048500" y="4508500"/>
          <p14:tracePt t="41147" x="7042150" y="4508500"/>
          <p14:tracePt t="41175" x="7016750" y="4508500"/>
          <p14:tracePt t="41189" x="7010400" y="4508500"/>
          <p14:tracePt t="41197" x="6997700" y="4508500"/>
          <p14:tracePt t="41216" x="6991350" y="4502150"/>
          <p14:tracePt t="41226" x="6985000" y="4495800"/>
          <p14:tracePt t="41246" x="6978650" y="4483100"/>
          <p14:tracePt t="41261" x="6965950" y="4483100"/>
          <p14:tracePt t="41277" x="6946900" y="4470400"/>
          <p14:tracePt t="41294" x="6921500" y="4464050"/>
          <p14:tracePt t="41310" x="6908800" y="4457700"/>
          <p14:tracePt t="41326" x="6896100" y="4451350"/>
          <p14:tracePt t="41344" x="6845300" y="4432300"/>
          <p14:tracePt t="41360" x="6819900" y="4425950"/>
          <p14:tracePt t="41376" x="6788150" y="4419600"/>
          <p14:tracePt t="41394" x="6692900" y="4381500"/>
          <p14:tracePt t="41410" x="6578600" y="4337050"/>
          <p14:tracePt t="41426" x="6527800" y="4318000"/>
          <p14:tracePt t="41442" x="6400800" y="4267200"/>
          <p14:tracePt t="41459" x="6350000" y="4254500"/>
          <p14:tracePt t="41477" x="6261100" y="4197350"/>
          <p14:tracePt t="41494" x="6229350" y="4184650"/>
          <p14:tracePt t="41497" x="6203950" y="4178300"/>
          <p14:tracePt t="41509" x="6184900" y="4165600"/>
          <p14:tracePt t="41526" x="6165850" y="4159250"/>
          <p14:tracePt t="41542" x="6159500" y="4159250"/>
          <p14:tracePt t="41559" x="6153150" y="4159250"/>
          <p14:tracePt t="41592" x="6146800" y="4159250"/>
          <p14:tracePt t="41612" x="6146800" y="4165600"/>
          <p14:tracePt t="41625" x="6140450" y="4165600"/>
          <p14:tracePt t="41642" x="6140450" y="4178300"/>
          <p14:tracePt t="41659" x="6134100" y="4184650"/>
          <p14:tracePt t="41675" x="6127750" y="4197350"/>
          <p14:tracePt t="41692" x="6108700" y="4203700"/>
          <p14:tracePt t="41709" x="6096000" y="4222750"/>
          <p14:tracePt t="41725" x="6070600" y="4241800"/>
          <p14:tracePt t="41742" x="6019800" y="4279900"/>
          <p14:tracePt t="41758" x="5962650" y="4330700"/>
          <p14:tracePt t="41775" x="5930900" y="4368800"/>
          <p14:tracePt t="41792" x="5861050" y="4438650"/>
          <p14:tracePt t="41808" x="5803900" y="4495800"/>
          <p14:tracePt t="41825" x="5791200" y="4514850"/>
          <p14:tracePt t="41842" x="5753100" y="4559300"/>
          <p14:tracePt t="41858" x="5734050" y="4591050"/>
          <p14:tracePt t="41875" x="5727700" y="4610100"/>
          <p14:tracePt t="41891" x="5715000" y="4629150"/>
          <p14:tracePt t="41908" x="5708650" y="4654550"/>
          <p14:tracePt t="41924" x="5708650" y="4660900"/>
          <p14:tracePt t="41941" x="5708650" y="4667250"/>
          <p14:tracePt t="41975" x="5702300" y="4673600"/>
          <p14:tracePt t="41989" x="5689600" y="4679950"/>
          <p14:tracePt t="42429" x="5695950" y="4679950"/>
          <p14:tracePt t="42436" x="5715000" y="4673600"/>
          <p14:tracePt t="42450" x="5740400" y="4660900"/>
          <p14:tracePt t="42459" x="5759450" y="4654550"/>
          <p14:tracePt t="42472" x="5778500" y="4648200"/>
          <p14:tracePt t="42489" x="5803900" y="4635500"/>
          <p14:tracePt t="42507" x="5854700" y="4616450"/>
          <p14:tracePt t="42522" x="5880100" y="4610100"/>
          <p14:tracePt t="42539" x="5892800" y="4603750"/>
          <p14:tracePt t="42542" x="5911850" y="4584700"/>
          <p14:tracePt t="42556" x="5930900" y="4584700"/>
          <p14:tracePt t="42572" x="5962650" y="4578350"/>
          <p14:tracePt t="42589" x="5975350" y="4572000"/>
          <p14:tracePt t="42605" x="5988050" y="4565650"/>
          <p14:tracePt t="42621" x="5994400" y="4565650"/>
          <p14:tracePt t="42641" x="6000750" y="4565650"/>
          <p14:tracePt t="42660" x="6007100" y="4559300"/>
          <p14:tracePt t="42710" x="6013450" y="4559300"/>
          <p14:tracePt t="42927" x="6032500" y="4559300"/>
          <p14:tracePt t="42941" x="6076950" y="4546600"/>
          <p14:tracePt t="42948" x="6127750" y="4540250"/>
          <p14:tracePt t="42962" x="6191250" y="4533900"/>
          <p14:tracePt t="42971" x="6248400" y="4521200"/>
          <p14:tracePt t="42987" x="6299200" y="4502150"/>
          <p14:tracePt t="43004" x="6419850" y="4483100"/>
          <p14:tracePt t="43021" x="6527800" y="4476750"/>
          <p14:tracePt t="43037" x="6578600" y="4470400"/>
          <p14:tracePt t="43041" x="6616700" y="4470400"/>
          <p14:tracePt t="43056" x="6673850" y="4457700"/>
          <p14:tracePt t="43070" x="6737350" y="4457700"/>
          <p14:tracePt t="43087" x="6769100" y="4457700"/>
          <p14:tracePt t="43104" x="6826250" y="4457700"/>
          <p14:tracePt t="43120" x="6845300" y="4457700"/>
          <p14:tracePt t="43137" x="6940550" y="4470400"/>
          <p14:tracePt t="43154" x="6972300" y="4470400"/>
          <p14:tracePt t="43170" x="7010400" y="4476750"/>
          <p14:tracePt t="43187" x="7156450" y="4495800"/>
          <p14:tracePt t="43203" x="7207250" y="4502150"/>
          <p14:tracePt t="43220" x="7264400" y="4521200"/>
          <p14:tracePt t="43237" x="7346950" y="4527550"/>
          <p14:tracePt t="43253" x="7397750" y="4533900"/>
          <p14:tracePt t="43270" x="7416800" y="4540250"/>
          <p14:tracePt t="43286" x="7442200" y="4552950"/>
          <p14:tracePt t="43303" x="7461250" y="4565650"/>
          <p14:tracePt t="43320" x="7467600" y="4578350"/>
          <p14:tracePt t="43336" x="7473950" y="4578350"/>
          <p14:tracePt t="43353" x="7473950" y="4584700"/>
          <p14:tracePt t="43370" x="7473950" y="4591050"/>
          <p14:tracePt t="43386" x="7480300" y="4591050"/>
          <p14:tracePt t="43403" x="7480300" y="4597400"/>
          <p14:tracePt t="46888" x="7467600" y="4597400"/>
          <p14:tracePt t="46902" x="7448550" y="4597400"/>
          <p14:tracePt t="46910" x="7435850" y="4597400"/>
          <p14:tracePt t="46924" x="7423150" y="4591050"/>
          <p14:tracePt t="46941" x="7397750" y="4591050"/>
          <p14:tracePt t="46957" x="7385050" y="4591050"/>
          <p14:tracePt t="46974" x="7340600" y="4584700"/>
          <p14:tracePt t="46991" x="7289800" y="4584700"/>
          <p14:tracePt t="47007" x="7264400" y="4584700"/>
          <p14:tracePt t="47024" x="7175500" y="4584700"/>
          <p14:tracePt t="47040" x="7124700" y="4584700"/>
          <p14:tracePt t="47057" x="6991350" y="4584700"/>
          <p14:tracePt t="47073" x="6813550" y="4584700"/>
          <p14:tracePt t="47091" x="6686550" y="4584700"/>
          <p14:tracePt t="47094" x="6578600" y="4584700"/>
          <p14:tracePt t="47107" x="6451600" y="4584700"/>
          <p14:tracePt t="47123" x="6184900" y="4584700"/>
          <p14:tracePt t="47141" x="6026150" y="4572000"/>
          <p14:tracePt t="47156" x="5759450" y="4591050"/>
          <p14:tracePt t="47173" x="5473700" y="4610100"/>
          <p14:tracePt t="47190" x="5308600" y="4622800"/>
          <p14:tracePt t="47206" x="4984750" y="4679950"/>
          <p14:tracePt t="47223" x="4724400" y="4756150"/>
          <p14:tracePt t="47240" x="4464050" y="4832350"/>
          <p14:tracePt t="47256" x="4330700" y="4876800"/>
          <p14:tracePt t="47272" x="4121150" y="4953000"/>
          <p14:tracePt t="47290" x="3924300" y="5022850"/>
          <p14:tracePt t="47306" x="3848100" y="5054600"/>
          <p14:tracePt t="47324" x="3765550" y="5073650"/>
          <p14:tracePt t="47339" x="3505200" y="5162550"/>
          <p14:tracePt t="47355" x="3422650" y="5219700"/>
          <p14:tracePt t="47373" x="3282950" y="5308600"/>
          <p14:tracePt t="47389" x="3225800" y="5334000"/>
          <p14:tracePt t="47406" x="3194050" y="5391150"/>
          <p14:tracePt t="47874" x="3187700" y="5391150"/>
          <p14:tracePt t="47881" x="3155950" y="5391150"/>
          <p14:tracePt t="47895" x="3130550" y="5391150"/>
          <p14:tracePt t="47904" x="3098800" y="5391150"/>
          <p14:tracePt t="47920" x="3067050" y="5391150"/>
          <p14:tracePt t="47938" x="2990850" y="5378450"/>
          <p14:tracePt t="47954" x="2876550" y="5372100"/>
          <p14:tracePt t="47970" x="2819400" y="5353050"/>
          <p14:tracePt t="47987" x="2673350" y="5321300"/>
          <p14:tracePt t="48004" x="2559050" y="5314950"/>
          <p14:tracePt t="48020" x="2489200" y="5308600"/>
          <p14:tracePt t="48037" x="2400300" y="5308600"/>
          <p14:tracePt t="48053" x="2317750" y="5295900"/>
          <p14:tracePt t="48070" x="2292350" y="5295900"/>
          <p14:tracePt t="48086" x="2209800" y="5270500"/>
          <p14:tracePt t="48103" x="2171700" y="5270500"/>
          <p14:tracePt t="48120" x="2051050" y="5270500"/>
          <p14:tracePt t="48136" x="2019300" y="5257800"/>
          <p14:tracePt t="48153" x="1981200" y="5257800"/>
          <p14:tracePt t="48170" x="1924050" y="5251450"/>
          <p14:tracePt t="48186" x="1873250" y="5232400"/>
          <p14:tracePt t="48203" x="1847850" y="5232400"/>
          <p14:tracePt t="48219" x="1809750" y="5226050"/>
          <p14:tracePt t="48236" x="1797050" y="5226050"/>
          <p14:tracePt t="48253" x="1790700" y="5226050"/>
          <p14:tracePt t="48269" x="1784350" y="5226050"/>
          <p14:tracePt t="48305" x="1784350" y="5232400"/>
          <p14:tracePt t="48323" x="1778000" y="5232400"/>
          <p14:tracePt t="48365" x="1771650" y="5232400"/>
          <p14:tracePt t="48471" x="1778000" y="5238750"/>
          <p14:tracePt t="48492" x="1784350" y="5238750"/>
          <p14:tracePt t="48513" x="1790700" y="5245100"/>
          <p14:tracePt t="48527" x="1797050" y="5245100"/>
          <p14:tracePt t="48541" x="1803400" y="5245100"/>
          <p14:tracePt t="48555" x="1816100" y="5251450"/>
          <p14:tracePt t="48562" x="1828800" y="5251450"/>
          <p14:tracePt t="48576" x="1847850" y="5257800"/>
          <p14:tracePt t="48585" x="1892300" y="5264150"/>
          <p14:tracePt t="48601" x="1930400" y="5283200"/>
          <p14:tracePt t="48619" x="2063750" y="5308600"/>
          <p14:tracePt t="48635" x="2222500" y="5340350"/>
          <p14:tracePt t="48651" x="2311400" y="5359400"/>
          <p14:tracePt t="48668" x="2495550" y="5391150"/>
          <p14:tracePt t="48684" x="2686050" y="5397500"/>
          <p14:tracePt t="48702" x="2787650" y="5397500"/>
          <p14:tracePt t="48718" x="2965450" y="5397500"/>
          <p14:tracePt t="48734" x="3041650" y="5397500"/>
          <p14:tracePt t="48751" x="3181350" y="5397500"/>
          <p14:tracePt t="48767" x="3308350" y="5397500"/>
          <p14:tracePt t="48784" x="3384550" y="5397500"/>
          <p14:tracePt t="48801" x="3505200" y="5397500"/>
          <p14:tracePt t="48817" x="3587750" y="5416550"/>
          <p14:tracePt t="48834" x="3587750" y="5435600"/>
          <p14:tracePt t="49208" x="3600450" y="5435600"/>
          <p14:tracePt t="49215" x="3613150" y="5435600"/>
          <p14:tracePt t="49229" x="3632200" y="5429250"/>
          <p14:tracePt t="49236" x="3657600" y="5422900"/>
          <p14:tracePt t="49251" x="3676650" y="5416550"/>
          <p14:tracePt t="49266" x="3727450" y="5397500"/>
          <p14:tracePt t="49282" x="3752850" y="5391150"/>
          <p14:tracePt t="49300" x="3784600" y="5384800"/>
          <p14:tracePt t="49316" x="3873500" y="5353050"/>
          <p14:tracePt t="49332" x="3905250" y="5340350"/>
          <p14:tracePt t="49349" x="3937000" y="5334000"/>
          <p14:tracePt t="49366" x="3956050" y="5321300"/>
          <p14:tracePt t="49382" x="3975100" y="5321300"/>
          <p14:tracePt t="49399" x="3987800" y="5321300"/>
          <p14:tracePt t="49432" x="3994150" y="5321300"/>
          <p14:tracePt t="50150" x="3987800" y="5321300"/>
          <p14:tracePt t="50157" x="3968750" y="5321300"/>
          <p14:tracePt t="50171" x="3949700" y="5327650"/>
          <p14:tracePt t="50180" x="3917950" y="5327650"/>
          <p14:tracePt t="50196" x="3898900" y="5340350"/>
          <p14:tracePt t="50212" x="3848100" y="5346700"/>
          <p14:tracePt t="50229" x="3790950" y="5353050"/>
          <p14:tracePt t="50246" x="3771900" y="5353050"/>
          <p14:tracePt t="50263" x="3721100" y="5353050"/>
          <p14:tracePt t="50279" x="3683000" y="5353050"/>
          <p14:tracePt t="50296" x="3657600" y="5346700"/>
          <p14:tracePt t="50313" x="3638550" y="5346700"/>
          <p14:tracePt t="50329" x="3600450" y="5334000"/>
          <p14:tracePt t="50346" x="3581400" y="5334000"/>
          <p14:tracePt t="50362" x="3536950" y="5334000"/>
          <p14:tracePt t="50378" x="3517900" y="5334000"/>
          <p14:tracePt t="50396" x="3467100" y="5321300"/>
          <p14:tracePt t="50412" x="3422650" y="5321300"/>
          <p14:tracePt t="50428" x="3403600" y="5321300"/>
          <p14:tracePt t="50445" x="3359150" y="5314950"/>
          <p14:tracePt t="50462" x="3327400" y="5314950"/>
          <p14:tracePt t="50479" x="3314700" y="5314950"/>
          <p14:tracePt t="50496" x="3289300" y="5314950"/>
          <p14:tracePt t="50512" x="3257550" y="5314950"/>
          <p14:tracePt t="50528" x="3244850" y="5314950"/>
          <p14:tracePt t="50545" x="3213100" y="5314950"/>
          <p14:tracePt t="50561" x="3181350" y="5314950"/>
          <p14:tracePt t="50578" x="3168650" y="5314950"/>
          <p14:tracePt t="50594" x="3136900" y="5314950"/>
          <p14:tracePt t="50611" x="3111500" y="5321300"/>
          <p14:tracePt t="50629" x="3086100" y="5321300"/>
          <p14:tracePt t="50645" x="3073400" y="5321300"/>
          <p14:tracePt t="50661" x="3067050" y="5321300"/>
          <p14:tracePt t="50677" x="3054350" y="5321300"/>
          <p14:tracePt t="50694" x="3048000" y="5321300"/>
          <p14:tracePt t="50733" x="3041650" y="5321300"/>
          <p14:tracePt t="50810" x="3035300" y="5321300"/>
          <p14:tracePt t="51513" x="3048000" y="5295900"/>
          <p14:tracePt t="51521" x="3054350" y="5276850"/>
          <p14:tracePt t="51535" x="3079750" y="5245100"/>
          <p14:tracePt t="51544" x="3105150" y="5200650"/>
          <p14:tracePt t="51557" x="3136900" y="5130800"/>
          <p14:tracePt t="51574" x="3200400" y="5016500"/>
          <p14:tracePt t="51591" x="3276600" y="4889500"/>
          <p14:tracePt t="51608" x="3314700" y="4845050"/>
          <p14:tracePt t="51624" x="3352800" y="4813300"/>
          <p14:tracePt t="51641" x="3416300" y="4737100"/>
          <p14:tracePt t="51657" x="3422650" y="4724400"/>
          <p14:tracePt t="51675" x="3448050" y="4686300"/>
          <p14:tracePt t="51691" x="3460750" y="4673600"/>
          <p14:tracePt t="51707" x="3473450" y="4654550"/>
          <p14:tracePt t="51725" x="3486150" y="4635500"/>
          <p14:tracePt t="51740" x="3486150" y="4629150"/>
          <p14:tracePt t="51757" x="3492500" y="4622800"/>
          <p14:tracePt t="51774" x="3492500" y="4610100"/>
          <p14:tracePt t="51815" x="3492500" y="4603750"/>
          <p14:tracePt t="51824" x="3498850" y="4597400"/>
          <p14:tracePt t="51840" x="3498850" y="4591050"/>
          <p14:tracePt t="51864" x="3505200" y="4591050"/>
          <p14:tracePt t="51873" x="3511550" y="4584700"/>
          <p14:tracePt t="51890" x="3517900" y="4584700"/>
          <p14:tracePt t="51907" x="3517900" y="4578350"/>
          <p14:tracePt t="51923" x="3536950" y="4565650"/>
          <p14:tracePt t="51940" x="3543300" y="4565650"/>
          <p14:tracePt t="51957" x="3568700" y="4546600"/>
          <p14:tracePt t="51973" x="3587750" y="4540250"/>
          <p14:tracePt t="51990" x="3625850" y="4521200"/>
          <p14:tracePt t="52006" x="3676650" y="4502150"/>
          <p14:tracePt t="52023" x="3702050" y="4489450"/>
          <p14:tracePt t="52040" x="3759200" y="4470400"/>
          <p14:tracePt t="52056" x="3810000" y="4445000"/>
          <p14:tracePt t="52073" x="3841750" y="4445000"/>
          <p14:tracePt t="52089" x="3892550" y="4432300"/>
          <p14:tracePt t="52106" x="3937000" y="4432300"/>
          <p14:tracePt t="52122" x="3962400" y="4432300"/>
          <p14:tracePt t="52139" x="4000500" y="4438650"/>
          <p14:tracePt t="52156" x="4051300" y="4445000"/>
          <p14:tracePt t="52173" x="4095750" y="4470400"/>
          <p14:tracePt t="52189" x="4114800" y="4476750"/>
          <p14:tracePt t="52205" x="4159250" y="4495800"/>
          <p14:tracePt t="52223" x="4191000" y="4508500"/>
          <p14:tracePt t="52239" x="4203700" y="4514850"/>
          <p14:tracePt t="52257" x="4222750" y="4521200"/>
          <p14:tracePt t="52272" x="4260850" y="4540250"/>
          <p14:tracePt t="52288" x="4273550" y="4546600"/>
          <p14:tracePt t="52306" x="4286250" y="4552950"/>
          <p14:tracePt t="52322" x="4305300" y="4565650"/>
          <p14:tracePt t="52338" x="4330700" y="4584700"/>
          <p14:tracePt t="52356" x="4368800" y="4610100"/>
          <p14:tracePt t="52371" x="4394200" y="4629150"/>
          <p14:tracePt t="52388" x="4406900" y="4635500"/>
          <p14:tracePt t="52405" x="4425950" y="4641850"/>
          <p14:tracePt t="52818" x="4419600" y="4641850"/>
          <p14:tracePt t="52825" x="4406900" y="4648200"/>
          <p14:tracePt t="52840" x="4394200" y="4654550"/>
          <p14:tracePt t="52853" x="4349750" y="4667250"/>
          <p14:tracePt t="52870" x="4318000" y="4673600"/>
          <p14:tracePt t="52887" x="4279900" y="4692650"/>
          <p14:tracePt t="52904" x="4203700" y="4718050"/>
          <p14:tracePt t="52920" x="4127500" y="4749800"/>
          <p14:tracePt t="52937" x="4064000" y="4787900"/>
          <p14:tracePt t="52953" x="4032250" y="4813300"/>
          <p14:tracePt t="52970" x="4000500" y="4845050"/>
          <p14:tracePt t="52987" x="3930650" y="4908550"/>
          <p14:tracePt t="53003" x="3873500" y="4965700"/>
          <p14:tracePt t="53020" x="3841750" y="4997450"/>
          <p14:tracePt t="53036" x="3797300" y="5048250"/>
          <p14:tracePt t="53052" x="3784600" y="5054600"/>
          <p14:tracePt t="53070" x="3771900" y="5060950"/>
          <p14:tracePt t="53127" x="3765550" y="5067300"/>
          <p14:tracePt t="53337" x="3765550" y="5073650"/>
          <p14:tracePt t="53344" x="3759200" y="5073650"/>
          <p14:tracePt t="53357" x="3752850" y="5080000"/>
          <p14:tracePt t="53368" x="3746500" y="5086350"/>
          <p14:tracePt t="53384" x="3740150" y="5086350"/>
          <p14:tracePt t="53402" x="3733800" y="5092700"/>
          <p14:tracePt t="53418" x="3721100" y="5099050"/>
          <p14:tracePt t="53435" x="3695700" y="5124450"/>
          <p14:tracePt t="53451" x="3683000" y="5130800"/>
          <p14:tracePt t="53468" x="3657600" y="5137150"/>
          <p14:tracePt t="53485" x="3600450" y="5149850"/>
          <p14:tracePt t="53501" x="3587750" y="5149850"/>
          <p14:tracePt t="53518" x="3562350" y="5156200"/>
          <p14:tracePt t="53534" x="3549650" y="5156200"/>
          <p14:tracePt t="53551" x="3536950" y="5156200"/>
          <p14:tracePt t="53584" x="3536950" y="5162550"/>
          <p14:tracePt t="53600" x="3543300" y="5162550"/>
          <p14:tracePt t="53639" x="3549650" y="5168900"/>
          <p14:tracePt t="53667" x="3556000" y="5168900"/>
          <p14:tracePt t="53688" x="3562350" y="5168900"/>
          <p14:tracePt t="53695" x="3568700" y="5168900"/>
          <p14:tracePt t="53717" x="3581400" y="5175250"/>
          <p14:tracePt t="53730" x="3587750" y="5175250"/>
          <p14:tracePt t="53752" x="3600450" y="5181600"/>
          <p14:tracePt t="53758" x="3613150" y="5181600"/>
          <p14:tracePt t="53766" x="3632200" y="5194300"/>
          <p14:tracePt t="53783" x="3657600" y="5207000"/>
          <p14:tracePt t="53800" x="3708400" y="5213350"/>
          <p14:tracePt t="53817" x="3727450" y="5219700"/>
          <p14:tracePt t="53833" x="3778250" y="5226050"/>
          <p14:tracePt t="53850" x="3810000" y="5232400"/>
          <p14:tracePt t="53866" x="3829050" y="5232400"/>
          <p14:tracePt t="53883" x="3860800" y="5232400"/>
          <p14:tracePt t="53900" x="3879850" y="5232400"/>
          <p14:tracePt t="53916" x="3892550" y="5226050"/>
          <p14:tracePt t="53933" x="3905250" y="5219700"/>
          <p14:tracePt t="53949" x="3911600" y="5213350"/>
          <p14:tracePt t="53966" x="3924300" y="5213350"/>
          <p14:tracePt t="53983" x="3943350" y="5200650"/>
          <p14:tracePt t="53999" x="3975100" y="5181600"/>
          <p14:tracePt t="54016" x="3987800" y="5168900"/>
          <p14:tracePt t="54032" x="4032250" y="5143500"/>
          <p14:tracePt t="54049" x="4076700" y="5099050"/>
          <p14:tracePt t="54067" x="4095750" y="5086350"/>
          <p14:tracePt t="54083" x="4108450" y="5060950"/>
          <p14:tracePt t="54356" x="4140200" y="5010150"/>
          <p14:tracePt t="54363" x="4191000" y="4921250"/>
          <p14:tracePt t="54369" x="4254500" y="4826000"/>
          <p14:tracePt t="54382" x="4337050" y="4679950"/>
          <p14:tracePt t="54398" x="4559300" y="4324350"/>
          <p14:tracePt t="54414" x="4692650" y="4095750"/>
          <p14:tracePt t="54432" x="4889500" y="3854450"/>
          <p14:tracePt t="54448" x="5461000" y="3155950"/>
          <p14:tracePt t="54464" x="5645150" y="2940050"/>
          <p14:tracePt t="54482" x="5937250" y="2603500"/>
          <p14:tracePt t="54498" x="6032500" y="2470150"/>
          <p14:tracePt t="54514" x="6216650" y="2260600"/>
          <p14:tracePt t="54531" x="6311900" y="2139950"/>
          <p14:tracePt t="54547" x="6337300" y="2095500"/>
          <p14:tracePt t="54564" x="6375400" y="2057400"/>
          <p14:tracePt t="54581" x="6394450" y="2038350"/>
          <p14:tracePt t="54597" x="6407150" y="2032000"/>
          <p14:tracePt t="54614" x="6413500" y="2025650"/>
          <p14:tracePt t="54657" x="6413500" y="2019300"/>
          <p14:tracePt t="54678" x="6413500" y="2012950"/>
          <p14:tracePt t="54692" x="6413500" y="2006600"/>
          <p14:tracePt t="54700" x="6413500" y="2000250"/>
          <p14:tracePt t="54716" x="6419850" y="1993900"/>
          <p14:tracePt t="54730" x="6432550" y="1981200"/>
          <p14:tracePt t="54747" x="6445250" y="1974850"/>
          <p14:tracePt t="54763" x="6457950" y="1968500"/>
          <p14:tracePt t="54780" x="6464300" y="1968500"/>
          <p14:tracePt t="54797" x="6477000" y="1968500"/>
          <p14:tracePt t="54813" x="6483350" y="1968500"/>
          <p14:tracePt t="54830" x="6489700" y="1974850"/>
          <p14:tracePt t="54847" x="6496050" y="1993900"/>
          <p14:tracePt t="54863" x="6502400" y="2012950"/>
          <p14:tracePt t="54880" x="6502400" y="2025650"/>
          <p14:tracePt t="54896" x="6508750" y="2038350"/>
          <p14:tracePt t="54913" x="6508750" y="2044700"/>
          <p14:tracePt t="54929" x="6508750" y="2051050"/>
          <p14:tracePt t="54946" x="6508750" y="2063750"/>
          <p14:tracePt t="54962" x="6508750" y="2070100"/>
          <p14:tracePt t="54982" x="6508750" y="2076450"/>
          <p14:tracePt t="55022" x="6508750" y="2082800"/>
          <p14:tracePt t="55030" x="6502400" y="2089150"/>
          <p14:tracePt t="55043" x="6502400" y="2095500"/>
          <p14:tracePt t="55050" x="6496050" y="2108200"/>
          <p14:tracePt t="55065" x="6496050" y="2120900"/>
          <p14:tracePt t="55079" x="6483350" y="2152650"/>
          <p14:tracePt t="55095" x="6470650" y="2184400"/>
          <p14:tracePt t="55112" x="6457950" y="2203450"/>
          <p14:tracePt t="55129" x="6451600" y="2247900"/>
          <p14:tracePt t="55145" x="6438900" y="2279650"/>
          <p14:tracePt t="55163" x="6432550" y="2305050"/>
          <p14:tracePt t="55178" x="6426200" y="2317750"/>
          <p14:tracePt t="55195" x="6426200" y="2330450"/>
          <p14:tracePt t="55274" x="6419850" y="2336800"/>
          <p14:tracePt t="55309" x="6419850" y="2343150"/>
          <p14:tracePt t="55352" x="6426200" y="2343150"/>
          <p14:tracePt t="55380" x="6432550" y="2343150"/>
          <p14:tracePt t="55395" x="6438900" y="2343150"/>
          <p14:tracePt t="55401" x="6445250" y="2343150"/>
          <p14:tracePt t="55429" x="6457950" y="2349500"/>
          <p14:tracePt t="55444" x="6470650" y="2349500"/>
          <p14:tracePt t="55450" x="6489700" y="2349500"/>
          <p14:tracePt t="55464" x="6521450" y="2349500"/>
          <p14:tracePt t="55478" x="6559550" y="2355850"/>
          <p14:tracePt t="55494" x="6635750" y="2355850"/>
          <p14:tracePt t="55511" x="6692900" y="2368550"/>
          <p14:tracePt t="55528" x="6794500" y="2387600"/>
          <p14:tracePt t="55544" x="6915150" y="2400300"/>
          <p14:tracePt t="55561" x="6972300" y="2413000"/>
          <p14:tracePt t="55578" x="7080250" y="2438400"/>
          <p14:tracePt t="55594" x="7169150" y="2444750"/>
          <p14:tracePt t="55611" x="7226300" y="2457450"/>
          <p14:tracePt t="55627" x="7296150" y="2470150"/>
          <p14:tracePt t="55644" x="7353300" y="2476500"/>
          <p14:tracePt t="55661" x="7404100" y="2495550"/>
          <p14:tracePt t="55677" x="7423150" y="2501900"/>
          <p14:tracePt t="55693" x="7442200" y="2501900"/>
          <p14:tracePt t="55710" x="7473950" y="2514600"/>
          <p14:tracePt t="55727" x="7486650" y="2520950"/>
          <p14:tracePt t="55743" x="7493000" y="2520950"/>
          <p14:tracePt t="55760" x="7505700" y="2527300"/>
          <p14:tracePt t="55801" x="7518400" y="2527300"/>
          <p14:tracePt t="55815" x="7518400" y="2533650"/>
          <p14:tracePt t="55829" x="7518400" y="2540000"/>
          <p14:tracePt t="55850" x="7524750" y="2546350"/>
          <p14:tracePt t="55871" x="7531100" y="2552700"/>
          <p14:tracePt t="55885" x="7537450" y="2552700"/>
          <p14:tracePt t="55899" x="7543800" y="2552700"/>
          <p14:tracePt t="55921" x="7556500" y="2552700"/>
          <p14:tracePt t="55942" x="7562850" y="2552700"/>
          <p14:tracePt t="55956" x="7569200" y="2552700"/>
          <p14:tracePt t="55962" x="7581900" y="2552700"/>
          <p14:tracePt t="55976" x="7594600" y="2552700"/>
          <p14:tracePt t="55993" x="7639050" y="2552700"/>
          <p14:tracePt t="56010" x="7677150" y="2552700"/>
          <p14:tracePt t="56026" x="7702550" y="2552700"/>
          <p14:tracePt t="56042" x="7816850" y="2533650"/>
          <p14:tracePt t="56059" x="7854950" y="2533650"/>
          <p14:tracePt t="56076" x="7912100" y="2527300"/>
          <p14:tracePt t="56092" x="7931150" y="2527300"/>
          <p14:tracePt t="56110" x="7962900" y="2520950"/>
          <p14:tracePt t="56125" x="7981950" y="2520950"/>
          <p14:tracePt t="56141" x="7988300" y="2520950"/>
          <p14:tracePt t="56159" x="7994650" y="2520950"/>
          <p14:tracePt t="56175" x="8001000" y="2520950"/>
          <p14:tracePt t="56201" x="8013700" y="2520950"/>
          <p14:tracePt t="56222" x="8013700" y="2514600"/>
          <p14:tracePt t="56737" x="8020050" y="2520950"/>
          <p14:tracePt t="56744" x="8026400" y="2533650"/>
          <p14:tracePt t="56759" x="8026400" y="2546350"/>
          <p14:tracePt t="56773" x="8026400" y="2559050"/>
          <p14:tracePt t="56790" x="8032750" y="2578100"/>
          <p14:tracePt t="56807" x="8045450" y="2590800"/>
          <p14:tracePt t="56823" x="8051800" y="2590800"/>
          <p14:tracePt t="56840" x="8058150" y="2597150"/>
          <p14:tracePt t="56856" x="8058150" y="2603500"/>
          <p14:tracePt t="57066" x="8058150" y="2609850"/>
          <p14:tracePt t="57087" x="8058150" y="2603500"/>
          <p14:tracePt t="58058" x="8051800" y="2597150"/>
          <p14:tracePt t="58072" x="8026400" y="2584450"/>
          <p14:tracePt t="58079" x="8013700" y="2571750"/>
          <p14:tracePt t="58088" x="7975600" y="2552700"/>
          <p14:tracePt t="58101" x="7950200" y="2540000"/>
          <p14:tracePt t="58118" x="7924800" y="2514600"/>
          <p14:tracePt t="58136" x="7842250" y="2463800"/>
          <p14:tracePt t="58151" x="7753350" y="2400300"/>
          <p14:tracePt t="58168" x="7696200" y="2362200"/>
          <p14:tracePt t="58171" x="7626350" y="2336800"/>
          <p14:tracePt t="58185" x="7556500" y="2286000"/>
          <p14:tracePt t="58201" x="7397750" y="2190750"/>
          <p14:tracePt t="58218" x="7327900" y="2139950"/>
          <p14:tracePt t="58235" x="7162800" y="2038350"/>
          <p14:tracePt t="58251" x="7023100" y="1949450"/>
          <p14:tracePt t="58268" x="6870700" y="1860550"/>
          <p14:tracePt t="58284" x="6788150" y="1822450"/>
          <p14:tracePt t="58301" x="6654800" y="1739900"/>
          <p14:tracePt t="58318" x="6610350" y="1701800"/>
          <p14:tracePt t="58334" x="6527800" y="1644650"/>
          <p14:tracePt t="58351" x="6496050" y="1606550"/>
          <p14:tracePt t="58368" x="6451600" y="1568450"/>
          <p14:tracePt t="58384" x="6445250" y="1555750"/>
          <p14:tracePt t="58401" x="6438900" y="1549400"/>
          <p14:tracePt t="58417" x="6432550" y="1536700"/>
          <p14:tracePt t="58549" x="6426200" y="1543050"/>
          <p14:tracePt t="58570" x="6419850" y="1543050"/>
          <p14:tracePt t="58578" x="6419850" y="1549400"/>
          <p14:tracePt t="58599" x="6413500" y="1555750"/>
          <p14:tracePt t="58620" x="6407150" y="1562100"/>
          <p14:tracePt t="58641" x="6400800" y="1562100"/>
          <p14:tracePt t="58648" x="6400800" y="1568450"/>
          <p14:tracePt t="58669" x="6394450" y="1574800"/>
          <p14:tracePt t="58690" x="6394450" y="1581150"/>
          <p14:tracePt t="58711" x="6388100" y="1587500"/>
          <p14:tracePt t="58717" x="6381750" y="1593850"/>
          <p14:tracePt t="58732" x="6375400" y="1606550"/>
          <p14:tracePt t="58739" x="6362700" y="1619250"/>
          <p14:tracePt t="58753" x="6350000" y="1638300"/>
          <p14:tracePt t="58768" x="6324600" y="1682750"/>
          <p14:tracePt t="58783" x="6248400" y="1784350"/>
          <p14:tracePt t="58799" x="6210300" y="1841500"/>
          <p14:tracePt t="58817" x="6108700" y="1981200"/>
          <p14:tracePt t="58832" x="6007100" y="2133600"/>
          <p14:tracePt t="58849" x="5956300" y="2216150"/>
          <p14:tracePt t="58866" x="5854700" y="2374900"/>
          <p14:tracePt t="58882" x="5753100" y="2552700"/>
          <p14:tracePt t="58899" x="5702300" y="2635250"/>
          <p14:tracePt t="58916" x="5575300" y="2813050"/>
          <p14:tracePt t="58932" x="5499100" y="2908300"/>
          <p14:tracePt t="58951" x="5314950" y="3155950"/>
          <p14:tracePt t="58966" x="5264150" y="3225800"/>
          <p14:tracePt t="58982" x="5213350" y="3295650"/>
          <p14:tracePt t="58999" x="5137150" y="3498850"/>
          <p14:tracePt t="59015" x="5111750" y="3568700"/>
          <p14:tracePt t="59032" x="5080000" y="3644900"/>
          <p14:tracePt t="59049" x="5029200" y="3803650"/>
          <p14:tracePt t="59065" x="4997450" y="3987800"/>
          <p14:tracePt t="59083" x="4972050" y="4191000"/>
          <p14:tracePt t="59098" x="4946650" y="4292600"/>
          <p14:tracePt t="59115" x="4927600" y="4438650"/>
          <p14:tracePt t="59132" x="4902200" y="4483100"/>
          <p14:tracePt t="60479" x="4908550" y="4483100"/>
          <p14:tracePt t="60485" x="4914900" y="4483100"/>
          <p14:tracePt t="60494" x="4927600" y="4483100"/>
          <p14:tracePt t="60510" x="4940300" y="4483100"/>
          <p14:tracePt t="60528" x="4972050" y="4489450"/>
          <p14:tracePt t="60543" x="4991100" y="4495800"/>
          <p14:tracePt t="60560" x="5029200" y="4514850"/>
          <p14:tracePt t="60577" x="5041900" y="4521200"/>
          <p14:tracePt t="60593" x="5073650" y="4533900"/>
          <p14:tracePt t="60610" x="5099050" y="4559300"/>
          <p14:tracePt t="60627" x="5124450" y="4578350"/>
          <p14:tracePt t="60643" x="5130800" y="4591050"/>
          <p14:tracePt t="60660" x="5149850" y="4597400"/>
          <p14:tracePt t="60676" x="5168900" y="4616450"/>
          <p14:tracePt t="60693" x="5181600" y="4616450"/>
          <p14:tracePt t="60696" x="5187950" y="4616450"/>
          <p14:tracePt t="60710" x="5194300" y="4616450"/>
          <p14:tracePt t="60726" x="5213350" y="4616450"/>
          <p14:tracePt t="60743" x="5226050" y="4616450"/>
          <p14:tracePt t="60760" x="5251450" y="4616450"/>
          <p14:tracePt t="60775" x="5283200" y="4616450"/>
          <p14:tracePt t="60792" x="5302250" y="4616450"/>
          <p14:tracePt t="60809" x="5346700" y="4616450"/>
          <p14:tracePt t="60826" x="5359400" y="4616450"/>
          <p14:tracePt t="60842" x="5397500" y="4610100"/>
          <p14:tracePt t="60859" x="5429250" y="4603750"/>
          <p14:tracePt t="60875" x="5454650" y="4597400"/>
          <p14:tracePt t="60893" x="5480050" y="4597400"/>
          <p14:tracePt t="60909" x="5499100" y="4597400"/>
          <p14:tracePt t="60925" x="5511800" y="4597400"/>
          <p14:tracePt t="60942" x="5530850" y="4597400"/>
          <p14:tracePt t="60959" x="5549900" y="4597400"/>
          <p14:tracePt t="60975" x="5556250" y="4597400"/>
          <p14:tracePt t="60992" x="5562600" y="4597400"/>
          <p14:tracePt t="61620" x="5588000" y="4597400"/>
          <p14:tracePt t="61628" x="5600700" y="4597400"/>
          <p14:tracePt t="61643" x="5607050" y="4597400"/>
          <p14:tracePt t="61657" x="5626100" y="4603750"/>
          <p14:tracePt t="61673" x="5638800" y="4603750"/>
          <p14:tracePt t="61691" x="5657850" y="4603750"/>
          <p14:tracePt t="61693" x="5689600" y="4597400"/>
          <p14:tracePt t="61705" x="5715000" y="4591050"/>
          <p14:tracePt t="61722" x="5803900" y="4559300"/>
          <p14:tracePt t="61740" x="5848350" y="4540250"/>
          <p14:tracePt t="61756" x="5956300" y="4502150"/>
          <p14:tracePt t="61772" x="6038850" y="4476750"/>
          <p14:tracePt t="61790" x="6108700" y="4470400"/>
          <p14:tracePt t="61806" x="6134100" y="4464050"/>
          <p14:tracePt t="61822" x="6165850" y="4464050"/>
          <p14:tracePt t="61839" x="6197600" y="4470400"/>
          <p14:tracePt t="61855" x="6210300" y="4470400"/>
          <p14:tracePt t="61872" x="6235700" y="4470400"/>
          <p14:tracePt t="61889" x="6261100" y="4464050"/>
          <p14:tracePt t="61906" x="6273800" y="4457700"/>
          <p14:tracePt t="61923" x="6286500" y="4438650"/>
          <p14:tracePt t="61939" x="6286500" y="4432300"/>
          <p14:tracePt t="62470" x="6305550" y="4425950"/>
          <p14:tracePt t="62478" x="6324600" y="4419600"/>
          <p14:tracePt t="62492" x="6337300" y="4419600"/>
          <p14:tracePt t="62503" x="6356350" y="4419600"/>
          <p14:tracePt t="62520" x="6388100" y="4419600"/>
          <p14:tracePt t="62537" x="6413500" y="4419600"/>
          <p14:tracePt t="62553" x="6451600" y="4419600"/>
          <p14:tracePt t="62570" x="6489700" y="4419600"/>
          <p14:tracePt t="62586" x="6521450" y="4425950"/>
          <p14:tracePt t="62603" x="6540500" y="4425950"/>
          <p14:tracePt t="62620" x="6635750" y="4432300"/>
          <p14:tracePt t="62636" x="6667500" y="4445000"/>
          <p14:tracePt t="62654" x="6750050" y="4451350"/>
          <p14:tracePt t="62669" x="6788150" y="4457700"/>
          <p14:tracePt t="62686" x="6870700" y="4464050"/>
          <p14:tracePt t="62704" x="6965950" y="4483100"/>
          <p14:tracePt t="62719" x="7029450" y="4483100"/>
          <p14:tracePt t="62736" x="7143750" y="4495800"/>
          <p14:tracePt t="62753" x="7251700" y="4502150"/>
          <p14:tracePt t="62769" x="7315200" y="4495800"/>
          <p14:tracePt t="62786" x="7448550" y="4470400"/>
          <p14:tracePt t="62802" x="7556500" y="4464050"/>
          <p14:tracePt t="62819" x="7620000" y="4451350"/>
          <p14:tracePt t="62836" x="7715250" y="4451350"/>
          <p14:tracePt t="62852" x="7785100" y="4464050"/>
          <p14:tracePt t="62869" x="7823200" y="4464050"/>
          <p14:tracePt t="62886" x="7861300" y="4464050"/>
          <p14:tracePt t="62902" x="7905750" y="4464050"/>
          <p14:tracePt t="62918" x="7924800" y="4464050"/>
          <p14:tracePt t="62935" x="7950200" y="4464050"/>
          <p14:tracePt t="62951" x="7962900" y="4464050"/>
          <p14:tracePt t="62968" x="7975600" y="4464050"/>
          <p14:tracePt t="62985" x="7981950" y="4464050"/>
          <p14:tracePt t="63321" x="7975600" y="4457700"/>
          <p14:tracePt t="63336" x="7969250" y="4432300"/>
          <p14:tracePt t="63343" x="7956550" y="4413250"/>
          <p14:tracePt t="63357" x="7924800" y="4368800"/>
          <p14:tracePt t="63366" x="7899400" y="4337050"/>
          <p14:tracePt t="63384" x="7867650" y="4279900"/>
          <p14:tracePt t="63400" x="7804150" y="4159250"/>
          <p14:tracePt t="63417" x="7721600" y="4006850"/>
          <p14:tracePt t="63434" x="7639050" y="3841750"/>
          <p14:tracePt t="63450" x="7600950" y="3778250"/>
          <p14:tracePt t="63466" x="7524750" y="3663950"/>
          <p14:tracePt t="63484" x="7442200" y="3498850"/>
          <p14:tracePt t="63500" x="7404100" y="3403600"/>
          <p14:tracePt t="63516" x="7321550" y="3206750"/>
          <p14:tracePt t="63533" x="7207250" y="3009900"/>
          <p14:tracePt t="63549" x="7150100" y="2901950"/>
          <p14:tracePt t="63567" x="7112000" y="2806700"/>
          <p14:tracePt t="63582" x="7023100" y="2578100"/>
          <p14:tracePt t="63600" x="7010400" y="2527300"/>
          <p14:tracePt t="63617" x="6997700" y="2444750"/>
          <p14:tracePt t="63633" x="6997700" y="2419350"/>
          <p14:tracePt t="63649" x="6991350" y="2368550"/>
          <p14:tracePt t="63666" x="6978650" y="2311400"/>
          <p14:tracePt t="63682" x="6972300" y="2279650"/>
          <p14:tracePt t="63699" x="6959600" y="2222500"/>
          <p14:tracePt t="63716" x="6934200" y="2127250"/>
          <p14:tracePt t="63732" x="6934200" y="2089150"/>
          <p14:tracePt t="63749" x="6927850" y="1993900"/>
          <p14:tracePt t="63765" x="6915150" y="1955800"/>
          <p14:tracePt t="63782" x="6908800" y="1898650"/>
          <p14:tracePt t="63799" x="6896100" y="1841500"/>
          <p14:tracePt t="63815" x="6889750" y="1790700"/>
          <p14:tracePt t="63832" x="6889750" y="1771650"/>
          <p14:tracePt t="63849" x="6883400" y="1733550"/>
          <p14:tracePt t="63865" x="6870700" y="1714500"/>
          <p14:tracePt t="63882" x="6864350" y="1682750"/>
          <p14:tracePt t="63898" x="6858000" y="1651000"/>
          <p14:tracePt t="63916" x="6851650" y="1631950"/>
          <p14:tracePt t="63932" x="6851650" y="1619250"/>
          <p14:tracePt t="63948" x="6851650" y="1612900"/>
          <p14:tracePt t="63974" x="6851650" y="1619250"/>
          <p14:tracePt t="63988" x="6851650" y="1631950"/>
          <p14:tracePt t="64009" x="6851650" y="1644650"/>
          <p14:tracePt t="64017" x="6851650" y="1657350"/>
          <p14:tracePt t="64032" x="6858000" y="1682750"/>
          <p14:tracePt t="64047" x="6858000" y="1701800"/>
          <p14:tracePt t="64065" x="6858000" y="1739900"/>
          <p14:tracePt t="64081" x="6826250" y="1993900"/>
          <p14:tracePt t="64098" x="6807200" y="2101850"/>
          <p14:tracePt t="64115" x="6762750" y="2330450"/>
          <p14:tracePt t="64131" x="6711950" y="2552700"/>
          <p14:tracePt t="64147" x="6673850" y="2755900"/>
          <p14:tracePt t="64164" x="6623050" y="2914650"/>
          <p14:tracePt t="64181" x="6591300" y="2997200"/>
          <p14:tracePt t="64197" x="6572250" y="3073400"/>
          <p14:tracePt t="64201" x="6540500" y="3155950"/>
          <p14:tracePt t="64214" x="6483350" y="3302000"/>
          <p14:tracePt t="64231" x="6451600" y="3397250"/>
          <p14:tracePt t="64248" x="6369050" y="3619500"/>
          <p14:tracePt t="64264" x="6337300" y="3733800"/>
          <p14:tracePt t="64280" x="6254750" y="3930650"/>
          <p14:tracePt t="64298" x="6172200" y="4108450"/>
          <p14:tracePt t="64314" x="6140450" y="4159250"/>
          <p14:tracePt t="64330" x="6096000" y="4248150"/>
          <p14:tracePt t="64347" x="6076950" y="4311650"/>
          <p14:tracePt t="64363" x="6070600" y="4337050"/>
          <p14:tracePt t="64381" x="6032500" y="4394200"/>
          <p14:tracePt t="64397" x="5994400" y="4489450"/>
          <p14:tracePt t="64413" x="5981700" y="4533900"/>
          <p14:tracePt t="64431" x="5943600" y="4629150"/>
          <p14:tracePt t="64446" x="5918200" y="4692650"/>
          <p14:tracePt t="64463" x="5911850" y="4724400"/>
          <p14:tracePt t="64480" x="5905500" y="4762500"/>
          <p14:tracePt t="64496" x="5892800" y="4781550"/>
          <p14:tracePt t="64513" x="5892800" y="4787900"/>
          <p14:tracePt t="64530" x="5886450" y="4794250"/>
          <p14:tracePt t="64550" x="5880100" y="4794250"/>
          <p14:tracePt t="64585" x="5867400" y="4781550"/>
          <p14:tracePt t="64606" x="5867400" y="4775200"/>
          <p14:tracePt t="64620" x="5854700" y="4775200"/>
          <p14:tracePt t="64627" x="5854700" y="4768850"/>
          <p14:tracePt t="64634" x="5842000" y="4762500"/>
          <p14:tracePt t="64649" x="5835650" y="4756150"/>
          <p14:tracePt t="64663" x="5822950" y="4749800"/>
          <p14:tracePt t="64680" x="5797550" y="4730750"/>
          <p14:tracePt t="64696" x="5778500" y="4718050"/>
          <p14:tracePt t="64712" x="5734050" y="4699000"/>
          <p14:tracePt t="64729" x="5702300" y="4673600"/>
          <p14:tracePt t="64746" x="5670550" y="4648200"/>
          <p14:tracePt t="64762" x="5594350" y="4603750"/>
          <p14:tracePt t="64779" x="5518150" y="4559300"/>
          <p14:tracePt t="64797" x="5441950" y="4527550"/>
          <p14:tracePt t="64812" x="5397500" y="4514850"/>
          <p14:tracePt t="64828" x="5378450" y="4495800"/>
          <p14:tracePt t="64845" x="5314950" y="4470400"/>
          <p14:tracePt t="64861" x="5295900" y="4464050"/>
          <p14:tracePt t="64878" x="5270500" y="4457700"/>
          <p14:tracePt t="64895" x="5232400" y="4432300"/>
          <p14:tracePt t="64911" x="5187950" y="4413250"/>
          <p14:tracePt t="64929" x="5143500" y="4394200"/>
          <p14:tracePt t="64945" x="5124450" y="4381500"/>
          <p14:tracePt t="64961" x="5080000" y="4362450"/>
          <p14:tracePt t="64979" x="5048250" y="4356100"/>
          <p14:tracePt t="64995" x="5035550" y="4343400"/>
          <p14:tracePt t="65012" x="5016500" y="4324350"/>
          <p14:tracePt t="65028" x="5003800" y="4318000"/>
          <p14:tracePt t="65724" x="5041900" y="4267200"/>
          <p14:tracePt t="65731" x="5092700" y="4210050"/>
          <p14:tracePt t="65745" x="5130800" y="4152900"/>
          <p14:tracePt t="65760" x="5181600" y="4070350"/>
          <p14:tracePt t="65775" x="5295900" y="3854450"/>
          <p14:tracePt t="65792" x="5372100" y="3733800"/>
          <p14:tracePt t="65808" x="5537200" y="3511550"/>
          <p14:tracePt t="65825" x="5689600" y="3333750"/>
          <p14:tracePt t="65842" x="5740400" y="3251200"/>
          <p14:tracePt t="65858" x="5854700" y="3079750"/>
          <p14:tracePt t="65875" x="5918200" y="2940050"/>
          <p14:tracePt t="65892" x="5949950" y="2882900"/>
          <p14:tracePt t="65908" x="6013450" y="2768600"/>
          <p14:tracePt t="65925" x="6089650" y="2641600"/>
          <p14:tracePt t="65942" x="6172200" y="2482850"/>
          <p14:tracePt t="65958" x="6223000" y="2400300"/>
          <p14:tracePt t="65974" x="6267450" y="2305050"/>
          <p14:tracePt t="65991" x="6350000" y="2127250"/>
          <p14:tracePt t="66008" x="6381750" y="2070100"/>
          <p14:tracePt t="66024" x="6394450" y="2025650"/>
          <p14:tracePt t="66041" x="6445250" y="1949450"/>
          <p14:tracePt t="66058" x="6489700" y="1885950"/>
          <p14:tracePt t="66075" x="6515100" y="1841500"/>
          <p14:tracePt t="66091" x="6565900" y="1752600"/>
          <p14:tracePt t="66107" x="6616700" y="1689100"/>
          <p14:tracePt t="66125" x="6673850" y="1638300"/>
          <p14:tracePt t="66141" x="6692900" y="1625600"/>
          <p14:tracePt t="66157" x="6737350" y="1600200"/>
          <p14:tracePt t="66174" x="6762750" y="1581150"/>
          <p14:tracePt t="66190" x="6781800" y="1574800"/>
          <p14:tracePt t="66207" x="6813550" y="1543050"/>
          <p14:tracePt t="66223" x="6826250" y="1524000"/>
          <p14:tracePt t="66240" x="6832600" y="1511300"/>
          <p14:tracePt t="66258" x="6864350" y="1492250"/>
          <p14:tracePt t="66273" x="6877050" y="1473200"/>
          <p14:tracePt t="66290" x="6883400" y="1460500"/>
          <p14:tracePt t="66307" x="6902450" y="1447800"/>
          <p14:tracePt t="66323" x="6921500" y="1435100"/>
          <p14:tracePt t="66340" x="6946900" y="1403350"/>
          <p14:tracePt t="66357" x="6972300" y="1371600"/>
          <p14:tracePt t="66373" x="6978650" y="1358900"/>
          <p14:tracePt t="66390" x="6991350" y="1352550"/>
          <p14:tracePt t="66407" x="6991350" y="1346200"/>
          <p14:tracePt t="66887" x="6965950" y="1346200"/>
          <p14:tracePt t="66894" x="6927850" y="1352550"/>
          <p14:tracePt t="66908" x="6870700" y="1352550"/>
          <p14:tracePt t="66921" x="6807200" y="1365250"/>
          <p14:tracePt t="66938" x="6699250" y="1377950"/>
          <p14:tracePt t="66954" x="6635750" y="1390650"/>
          <p14:tracePt t="66972" x="6515100" y="1409700"/>
          <p14:tracePt t="66988" x="6413500" y="1416050"/>
          <p14:tracePt t="67004" x="6362700" y="1416050"/>
          <p14:tracePt t="67021" x="6292850" y="1416050"/>
          <p14:tracePt t="67037" x="6248400" y="1416050"/>
          <p14:tracePt t="67054" x="6235700" y="1416050"/>
          <p14:tracePt t="67071" x="6197600" y="1409700"/>
          <p14:tracePt t="67088" x="6184900" y="1409700"/>
          <p14:tracePt t="67105" x="6146800" y="1409700"/>
          <p14:tracePt t="67121" x="6140450" y="1409700"/>
          <p14:tracePt t="67137" x="6134100" y="1409700"/>
          <p14:tracePt t="67154" x="6134100" y="1416050"/>
          <p14:tracePt t="67175" x="6134100" y="1422400"/>
          <p14:tracePt t="67196" x="6134100" y="1428750"/>
          <p14:tracePt t="67217" x="6134100" y="1435100"/>
          <p14:tracePt t="67231" x="6140450" y="1435100"/>
          <p14:tracePt t="67245" x="6146800" y="1435100"/>
          <p14:tracePt t="67259" x="6153150" y="1435100"/>
          <p14:tracePt t="67280" x="6159500" y="1435100"/>
          <p14:tracePt t="67309" x="6172200" y="1441450"/>
          <p14:tracePt t="67329" x="6178550" y="1441450"/>
          <p14:tracePt t="67350" x="6184900" y="1441450"/>
          <p14:tracePt t="67357" x="6197600" y="1447800"/>
          <p14:tracePt t="67373" x="6210300" y="1447800"/>
          <p14:tracePt t="67386" x="6261100" y="1466850"/>
          <p14:tracePt t="67403" x="6305550" y="1479550"/>
          <p14:tracePt t="67420" x="6343650" y="1492250"/>
          <p14:tracePt t="67436" x="6464300" y="1524000"/>
          <p14:tracePt t="67453" x="6604000" y="1562100"/>
          <p14:tracePt t="67470" x="6718300" y="1581150"/>
          <p14:tracePt t="67486" x="6775450" y="1593850"/>
          <p14:tracePt t="67502" x="6858000" y="1606550"/>
          <p14:tracePt t="67520" x="6908800" y="1619250"/>
          <p14:tracePt t="67536" x="6927850" y="1625600"/>
          <p14:tracePt t="67552" x="6953250" y="1625600"/>
          <p14:tracePt t="67569" x="6959600" y="1625600"/>
          <p14:tracePt t="67586" x="6965950" y="1625600"/>
          <p14:tracePt t="67603" x="6972300" y="1625600"/>
          <p14:tracePt t="67659" x="6978650" y="1619250"/>
          <p14:tracePt t="67800" x="6978650" y="1631950"/>
          <p14:tracePt t="67828" x="6978650" y="1638300"/>
          <p14:tracePt t="67842" x="6978650" y="1651000"/>
          <p14:tracePt t="67849" x="6978650" y="1657350"/>
          <p14:tracePt t="67863" x="6978650" y="1676400"/>
          <p14:tracePt t="67871" x="6972300" y="1695450"/>
          <p14:tracePt t="67885" x="6965950" y="1727200"/>
          <p14:tracePt t="67901" x="6927850" y="1847850"/>
          <p14:tracePt t="67918" x="6896100" y="1930400"/>
          <p14:tracePt t="67934" x="6813550" y="2146300"/>
          <p14:tracePt t="67951" x="6692900" y="2393950"/>
          <p14:tracePt t="67969" x="6534150" y="2667000"/>
          <p14:tracePt t="67984" x="6451600" y="2819400"/>
          <p14:tracePt t="68001" x="6375400" y="2965450"/>
          <p14:tracePt t="68018" x="6242050" y="3213100"/>
          <p14:tracePt t="68034" x="6127750" y="3409950"/>
          <p14:tracePt t="68051" x="6064250" y="3505200"/>
          <p14:tracePt t="68067" x="5949950" y="3670300"/>
          <p14:tracePt t="68084" x="5848350" y="3810000"/>
          <p14:tracePt t="68101" x="5797550" y="3879850"/>
          <p14:tracePt t="68117" x="5721350" y="3981450"/>
          <p14:tracePt t="68133" x="5670550" y="4051300"/>
          <p14:tracePt t="68151" x="5638800" y="4083050"/>
          <p14:tracePt t="68167" x="5619750" y="4095750"/>
          <p14:tracePt t="68184" x="5600700" y="4114800"/>
          <p14:tracePt t="68201" x="5588000" y="4121150"/>
          <p14:tracePt t="68217" x="5562600" y="4133850"/>
          <p14:tracePt t="68233" x="5549900" y="4140200"/>
          <p14:tracePt t="68237" x="5537200" y="4140200"/>
          <p14:tracePt t="68250" x="5511800" y="4152900"/>
          <p14:tracePt t="68266" x="5461000" y="4165600"/>
          <p14:tracePt t="68284" x="5391150" y="4178300"/>
          <p14:tracePt t="68300" x="5321300" y="4197350"/>
          <p14:tracePt t="68317" x="5276850" y="4210050"/>
          <p14:tracePt t="68334" x="5168900" y="4260850"/>
          <p14:tracePt t="68349" x="5099050" y="4286250"/>
          <p14:tracePt t="68366" x="4965700" y="4337050"/>
          <p14:tracePt t="68383" x="4826000" y="4413250"/>
          <p14:tracePt t="68400" x="4743450" y="4457700"/>
          <p14:tracePt t="68416" x="4584700" y="4546600"/>
          <p14:tracePt t="68433" x="4445000" y="4616450"/>
          <p14:tracePt t="68450" x="4394200" y="4635500"/>
          <p14:tracePt t="68467" x="4330700" y="4641850"/>
          <p14:tracePt t="68482" x="4298950" y="4648200"/>
          <p14:tracePt t="68499" x="4286250" y="4648200"/>
          <p14:tracePt t="68516" x="4267200" y="4648200"/>
          <p14:tracePt t="68532" x="4260850" y="4635500"/>
          <p14:tracePt t="68549" x="4260850" y="4629150"/>
          <p14:tracePt t="68582" x="4254500" y="4629150"/>
          <p14:tracePt t="69020" x="4267200" y="4629150"/>
          <p14:tracePt t="69034" x="4292600" y="4610100"/>
          <p14:tracePt t="69041" x="4324350" y="4603750"/>
          <p14:tracePt t="69055" x="4368800" y="4597400"/>
          <p14:tracePt t="69064" x="4394200" y="4591050"/>
          <p14:tracePt t="69080" x="4438650" y="4578350"/>
          <p14:tracePt t="69098" x="4495800" y="4559300"/>
          <p14:tracePt t="69114" x="4559300" y="4533900"/>
          <p14:tracePt t="69131" x="4591050" y="4514850"/>
          <p14:tracePt t="69147" x="4660900" y="4502150"/>
          <p14:tracePt t="69164" x="4705350" y="4489450"/>
          <p14:tracePt t="69180" x="4724400" y="4483100"/>
          <p14:tracePt t="69197" x="4749800" y="4483100"/>
          <p14:tracePt t="69213" x="4756150" y="4483100"/>
          <p14:tracePt t="69231" x="4768850" y="4483100"/>
          <p14:tracePt t="69294" x="4775200" y="4483100"/>
          <p14:tracePt t="69315" x="4781550" y="4476750"/>
          <p14:tracePt t="69322" x="4794250" y="4476750"/>
          <p14:tracePt t="69336" x="4800600" y="4476750"/>
          <p14:tracePt t="69346" x="4819650" y="4476750"/>
          <p14:tracePt t="69362" x="4838700" y="4476750"/>
          <p14:tracePt t="69379" x="4914900" y="4476750"/>
          <p14:tracePt t="69396" x="5054600" y="4476750"/>
          <p14:tracePt t="69414" x="5295900" y="4489450"/>
          <p14:tracePt t="69429" x="5435600" y="4502150"/>
          <p14:tracePt t="69446" x="5772150" y="4502150"/>
          <p14:tracePt t="69463" x="6184900" y="4464050"/>
          <p14:tracePt t="69479" x="6426200" y="4438650"/>
          <p14:tracePt t="69496" x="6654800" y="4394200"/>
          <p14:tracePt t="69513" x="7169150" y="4305300"/>
          <p14:tracePt t="69529" x="7270750" y="4298950"/>
          <p14:tracePt t="69546" x="7372350" y="4298950"/>
          <p14:tracePt t="69562" x="7556500" y="4298950"/>
          <p14:tracePt t="69579" x="7708900" y="4330700"/>
          <p14:tracePt t="69596" x="7778750" y="4343400"/>
          <p14:tracePt t="69612" x="7918450" y="4349750"/>
          <p14:tracePt t="69629" x="8026400" y="4368800"/>
          <p14:tracePt t="69646" x="8115300" y="4375150"/>
          <p14:tracePt t="69662" x="8166100" y="4375150"/>
          <p14:tracePt t="69678" x="8248650" y="4394200"/>
          <p14:tracePt t="69695" x="8318500" y="4400550"/>
          <p14:tracePt t="69712" x="8350250" y="4400550"/>
          <p14:tracePt t="69729" x="8420100" y="4413250"/>
          <p14:tracePt t="69744" x="8489950" y="4425950"/>
          <p14:tracePt t="69761" x="8515350" y="4425950"/>
          <p14:tracePt t="69764" x="8553450" y="4425950"/>
          <p14:tracePt t="69779" x="8604250" y="4425950"/>
          <p14:tracePt t="69795" x="8686800" y="4419600"/>
          <p14:tracePt t="69811" x="8712200" y="4419600"/>
          <p14:tracePt t="69828" x="8782050" y="4419600"/>
          <p14:tracePt t="69844" x="8820150" y="4413250"/>
          <p14:tracePt t="69861" x="8845550" y="4413250"/>
          <p14:tracePt t="69878" x="8883650" y="4413250"/>
          <p14:tracePt t="69894" x="8928100" y="4419600"/>
          <p14:tracePt t="69912" x="8959850" y="4425950"/>
          <p14:tracePt t="69927" x="8972550" y="4432300"/>
          <p14:tracePt t="69944" x="8978900" y="4438650"/>
          <p14:tracePt t="70356" x="8966200" y="4432300"/>
          <p14:tracePt t="70363" x="8953500" y="4425950"/>
          <p14:tracePt t="70379" x="8940800" y="4419600"/>
          <p14:tracePt t="70393" x="8928100" y="4413250"/>
          <p14:tracePt t="70409" x="8890000" y="4394200"/>
          <p14:tracePt t="70427" x="8851900" y="4375150"/>
          <p14:tracePt t="70442" x="8826500" y="4362450"/>
          <p14:tracePt t="70459" x="8788400" y="4337050"/>
          <p14:tracePt t="70476" x="8743950" y="4318000"/>
          <p14:tracePt t="70492" x="8731250" y="4305300"/>
          <p14:tracePt t="70509" x="8705850" y="4286250"/>
          <p14:tracePt t="70525" x="8636000" y="4248150"/>
          <p14:tracePt t="70542" x="8610600" y="4222750"/>
          <p14:tracePt t="70560" x="8559800" y="4184650"/>
          <p14:tracePt t="70575" x="8528050" y="4171950"/>
          <p14:tracePt t="70592" x="8477250" y="4121150"/>
          <p14:tracePt t="70609" x="8432800" y="4076700"/>
          <p14:tracePt t="70625" x="8401050" y="4064000"/>
          <p14:tracePt t="70642" x="8356600" y="4025900"/>
          <p14:tracePt t="70658" x="8318500" y="4000500"/>
          <p14:tracePt t="70675" x="8305800" y="3987800"/>
          <p14:tracePt t="70692" x="8286750" y="3962400"/>
          <p14:tracePt t="70708" x="8261350" y="3943350"/>
          <p14:tracePt t="70725" x="8248650" y="3924300"/>
          <p14:tracePt t="70742" x="8223250" y="3911600"/>
          <p14:tracePt t="70758" x="8178800" y="3886200"/>
          <p14:tracePt t="70774" x="8159750" y="3860800"/>
          <p14:tracePt t="70777" x="8115300" y="3835400"/>
          <p14:tracePt t="70794" x="8070850" y="3810000"/>
          <p14:tracePt t="70808" x="7975600" y="3727450"/>
          <p14:tracePt t="70825" x="7918450" y="3663950"/>
          <p14:tracePt t="70841" x="7797800" y="3536950"/>
          <p14:tracePt t="70858" x="7721600" y="3441700"/>
          <p14:tracePt t="70874" x="7562850" y="3263900"/>
          <p14:tracePt t="70891" x="7423150" y="3105150"/>
          <p14:tracePt t="70907" x="7359650" y="3035300"/>
          <p14:tracePt t="70925" x="7258050" y="2895600"/>
          <p14:tracePt t="70941" x="7181850" y="2755900"/>
          <p14:tracePt t="70957" x="7143750" y="2692400"/>
          <p14:tracePt t="70974" x="7061200" y="2540000"/>
          <p14:tracePt t="70991" x="7004050" y="2413000"/>
          <p14:tracePt t="71007" x="6972300" y="2349500"/>
          <p14:tracePt t="71023" x="6927850" y="2222500"/>
          <p14:tracePt t="71040" x="6870700" y="2114550"/>
          <p14:tracePt t="71058" x="6845300" y="2044700"/>
          <p14:tracePt t="71073" x="6775450" y="1930400"/>
          <p14:tracePt t="71091" x="6711950" y="1816100"/>
          <p14:tracePt t="71107" x="6642100" y="1714500"/>
          <p14:tracePt t="71123" x="6616700" y="1670050"/>
          <p14:tracePt t="71140" x="6591300" y="1625600"/>
          <p14:tracePt t="71157" x="6521450" y="1492250"/>
          <p14:tracePt t="71173" x="6515100" y="1454150"/>
          <p14:tracePt t="71191" x="6496050" y="1422400"/>
          <p14:tracePt t="71207" x="6470650" y="1358900"/>
          <p14:tracePt t="71224" x="6451600" y="1301750"/>
          <p14:tracePt t="71242" x="6438900" y="1257300"/>
          <p14:tracePt t="71256" x="6438900" y="1244600"/>
          <p14:tracePt t="71273" x="6432550" y="1231900"/>
          <p14:tracePt t="71290" x="6426200" y="1212850"/>
          <p14:tracePt t="71306" x="6419850" y="1206500"/>
          <p14:tracePt t="71353" x="6419850" y="1212850"/>
          <p14:tracePt t="71381" x="6419850" y="1219200"/>
          <p14:tracePt t="71395" x="6419850" y="1225550"/>
          <p14:tracePt t="71416" x="6419850" y="1231900"/>
          <p14:tracePt t="71437" x="6426200" y="1231900"/>
          <p14:tracePt t="71486" x="6426200" y="1238250"/>
          <p14:tracePt t="71542" x="6419850" y="1238250"/>
          <p14:tracePt t="71570" x="6413500" y="1238250"/>
          <p14:tracePt t="71591" x="6407150" y="1238250"/>
          <p14:tracePt t="71598" x="6400800" y="1238250"/>
          <p14:tracePt t="71612" x="6388100" y="1238250"/>
          <p14:tracePt t="71622" x="6381750" y="1244600"/>
          <p14:tracePt t="71638" x="6375400" y="1244600"/>
          <p14:tracePt t="71655" x="6311900" y="1257300"/>
          <p14:tracePt t="71671" x="6210300" y="1276350"/>
          <p14:tracePt t="71688" x="6127750" y="1295400"/>
          <p14:tracePt t="71704" x="5911850" y="1339850"/>
          <p14:tracePt t="71721" x="5651500" y="1384300"/>
          <p14:tracePt t="71739" x="5397500" y="1435100"/>
          <p14:tracePt t="71755" x="5251450" y="1460500"/>
          <p14:tracePt t="71772" x="5124450" y="1479550"/>
          <p14:tracePt t="71788" x="4794250" y="1511300"/>
          <p14:tracePt t="71804" x="4705350" y="1511300"/>
          <p14:tracePt t="71821" x="4641850" y="1511300"/>
          <p14:tracePt t="71838" x="4533900" y="1511300"/>
          <p14:tracePt t="71854" x="4464050" y="1498600"/>
          <p14:tracePt t="71872" x="4419600" y="1492250"/>
          <p14:tracePt t="71887" x="4406900" y="1492250"/>
          <p14:tracePt t="71904" x="4375150" y="1485900"/>
          <p14:tracePt t="71922" x="4356100" y="1485900"/>
          <p14:tracePt t="71937" x="4343400" y="1479550"/>
          <p14:tracePt t="71954" x="4337050" y="1479550"/>
          <p14:tracePt t="71971" x="4330700" y="1479550"/>
          <p14:tracePt t="72013" x="4324350" y="1485900"/>
          <p14:tracePt t="72160" x="4330700" y="1485900"/>
          <p14:tracePt t="72174" x="4337050" y="1485900"/>
          <p14:tracePt t="72181" x="4349750" y="1485900"/>
          <p14:tracePt t="72195" x="4362450" y="1485900"/>
          <p14:tracePt t="72204" x="4381500" y="1485900"/>
          <p14:tracePt t="72219" x="4406900" y="1485900"/>
          <p14:tracePt t="72237" x="4476750" y="1492250"/>
          <p14:tracePt t="72253" x="4565650" y="1492250"/>
          <p14:tracePt t="72270" x="4610100" y="1504950"/>
          <p14:tracePt t="72286" x="4686300" y="1504950"/>
          <p14:tracePt t="72303" x="4737100" y="1511300"/>
          <p14:tracePt t="72319" x="4756150" y="1511300"/>
          <p14:tracePt t="72322" x="4768850" y="1511300"/>
          <p14:tracePt t="72336" x="4781550" y="1511300"/>
          <p14:tracePt t="72352" x="4787900" y="1504950"/>
          <p14:tracePt t="72385" x="4794250" y="1492250"/>
          <p14:tracePt t="72420" x="4794250" y="1479550"/>
          <p14:tracePt t="72504" x="4787900" y="1479550"/>
          <p14:tracePt t="72602" x="4781550" y="1479550"/>
          <p14:tracePt t="72644" x="4781550" y="1485900"/>
          <p14:tracePt t="72686" x="4781550" y="1492250"/>
          <p14:tracePt t="72721" x="4781550" y="1498600"/>
          <p14:tracePt t="72736" x="4787900" y="1498600"/>
          <p14:tracePt t="72742" x="4794250" y="1498600"/>
          <p14:tracePt t="72757" x="4800600" y="1504950"/>
          <p14:tracePt t="72767" x="4813300" y="1504950"/>
          <p14:tracePt t="72785" x="4870450" y="1517650"/>
          <p14:tracePt t="72801" x="4927600" y="1524000"/>
          <p14:tracePt t="72818" x="5080000" y="1543050"/>
          <p14:tracePt t="72834" x="5308600" y="1568450"/>
          <p14:tracePt t="72851" x="5435600" y="1574800"/>
          <p14:tracePt t="72868" x="5715000" y="1587500"/>
          <p14:tracePt t="72884" x="5975350" y="1587500"/>
          <p14:tracePt t="72900" x="6076950" y="1587500"/>
          <p14:tracePt t="72918" x="6261100" y="1600200"/>
          <p14:tracePt t="72934" x="6362700" y="1606550"/>
          <p14:tracePt t="72951" x="6407150" y="1612900"/>
          <p14:tracePt t="72968" x="6445250" y="1619250"/>
          <p14:tracePt t="72984" x="6464300" y="1619250"/>
          <p14:tracePt t="73000" x="6470650" y="1619250"/>
          <p14:tracePt t="73037" x="6477000" y="1619250"/>
          <p14:tracePt t="73115" x="6483350" y="1619250"/>
          <p14:tracePt t="73122" x="6489700" y="1619250"/>
          <p14:tracePt t="73136" x="6496050" y="1619250"/>
          <p14:tracePt t="73150" x="6508750" y="1619250"/>
          <p14:tracePt t="73166" x="6534150" y="1619250"/>
          <p14:tracePt t="73183" x="6553200" y="1619250"/>
          <p14:tracePt t="73200" x="6623050" y="1612900"/>
          <p14:tracePt t="73216" x="6718300" y="1606550"/>
          <p14:tracePt t="73233" x="6756400" y="1593850"/>
          <p14:tracePt t="73250" x="6851650" y="1568450"/>
          <p14:tracePt t="73266" x="6959600" y="1549400"/>
          <p14:tracePt t="73283" x="7054850" y="1524000"/>
          <p14:tracePt t="73299" x="7099300" y="1517650"/>
          <p14:tracePt t="73316" x="7124700" y="1511300"/>
          <p14:tracePt t="73333" x="7162800" y="1504950"/>
          <p14:tracePt t="73349" x="7175500" y="1498600"/>
          <p14:tracePt t="73366" x="7175500" y="1492250"/>
          <p14:tracePt t="73382" x="7181850" y="1485900"/>
          <p14:tracePt t="73399" x="7181850" y="1473200"/>
          <p14:tracePt t="73432" x="7175500" y="1473200"/>
          <p14:tracePt t="73449" x="7162800" y="1466850"/>
          <p14:tracePt t="73466" x="7143750" y="1466850"/>
          <p14:tracePt t="73482" x="7131050" y="1466850"/>
          <p14:tracePt t="73498" x="7080250" y="1466850"/>
          <p14:tracePt t="73515" x="7023100" y="1473200"/>
          <p14:tracePt t="73532" x="6978650" y="1479550"/>
          <p14:tracePt t="73550" x="6851650" y="1498600"/>
          <p14:tracePt t="73565" x="6718300" y="1536700"/>
          <p14:tracePt t="73582" x="6648450" y="1549400"/>
          <p14:tracePt t="73599" x="6540500" y="1568450"/>
          <p14:tracePt t="73615" x="6496050" y="1581150"/>
          <p14:tracePt t="73631" x="6483350" y="1581150"/>
          <p14:tracePt t="73649" x="6470650" y="1587500"/>
          <p14:tracePt t="73704" x="6470650" y="1593850"/>
          <p14:tracePt t="73718" x="6477000" y="1600200"/>
          <p14:tracePt t="73746" x="6483350" y="1606550"/>
          <p14:tracePt t="73767" x="6489700" y="1606550"/>
          <p14:tracePt t="73796" x="6496050" y="1606550"/>
          <p14:tracePt t="73809" x="6502400" y="1612900"/>
          <p14:tracePt t="73837" x="6508750" y="1612900"/>
          <p14:tracePt t="73866" x="6515100" y="1619250"/>
          <p14:tracePt t="73887" x="6515100" y="1625600"/>
          <p14:tracePt t="73908" x="6515100" y="1631950"/>
          <p14:tracePt t="73915" x="6515100" y="1644650"/>
          <p14:tracePt t="73929" x="6515100" y="1663700"/>
          <p14:tracePt t="73936" x="6515100" y="1695450"/>
          <p14:tracePt t="73950" x="6508750" y="1746250"/>
          <p14:tracePt t="73964" x="6470650" y="1924050"/>
          <p14:tracePt t="73981" x="6445250" y="2051050"/>
          <p14:tracePt t="73997" x="6413500" y="2203450"/>
          <p14:tracePt t="74014" x="6299200" y="2635250"/>
          <p14:tracePt t="74030" x="6184900" y="3098800"/>
          <p14:tracePt t="74047" x="6127750" y="3327400"/>
          <p14:tracePt t="74064" x="6038850" y="3714750"/>
          <p14:tracePt t="74784" x="5981700" y="3714750"/>
          <p14:tracePt t="74791" x="5930900" y="3714750"/>
          <p14:tracePt t="74798" x="5892800" y="3714750"/>
          <p14:tracePt t="74814" x="5842000" y="3714750"/>
          <p14:tracePt t="74827" x="5702300" y="3721100"/>
          <p14:tracePt t="74844" x="5607050" y="3733800"/>
          <p14:tracePt t="74847" x="5492750" y="3746500"/>
          <p14:tracePt t="74863" x="5391150" y="3752850"/>
          <p14:tracePt t="74877" x="5289550" y="3771900"/>
          <p14:tracePt t="74894" x="5092700" y="3816350"/>
          <p14:tracePt t="74911" x="4889500" y="3854450"/>
          <p14:tracePt t="74927" x="4781550" y="3886200"/>
          <p14:tracePt t="74944" x="4591050" y="3917950"/>
          <p14:tracePt t="74961" x="4381500" y="3968750"/>
          <p14:tracePt t="74977" x="4279900" y="3981450"/>
          <p14:tracePt t="74993" x="4108450" y="4032250"/>
          <p14:tracePt t="75010" x="3962400" y="4102100"/>
          <p14:tracePt t="75026" x="3930650" y="4127500"/>
          <p14:tracePt t="75044" x="3867150" y="4146550"/>
          <p14:tracePt t="75060" x="3829050" y="4171950"/>
          <p14:tracePt t="75076" x="3816350" y="4184650"/>
          <p14:tracePt t="75093" x="3803650" y="4191000"/>
          <p14:tracePt t="75110" x="3790950" y="4210050"/>
          <p14:tracePt t="75126" x="3790950" y="4216400"/>
          <p14:tracePt t="75143" x="3784600" y="4235450"/>
          <p14:tracePt t="75159" x="3778250" y="4248150"/>
          <p14:tracePt t="75176" x="3765550" y="4279900"/>
          <p14:tracePt t="75192" x="3752850" y="4305300"/>
          <p14:tracePt t="75209" x="3746500" y="4318000"/>
          <p14:tracePt t="75226" x="3733800" y="4368800"/>
          <p14:tracePt t="75243" x="3721100" y="4425950"/>
          <p14:tracePt t="75259" x="3721100" y="4445000"/>
          <p14:tracePt t="75276" x="3714750" y="4514850"/>
          <p14:tracePt t="75292" x="3708400" y="4572000"/>
          <p14:tracePt t="75309" x="3708400" y="4597400"/>
          <p14:tracePt t="75326" x="3708400" y="4648200"/>
          <p14:tracePt t="75342" x="3733800" y="4692650"/>
          <p14:tracePt t="75360" x="3752850" y="4724400"/>
          <p14:tracePt t="75375" x="3765550" y="4743450"/>
          <p14:tracePt t="75392" x="3790950" y="4781550"/>
          <p14:tracePt t="75409" x="3810000" y="4794250"/>
          <p14:tracePt t="75425" x="3835400" y="4826000"/>
          <p14:tracePt t="75442" x="3854450" y="4851400"/>
          <p14:tracePt t="75459" x="3898900" y="4883150"/>
          <p14:tracePt t="75475" x="3905250" y="4895850"/>
          <p14:tracePt t="75491" x="3905250" y="4902200"/>
          <p14:tracePt t="75508" x="3911600" y="4908550"/>
          <p14:tracePt t="75549" x="3911600" y="4914900"/>
          <p14:tracePt t="75585" x="3911600" y="4921250"/>
          <p14:tracePt t="75739" x="3917950" y="4921250"/>
          <p14:tracePt t="75760" x="3924300" y="4921250"/>
          <p14:tracePt t="75775" x="3937000" y="4921250"/>
          <p14:tracePt t="75802" x="3943350" y="4921250"/>
          <p14:tracePt t="76238" x="3949700" y="4876800"/>
          <p14:tracePt t="76244" x="3981450" y="4806950"/>
          <p14:tracePt t="76255" x="4006850" y="4718050"/>
          <p14:tracePt t="76273" x="4095750" y="4387850"/>
          <p14:tracePt t="76289" x="4159250" y="4203700"/>
          <p14:tracePt t="76305" x="4318000" y="3771900"/>
          <p14:tracePt t="76322" x="4527550" y="3333750"/>
          <p14:tracePt t="76339" x="4622800" y="3130550"/>
          <p14:tracePt t="76355" x="4724400" y="2997200"/>
          <p14:tracePt t="76359" x="4813300" y="2825750"/>
          <p14:tracePt t="76372" x="4978400" y="2584450"/>
          <p14:tracePt t="76388" x="5067300" y="2476500"/>
          <p14:tracePt t="76406" x="5137150" y="2393950"/>
          <p14:tracePt t="76422" x="5270500" y="2247900"/>
          <p14:tracePt t="76438" x="5384800" y="2152650"/>
          <p14:tracePt t="76456" x="5454650" y="2095500"/>
          <p14:tracePt t="76471" x="5486400" y="2070100"/>
          <p14:tracePt t="76488" x="5530850" y="2038350"/>
          <p14:tracePt t="76505" x="5581650" y="2025650"/>
          <p14:tracePt t="76521" x="5600700" y="2019300"/>
          <p14:tracePt t="76538" x="5657850" y="1993900"/>
          <p14:tracePt t="76554" x="5727700" y="1993900"/>
          <p14:tracePt t="76571" x="5746750" y="1993900"/>
          <p14:tracePt t="76588" x="5803900" y="1987550"/>
          <p14:tracePt t="76604" x="5854700" y="1987550"/>
          <p14:tracePt t="76621" x="5880100" y="1987550"/>
          <p14:tracePt t="76638" x="5918200" y="2000250"/>
          <p14:tracePt t="76654" x="5956300" y="2006600"/>
          <p14:tracePt t="76671" x="5988050" y="2019300"/>
          <p14:tracePt t="76688" x="6045200" y="2032000"/>
          <p14:tracePt t="76705" x="6089650" y="2038350"/>
          <p14:tracePt t="76722" x="6203950" y="2089150"/>
          <p14:tracePt t="76737" x="6235700" y="2108200"/>
          <p14:tracePt t="76754" x="6267450" y="2120900"/>
          <p14:tracePt t="76771" x="6330950" y="2159000"/>
          <p14:tracePt t="76787" x="6375400" y="2197100"/>
          <p14:tracePt t="76804" x="6394450" y="2209800"/>
          <p14:tracePt t="76821" x="6432550" y="2247900"/>
          <p14:tracePt t="76837" x="6451600" y="2273300"/>
          <p14:tracePt t="76854" x="6457950" y="2279650"/>
          <p14:tracePt t="76870" x="6464300" y="2292350"/>
          <p14:tracePt t="76886" x="6470650" y="2292350"/>
          <p14:tracePt t="76925" x="6477000" y="2292350"/>
          <p14:tracePt t="77024" x="6483350" y="2298700"/>
          <p14:tracePt t="77044" x="6489700" y="2298700"/>
          <p14:tracePt t="77066" x="6496050" y="2298700"/>
          <p14:tracePt t="77072" x="6502400" y="2298700"/>
          <p14:tracePt t="77089" x="6515100" y="2298700"/>
          <p14:tracePt t="77103" x="6521450" y="2305050"/>
          <p14:tracePt t="77120" x="6565900" y="2324100"/>
          <p14:tracePt t="77136" x="6648450" y="2349500"/>
          <p14:tracePt t="77152" x="6705600" y="2368550"/>
          <p14:tracePt t="77169" x="6819900" y="2413000"/>
          <p14:tracePt t="77186" x="6927850" y="2451100"/>
          <p14:tracePt t="77202" x="6972300" y="2463800"/>
          <p14:tracePt t="77220" x="7067550" y="2501900"/>
          <p14:tracePt t="77236" x="7156450" y="2540000"/>
          <p14:tracePt t="77252" x="7194550" y="2552700"/>
          <p14:tracePt t="77269" x="7258050" y="2571750"/>
          <p14:tracePt t="77286" x="7315200" y="2584450"/>
          <p14:tracePt t="77302" x="7334250" y="2597150"/>
          <p14:tracePt t="77319" x="7378700" y="2622550"/>
          <p14:tracePt t="77336" x="7397750" y="2635250"/>
          <p14:tracePt t="77352" x="7442200" y="2654300"/>
          <p14:tracePt t="77368" x="7480300" y="2673350"/>
          <p14:tracePt t="77385" x="7493000" y="2692400"/>
          <p14:tracePt t="77402" x="7543800" y="2711450"/>
          <p14:tracePt t="77418" x="7556500" y="2711450"/>
          <p14:tracePt t="77435" x="7575550" y="2717800"/>
          <p14:tracePt t="77452" x="7600950" y="2724150"/>
          <p14:tracePt t="77468" x="7613650" y="2724150"/>
          <p14:tracePt t="77485" x="7626350" y="2724150"/>
          <p14:tracePt t="77501" x="7639050" y="2724150"/>
          <p14:tracePt t="77518" x="7645400" y="2724150"/>
          <p14:tracePt t="77535" x="7651750" y="2724150"/>
          <p14:tracePt t="77551" x="7670800" y="2724150"/>
          <p14:tracePt t="77568" x="7689850" y="2724150"/>
          <p14:tracePt t="77586" x="7721600" y="2711450"/>
          <p14:tracePt t="77601" x="7740650" y="2705100"/>
          <p14:tracePt t="77618" x="7791450" y="2673350"/>
          <p14:tracePt t="77635" x="7816850" y="2641600"/>
          <p14:tracePt t="78061" x="7816850" y="2647950"/>
          <p14:tracePt t="78068" x="7810500" y="2654300"/>
          <p14:tracePt t="78075" x="7785100" y="2679700"/>
          <p14:tracePt t="78089" x="7747000" y="2698750"/>
          <p14:tracePt t="78103" x="7683500" y="2736850"/>
          <p14:tracePt t="78115" x="7594600" y="2787650"/>
          <p14:tracePt t="78133" x="7137400" y="3054350"/>
          <p14:tracePt t="78149" x="6375400" y="3524250"/>
          <p14:tracePt t="78166" x="5886450" y="3841750"/>
          <p14:tracePt t="78182" x="4851400" y="4572000"/>
          <p14:tracePt t="78199" x="4330700" y="4978400"/>
          <p14:tracePt t="78216" x="2908300" y="5988050"/>
          <p14:tracePt t="78232" x="2520950" y="6267450"/>
          <p14:tracePt t="78249" x="2171700" y="6426200"/>
          <p14:tracePt t="78614" x="584200" y="6356350"/>
          <p14:tracePt t="78631" x="552450" y="6254750"/>
          <p14:tracePt t="78647" x="539750" y="6203950"/>
          <p14:tracePt t="78665" x="533400" y="6083300"/>
          <p14:tracePt t="78681" x="533400" y="5943600"/>
          <p14:tracePt t="78697" x="533400" y="5867400"/>
          <p14:tracePt t="78714" x="565150" y="5734050"/>
          <p14:tracePt t="78731" x="590550" y="5638800"/>
          <p14:tracePt t="78746" x="609600" y="5594350"/>
          <p14:tracePt t="78765" x="622300" y="5549900"/>
          <p14:tracePt t="78781" x="641350" y="5524500"/>
          <p14:tracePt t="78797" x="654050" y="5511800"/>
          <p14:tracePt t="78814" x="666750" y="5492750"/>
          <p14:tracePt t="78830" x="679450" y="5480050"/>
          <p14:tracePt t="78849" x="692150" y="5467350"/>
          <p14:tracePt t="78863" x="704850" y="5461000"/>
          <p14:tracePt t="78897" x="711200" y="5454650"/>
          <p14:tracePt t="78918" x="717550" y="5454650"/>
          <p14:tracePt t="79001" x="717550" y="5448300"/>
          <p14:tracePt t="79141" x="711200" y="5448300"/>
          <p14:tracePt t="79170" x="711200" y="5454650"/>
          <p14:tracePt t="79191" x="711200" y="5461000"/>
          <p14:tracePt t="83022" x="736600" y="5467350"/>
          <p14:tracePt t="83029" x="768350" y="5480050"/>
          <p14:tracePt t="83043" x="800100" y="5486400"/>
          <p14:tracePt t="83052" x="838200" y="5499100"/>
          <p14:tracePt t="83066" x="882650" y="5505450"/>
          <p14:tracePt t="83082" x="952500" y="5511800"/>
          <p14:tracePt t="83100" x="1041400" y="5524500"/>
          <p14:tracePt t="83115" x="1104900" y="5543550"/>
          <p14:tracePt t="83132" x="1162050" y="5549900"/>
          <p14:tracePt t="83150" x="1409700" y="5600700"/>
          <p14:tracePt t="83165" x="1498600" y="5632450"/>
          <p14:tracePt t="83182" x="1581150" y="5651500"/>
          <p14:tracePt t="83198" x="1746250" y="5689600"/>
          <p14:tracePt t="83214" x="1905000" y="5721350"/>
          <p14:tracePt t="83232" x="1987550" y="5746750"/>
          <p14:tracePt t="83248" x="2095500" y="5784850"/>
          <p14:tracePt t="83264" x="2203450" y="5829300"/>
          <p14:tracePt t="83282" x="2317750" y="5886450"/>
          <p14:tracePt t="83298" x="2362200" y="5924550"/>
          <p14:tracePt t="83315" x="2470150" y="6000750"/>
          <p14:tracePt t="83331" x="2571750" y="6064250"/>
          <p14:tracePt t="83348" x="2622550" y="6089650"/>
          <p14:tracePt t="83364" x="2743200" y="6178550"/>
          <p14:tracePt t="83381" x="2876550" y="6261100"/>
          <p14:tracePt t="83398" x="2921000" y="6273800"/>
          <p14:tracePt t="83415" x="3016250" y="6299200"/>
          <p14:tracePt t="83431" x="3136900" y="6311900"/>
          <p14:tracePt t="83448" x="3200400" y="6305550"/>
          <p14:tracePt t="83451" x="3257550" y="6299200"/>
          <p14:tracePt t="83464" x="3295650" y="6292850"/>
          <p14:tracePt t="83481" x="3321050" y="6267450"/>
          <p14:tracePt t="84053" x="3321050" y="6261100"/>
          <p14:tracePt t="84067" x="3333750" y="6254750"/>
          <p14:tracePt t="84074" x="3340100" y="6254750"/>
          <p14:tracePt t="84082" x="3359150" y="6242050"/>
          <p14:tracePt t="84098" x="3371850" y="6223000"/>
          <p14:tracePt t="84112" x="3397250" y="6216650"/>
          <p14:tracePt t="84128" x="3435350" y="6191250"/>
          <p14:tracePt t="84145" x="3498850" y="6159500"/>
          <p14:tracePt t="84162" x="3530600" y="6146800"/>
          <p14:tracePt t="84179" x="3606800" y="6108700"/>
          <p14:tracePt t="84195" x="3676650" y="6089650"/>
          <p14:tracePt t="84212" x="3721100" y="6076950"/>
          <p14:tracePt t="84229" x="3778250" y="6057900"/>
          <p14:tracePt t="84245" x="3829050" y="6038850"/>
          <p14:tracePt t="84261" x="3848100" y="6032500"/>
          <p14:tracePt t="84278" x="3892550" y="6019800"/>
          <p14:tracePt t="84294" x="3917950" y="6007100"/>
          <p14:tracePt t="84311" x="3930650" y="6007100"/>
          <p14:tracePt t="84328" x="3949700" y="6000750"/>
          <p14:tracePt t="84344" x="3962400" y="6000750"/>
          <p14:tracePt t="84362" x="3981450" y="5994400"/>
          <p14:tracePt t="84378" x="3987800" y="5994400"/>
          <p14:tracePt t="84394" x="3994150" y="5994400"/>
          <p14:tracePt t="84411" x="4013200" y="5994400"/>
          <p14:tracePt t="84428" x="4025900" y="5994400"/>
          <p14:tracePt t="84444" x="4032250" y="5988050"/>
          <p14:tracePt t="84461" x="4064000" y="5981700"/>
          <p14:tracePt t="84477" x="4095750" y="5975350"/>
          <p14:tracePt t="84494" x="4159250" y="5969000"/>
          <p14:tracePt t="84511" x="4184650" y="5962650"/>
          <p14:tracePt t="84527" x="4241800" y="5962650"/>
          <p14:tracePt t="84544" x="4298950" y="5962650"/>
          <p14:tracePt t="84560" x="4330700" y="5962650"/>
          <p14:tracePt t="84577" x="4375150" y="5969000"/>
          <p14:tracePt t="84594" x="4419600" y="5975350"/>
          <p14:tracePt t="84610" x="4451350" y="5994400"/>
          <p14:tracePt t="84627" x="4464050" y="6000750"/>
          <p14:tracePt t="84643" x="4533900" y="6051550"/>
          <p14:tracePt t="84660" x="4559300" y="6070600"/>
          <p14:tracePt t="84677" x="4603750" y="6127750"/>
          <p14:tracePt t="84693" x="4610100" y="6165850"/>
          <p14:tracePt t="87084" x="4597400" y="6165850"/>
          <p14:tracePt t="87091" x="4584700" y="6153150"/>
          <p14:tracePt t="87105" x="4572000" y="6140450"/>
          <p14:tracePt t="87119" x="4540250" y="6115050"/>
          <p14:tracePt t="87134" x="4521200" y="6108700"/>
          <p14:tracePt t="87151" x="4502150" y="6089650"/>
          <p14:tracePt t="87168" x="4457700" y="6045200"/>
          <p14:tracePt t="87185" x="4425950" y="6007100"/>
          <p14:tracePt t="87201" x="4413250" y="5988050"/>
          <p14:tracePt t="87217" x="4375150" y="5949950"/>
          <p14:tracePt t="87235" x="4349750" y="5924550"/>
          <p14:tracePt t="87252" x="4337050" y="5911850"/>
          <p14:tracePt t="87267" x="4305300" y="5892800"/>
          <p14:tracePt t="87284" x="4260850" y="5867400"/>
          <p14:tracePt t="87302" x="4197350" y="5835650"/>
          <p14:tracePt t="87317" x="4165600" y="5822950"/>
          <p14:tracePt t="87334" x="4076700" y="5778500"/>
          <p14:tracePt t="87351" x="3956050" y="5721350"/>
          <p14:tracePt t="87367" x="3873500" y="5683250"/>
          <p14:tracePt t="87384" x="3790950" y="5638800"/>
          <p14:tracePt t="87401" x="3511550" y="5505450"/>
          <p14:tracePt t="87417" x="3435350" y="5467350"/>
          <p14:tracePt t="87435" x="3244850" y="5384800"/>
          <p14:tracePt t="87450" x="3181350" y="5365750"/>
          <p14:tracePt t="87467" x="3124200" y="5334000"/>
          <p14:tracePt t="87484" x="3009900" y="5283200"/>
          <p14:tracePt t="87500" x="2927350" y="5207000"/>
          <p14:tracePt t="87517" x="2882900" y="5162550"/>
          <p14:tracePt t="87534" x="2838450" y="5124450"/>
          <p14:tracePt t="87550" x="2806700" y="5111750"/>
          <p14:tracePt t="87566" x="2787650" y="5099050"/>
          <p14:tracePt t="87583" x="2730500" y="5060950"/>
          <p14:tracePt t="87599" x="2717800" y="5048250"/>
          <p14:tracePt t="87618" x="2692400" y="5035550"/>
          <p14:tracePt t="87633" x="2647950" y="5029200"/>
          <p14:tracePt t="87650" x="2635250" y="5029200"/>
          <p14:tracePt t="87667" x="2603500" y="5029200"/>
          <p14:tracePt t="87683" x="2571750" y="5029200"/>
          <p14:tracePt t="87699" x="2552700" y="5029200"/>
          <p14:tracePt t="87716" x="2514600" y="5029200"/>
          <p14:tracePt t="87733" x="2501900" y="5029200"/>
          <p14:tracePt t="87750" x="2463800" y="5022850"/>
          <p14:tracePt t="87766" x="2413000" y="5010150"/>
          <p14:tracePt t="87782" x="2393950" y="5003800"/>
          <p14:tracePt t="87800" x="2349500" y="4984750"/>
          <p14:tracePt t="87816" x="2324100" y="4965700"/>
          <p14:tracePt t="87832" x="2311400" y="4959350"/>
          <p14:tracePt t="87849" x="2292350" y="4946650"/>
          <p14:tracePt t="87866" x="2286000" y="4946650"/>
          <p14:tracePt t="87882" x="2279650" y="4946650"/>
          <p14:tracePt t="87899" x="2273300" y="4946650"/>
          <p14:tracePt t="88334" x="2273300" y="4940300"/>
          <p14:tracePt t="88342" x="2266950" y="4933950"/>
          <p14:tracePt t="88356" x="2266950" y="4927600"/>
          <p14:tracePt t="88364" x="2254250" y="4914900"/>
          <p14:tracePt t="88381" x="2235200" y="4889500"/>
          <p14:tracePt t="88398" x="2228850" y="4876800"/>
          <p14:tracePt t="88414" x="2209800" y="4826000"/>
          <p14:tracePt t="88430" x="2197100" y="4806950"/>
          <p14:tracePt t="88447" x="2171700" y="4749800"/>
          <p14:tracePt t="88463" x="2165350" y="4686300"/>
          <p14:tracePt t="88480" x="2152650" y="4629150"/>
          <p14:tracePt t="88497" x="2152650" y="4591050"/>
          <p14:tracePt t="88513" x="2152650" y="4578350"/>
          <p14:tracePt t="88531" x="2152650" y="4552950"/>
          <p14:tracePt t="88547" x="2152650" y="4533900"/>
          <p14:tracePt t="88563" x="2152650" y="4521200"/>
          <p14:tracePt t="88580" x="2152650" y="4508500"/>
          <p14:tracePt t="88597" x="2152650" y="4489450"/>
          <p14:tracePt t="88613" x="2152650" y="4483100"/>
          <p14:tracePt t="88630" x="2152650" y="4470400"/>
          <p14:tracePt t="88646" x="2152650" y="4464050"/>
          <p14:tracePt t="88679" x="2152650" y="4451350"/>
          <p14:tracePt t="88696" x="2152650" y="4445000"/>
          <p14:tracePt t="88715" x="2152650" y="4438650"/>
          <p14:tracePt t="88746" x="2152650" y="4432300"/>
          <p14:tracePt t="88765" x="2152650" y="4425950"/>
          <p14:tracePt t="88783" x="2152650" y="4419600"/>
          <p14:tracePt t="88799" x="2152650" y="4413250"/>
          <p14:tracePt t="88826" x="2152650" y="4406900"/>
          <p14:tracePt t="88833" x="2152650" y="4400550"/>
          <p14:tracePt t="88896" x="2152650" y="4394200"/>
          <p14:tracePt t="88924" x="2152650" y="4387850"/>
          <p14:tracePt t="88966" x="2165350" y="4381500"/>
          <p14:tracePt t="88973" x="2171700" y="4381500"/>
          <p14:tracePt t="88987" x="2178050" y="4381500"/>
          <p14:tracePt t="88995" x="2184400" y="4381500"/>
          <p14:tracePt t="89015" x="2190750" y="4381500"/>
          <p14:tracePt t="89031" x="2203450" y="4381500"/>
          <p14:tracePt t="89064" x="2209800" y="4381500"/>
          <p14:tracePt t="89079" x="2216150" y="4381500"/>
          <p14:tracePt t="89085" x="2222500" y="4381500"/>
          <p14:tracePt t="89099" x="2228850" y="4381500"/>
          <p14:tracePt t="89120" x="2235200" y="4381500"/>
          <p14:tracePt t="89134" x="2241550" y="4381500"/>
          <p14:tracePt t="89211" x="2247900" y="4375150"/>
          <p14:tracePt t="89232" x="2247900" y="4368800"/>
          <p14:tracePt t="89260" x="2247900" y="4362450"/>
          <p14:tracePt t="89267" x="2247900" y="4356100"/>
          <p14:tracePt t="89295" x="2247900" y="4343400"/>
          <p14:tracePt t="89309" x="2247900" y="4330700"/>
          <p14:tracePt t="89317" x="2247900" y="4318000"/>
          <p14:tracePt t="89327" x="2247900" y="4305300"/>
          <p14:tracePt t="89345" x="2241550" y="4273550"/>
          <p14:tracePt t="89360" x="2235200" y="4260850"/>
          <p14:tracePt t="89377" x="2235200" y="4248150"/>
          <p14:tracePt t="89394" x="2222500" y="4210050"/>
          <p14:tracePt t="89410" x="2222500" y="4203700"/>
          <p14:tracePt t="89427" x="2216150" y="4197350"/>
          <p14:tracePt t="89675" x="2216150" y="4203700"/>
          <p14:tracePt t="89695" x="2216150" y="4210050"/>
          <p14:tracePt t="89745" x="2222500" y="4216400"/>
          <p14:tracePt t="89773" x="2222500" y="4222750"/>
          <p14:tracePt t="89786" x="2228850" y="4222750"/>
          <p14:tracePt t="89795" x="2228850" y="4229100"/>
          <p14:tracePt t="89809" x="2241550" y="4241800"/>
          <p14:tracePt t="89825" x="2247900" y="4254500"/>
          <p14:tracePt t="89843" x="2292350" y="4286250"/>
          <p14:tracePt t="89858" x="2374900" y="4362450"/>
          <p14:tracePt t="89875" x="2419350" y="4406900"/>
          <p14:tracePt t="89892" x="2552700" y="4514850"/>
          <p14:tracePt t="89909" x="2692400" y="4635500"/>
          <p14:tracePt t="89925" x="2762250" y="4711700"/>
          <p14:tracePt t="89942" x="2940050" y="4845050"/>
          <p14:tracePt t="89958" x="3035300" y="4908550"/>
          <p14:tracePt t="89975" x="3251200" y="5035550"/>
          <p14:tracePt t="89978" x="3359150" y="5099050"/>
          <p14:tracePt t="89992" x="3448050" y="5162550"/>
          <p14:tracePt t="90009" x="3543300" y="5226050"/>
          <p14:tracePt t="90025" x="3803650" y="5410200"/>
          <p14:tracePt t="90041" x="3873500" y="5473700"/>
          <p14:tracePt t="90058" x="3956050" y="5537200"/>
          <p14:tracePt t="90075" x="4064000" y="5638800"/>
          <p14:tracePt t="90091" x="4133850" y="5702300"/>
          <p14:tracePt t="90108" x="4165600" y="5727700"/>
          <p14:tracePt t="90125" x="4178300" y="5753100"/>
          <p14:tracePt t="90661" x="4197350" y="5765800"/>
          <p14:tracePt t="90669" x="4229100" y="5778500"/>
          <p14:tracePt t="90676" x="4273550" y="5797550"/>
          <p14:tracePt t="90690" x="4311650" y="5816600"/>
          <p14:tracePt t="90705" x="4387850" y="5848350"/>
          <p14:tracePt t="90722" x="4419600" y="5861050"/>
          <p14:tracePt t="90740" x="4502150" y="5899150"/>
          <p14:tracePt t="90755" x="4514850" y="5918200"/>
          <p14:tracePt t="90772" x="4552950" y="5937250"/>
          <p14:tracePt t="90789" x="4578350" y="5962650"/>
          <p14:tracePt t="90805" x="4591050" y="5975350"/>
          <p14:tracePt t="90823" x="4597400" y="5988050"/>
          <p14:tracePt t="90838" x="4635500" y="6038850"/>
          <p14:tracePt t="90855" x="4648200" y="6051550"/>
          <p14:tracePt t="90873" x="4673600" y="6076950"/>
          <p14:tracePt t="90888" x="4692650" y="6089650"/>
          <p14:tracePt t="90905" x="4730750" y="6121400"/>
          <p14:tracePt t="90922" x="4781550" y="6134100"/>
          <p14:tracePt t="90938" x="4813300" y="6153150"/>
          <p14:tracePt t="90955" x="4883150" y="6159500"/>
          <p14:tracePt t="90971" x="4927600" y="6165850"/>
          <p14:tracePt t="90988" x="4959350" y="6165850"/>
          <p14:tracePt t="91005" x="5035550" y="6127750"/>
          <p14:tracePt t="91021" x="5073650" y="6083300"/>
          <p14:tracePt t="92246" x="5080000" y="6083300"/>
          <p14:tracePt t="92253" x="5092700" y="6083300"/>
          <p14:tracePt t="92267" x="5099050" y="6083300"/>
          <p14:tracePt t="92283" x="5118100" y="6076950"/>
          <p14:tracePt t="92301" x="5130800" y="6076950"/>
          <p14:tracePt t="92317" x="5156200" y="6070600"/>
          <p14:tracePt t="92333" x="5194300" y="6064250"/>
          <p14:tracePt t="92351" x="5213350" y="6057900"/>
          <p14:tracePt t="92366" x="5245100" y="6057900"/>
          <p14:tracePt t="92384" x="5264150" y="6051550"/>
          <p14:tracePt t="92401" x="5327650" y="6045200"/>
          <p14:tracePt t="92416" x="5346700" y="6038850"/>
          <p14:tracePt t="92433" x="5359400" y="6038850"/>
          <p14:tracePt t="92450" x="5384800" y="6038850"/>
          <p14:tracePt t="92466" x="5397500" y="6032500"/>
          <p14:tracePt t="92483" x="5410200" y="6032500"/>
          <p14:tracePt t="92500" x="5416550" y="6032500"/>
          <p14:tracePt t="92516" x="5429250" y="6032500"/>
          <p14:tracePt t="92534" x="5454650" y="6032500"/>
          <p14:tracePt t="92549" x="5467350" y="6032500"/>
          <p14:tracePt t="92566" x="5505450" y="6032500"/>
          <p14:tracePt t="92583" x="5575300" y="6032500"/>
          <p14:tracePt t="92599" x="5613400" y="6038850"/>
          <p14:tracePt t="92616" x="5708650" y="6051550"/>
          <p14:tracePt t="92633" x="5829300" y="6070600"/>
          <p14:tracePt t="92649" x="5905500" y="6076950"/>
          <p14:tracePt t="92666" x="5981700" y="6089650"/>
          <p14:tracePt t="92682" x="6242050" y="6115050"/>
          <p14:tracePt t="92699" x="6318250" y="6127750"/>
          <p14:tracePt t="92716" x="6451600" y="6146800"/>
          <p14:tracePt t="92732" x="6502400" y="6146800"/>
          <p14:tracePt t="92749" x="6604000" y="6153150"/>
          <p14:tracePt t="92766" x="6724650" y="6140450"/>
          <p14:tracePt t="92782" x="6858000" y="6102350"/>
          <p14:tracePt t="92798" x="6896100" y="6096000"/>
          <p14:tracePt t="92815" x="6915150" y="6076950"/>
          <p14:tracePt t="94084" x="6921500" y="6076950"/>
          <p14:tracePt t="94098" x="6927850" y="6076950"/>
          <p14:tracePt t="94105" x="6946900" y="6096000"/>
          <p14:tracePt t="94119" x="6959600" y="6108700"/>
          <p14:tracePt t="94128" x="6978650" y="6121400"/>
          <p14:tracePt t="94143" x="6991350" y="6134100"/>
          <p14:tracePt t="94161" x="7048500" y="6191250"/>
          <p14:tracePt t="94177" x="7105650" y="6248400"/>
          <p14:tracePt t="94194" x="7137400" y="6280150"/>
          <p14:tracePt t="94211" x="7188200" y="6337300"/>
          <p14:tracePt t="94227" x="7232650" y="6381750"/>
          <p14:tracePt t="94243" x="7258050" y="6407150"/>
          <p14:tracePt t="94261" x="7283450" y="6426200"/>
          <p14:tracePt t="94277" x="7296150" y="6438900"/>
          <p14:tracePt t="94293" x="7308850" y="6445250"/>
          <p14:tracePt t="94309" x="7315200" y="6457950"/>
          <p14:tracePt t="94344" x="7321550" y="6457950"/>
          <p14:tracePt t="94360" x="7321550" y="6451600"/>
          <p14:tracePt t="94757" x="7321550" y="6445250"/>
          <p14:tracePt t="94771" x="7321550" y="6432550"/>
          <p14:tracePt t="94779" x="7308850" y="6413500"/>
          <p14:tracePt t="94792" x="7302500" y="6400800"/>
          <p14:tracePt t="94808" x="7289800" y="6362700"/>
          <p14:tracePt t="94825" x="7283450" y="6330950"/>
          <p14:tracePt t="94842" x="7245350" y="6223000"/>
          <p14:tracePt t="94858" x="7194550" y="6051550"/>
          <p14:tracePt t="94874" x="7169150" y="5949950"/>
          <p14:tracePt t="94892" x="7092950" y="5702300"/>
          <p14:tracePt t="94908" x="7048500" y="5562600"/>
          <p14:tracePt t="94924" x="6972300" y="5302250"/>
          <p14:tracePt t="94941" x="6896100" y="5105400"/>
          <p14:tracePt t="94958" x="6864350" y="5016500"/>
          <p14:tracePt t="94975" x="6807200" y="4864100"/>
          <p14:tracePt t="94991" x="6769100" y="4743450"/>
          <p14:tracePt t="95007" x="6750050" y="4705350"/>
          <p14:tracePt t="95025" x="6718300" y="4641850"/>
          <p14:tracePt t="95041" x="6705600" y="4603750"/>
          <p14:tracePt t="95058" x="6699250" y="4591050"/>
          <p14:tracePt t="95074" x="6686550" y="4565650"/>
          <p14:tracePt t="95091" x="6673850" y="4546600"/>
          <p14:tracePt t="95123" x="6661150" y="4533900"/>
          <p14:tracePt t="95141" x="6654800" y="4527550"/>
          <p14:tracePt t="95158" x="6642100" y="4521200"/>
          <p14:tracePt t="95174" x="6635750" y="4508500"/>
          <p14:tracePt t="95191" x="6623050" y="4502150"/>
          <p14:tracePt t="95207" x="6610350" y="4489450"/>
          <p14:tracePt t="95223" x="6591300" y="4483100"/>
          <p14:tracePt t="95241" x="6584950" y="4483100"/>
          <p14:tracePt t="95256" x="6553200" y="4464050"/>
          <p14:tracePt t="95274" x="6540500" y="4457700"/>
          <p14:tracePt t="95290" x="6527800" y="4451350"/>
          <p14:tracePt t="95306" x="6521450" y="4445000"/>
          <p14:tracePt t="95424" x="6527800" y="4445000"/>
          <p14:tracePt t="95445" x="6540500" y="4445000"/>
          <p14:tracePt t="95459" x="6546850" y="4445000"/>
          <p14:tracePt t="95474" x="6559550" y="4445000"/>
          <p14:tracePt t="95486" x="6572250" y="4445000"/>
          <p14:tracePt t="95493" x="6597650" y="4445000"/>
          <p14:tracePt t="95509" x="6629400" y="4445000"/>
          <p14:tracePt t="95523" x="6673850" y="4445000"/>
          <p14:tracePt t="95539" x="6724650" y="4445000"/>
          <p14:tracePt t="95556" x="6794500" y="4457700"/>
          <p14:tracePt t="95572" x="6959600" y="4464050"/>
          <p14:tracePt t="95589" x="7112000" y="4476750"/>
          <p14:tracePt t="95606" x="7258050" y="4495800"/>
          <p14:tracePt t="95622" x="7353300" y="4514850"/>
          <p14:tracePt t="95639" x="7378700" y="4521200"/>
          <p14:tracePt t="95656" x="7429500" y="4533900"/>
          <p14:tracePt t="95672" x="7461250" y="4540250"/>
          <p14:tracePt t="95688" x="7473950" y="4540250"/>
          <p14:tracePt t="95706" x="7518400" y="4540250"/>
          <p14:tracePt t="95722" x="7531100" y="4540250"/>
          <p14:tracePt t="95738" x="7537450" y="4533900"/>
          <p14:tracePt t="97032" x="7524750" y="4533900"/>
          <p14:tracePt t="97046" x="7512050" y="4527550"/>
          <p14:tracePt t="97060" x="7499350" y="4521200"/>
          <p14:tracePt t="97074" x="7486650" y="4521200"/>
          <p14:tracePt t="97083" x="7480300" y="4521200"/>
          <p14:tracePt t="97101" x="7467600" y="4521200"/>
          <p14:tracePt t="97117" x="7454900" y="4521200"/>
          <p14:tracePt t="97133" x="7435850" y="4521200"/>
          <p14:tracePt t="97150" x="7410450" y="4521200"/>
          <p14:tracePt t="97167" x="7366000" y="4521200"/>
          <p14:tracePt t="97183" x="7327900" y="4521200"/>
          <p14:tracePt t="97201" x="7156450" y="4521200"/>
          <p14:tracePt t="97216" x="7080250" y="4521200"/>
          <p14:tracePt t="97233" x="7004050" y="4521200"/>
          <p14:tracePt t="97250" x="6851650" y="4527550"/>
          <p14:tracePt t="97266" x="6661150" y="4540250"/>
          <p14:tracePt t="97283" x="6559550" y="4540250"/>
          <p14:tracePt t="97300" x="6356350" y="4540250"/>
          <p14:tracePt t="97316" x="6153150" y="4546600"/>
          <p14:tracePt t="97333" x="6064250" y="4546600"/>
          <p14:tracePt t="97349" x="5886450" y="4546600"/>
          <p14:tracePt t="97366" x="5708650" y="4546600"/>
          <p14:tracePt t="97383" x="5568950" y="4533900"/>
          <p14:tracePt t="97399" x="5511800" y="4533900"/>
          <p14:tracePt t="97416" x="5461000" y="4527550"/>
          <p14:tracePt t="97433" x="5340350" y="4502150"/>
          <p14:tracePt t="97449" x="5308600" y="4502150"/>
          <p14:tracePt t="97466" x="5276850" y="4495800"/>
          <p14:tracePt t="97482" x="5194300" y="4476750"/>
          <p14:tracePt t="97499" x="5168900" y="4470400"/>
          <p14:tracePt t="97517" x="5111750" y="4451350"/>
          <p14:tracePt t="97533" x="5092700" y="4432300"/>
          <p14:tracePt t="97549" x="5054600" y="4419600"/>
          <p14:tracePt t="97566" x="5003800" y="4375150"/>
          <p14:tracePt t="97582" x="4972050" y="4349750"/>
          <p14:tracePt t="97599" x="4902200" y="4305300"/>
          <p14:tracePt t="97615" x="4819650" y="4222750"/>
          <p14:tracePt t="97632" x="4787900" y="4178300"/>
          <p14:tracePt t="97648" x="4718050" y="4114800"/>
          <p14:tracePt t="97665" x="4679950" y="4070350"/>
          <p14:tracePt t="98799" x="4692650" y="4076700"/>
          <p14:tracePt t="98806" x="4718050" y="4083050"/>
          <p14:tracePt t="98820" x="4749800" y="4108450"/>
          <p14:tracePt t="98828" x="4781550" y="4121150"/>
          <p14:tracePt t="98844" x="4800600" y="4146550"/>
          <p14:tracePt t="98862" x="4857750" y="4184650"/>
          <p14:tracePt t="98877" x="4921250" y="4229100"/>
          <p14:tracePt t="98894" x="4940300" y="4248150"/>
          <p14:tracePt t="98911" x="4984750" y="4279900"/>
          <p14:tracePt t="98927" x="5016500" y="4318000"/>
          <p14:tracePt t="98944" x="5029200" y="4330700"/>
          <p14:tracePt t="98961" x="5054600" y="4343400"/>
          <p14:tracePt t="98977" x="5080000" y="4362450"/>
          <p14:tracePt t="98994" x="5086350" y="4368800"/>
          <p14:tracePt t="99010" x="5111750" y="4381500"/>
          <p14:tracePt t="99027" x="5124450" y="4381500"/>
          <p14:tracePt t="99044" x="5168900" y="4394200"/>
          <p14:tracePt t="99060" x="5187950" y="4394200"/>
          <p14:tracePt t="99077" x="5213350" y="4400550"/>
          <p14:tracePt t="99094" x="5257800" y="4413250"/>
          <p14:tracePt t="99110" x="5321300" y="4432300"/>
          <p14:tracePt t="99127" x="5346700" y="4432300"/>
          <p14:tracePt t="99143" x="5397500" y="4438650"/>
          <p14:tracePt t="99160" x="5448300" y="4438650"/>
          <p14:tracePt t="99176" x="5473700" y="4445000"/>
          <p14:tracePt t="99193" x="5518150" y="4451350"/>
          <p14:tracePt t="99210" x="5549900" y="4464050"/>
          <p14:tracePt t="99227" x="5575300" y="4470400"/>
          <p14:tracePt t="99243" x="5581650" y="4470400"/>
          <p14:tracePt t="99259" x="5594350" y="4470400"/>
          <p14:tracePt t="99318" x="5581650" y="4464050"/>
          <p14:tracePt t="99325" x="5575300" y="4464050"/>
          <p14:tracePt t="99339" x="5562600" y="4464050"/>
          <p14:tracePt t="99346" x="5556250" y="4464050"/>
          <p14:tracePt t="99362" x="5543550" y="4464050"/>
          <p14:tracePt t="99376" x="5518150" y="4464050"/>
          <p14:tracePt t="99392" x="5454650" y="4464050"/>
          <p14:tracePt t="99410" x="5340350" y="4464050"/>
          <p14:tracePt t="99426" x="5264150" y="4464050"/>
          <p14:tracePt t="99442" x="5041900" y="4489450"/>
          <p14:tracePt t="99459" x="4800600" y="4502150"/>
          <p14:tracePt t="99475" x="4660900" y="4514850"/>
          <p14:tracePt t="99492" x="4400550" y="4533900"/>
          <p14:tracePt t="99508" x="4121150" y="4533900"/>
          <p14:tracePt t="99525" x="3994150" y="4533900"/>
          <p14:tracePt t="99542" x="3867150" y="4533900"/>
          <p14:tracePt t="99558" x="3549650" y="4508500"/>
          <p14:tracePt t="99575" x="3460750" y="4502150"/>
          <p14:tracePt t="99578" x="3384550" y="4489450"/>
          <p14:tracePt t="99594" x="3302000" y="4470400"/>
          <p14:tracePt t="99608" x="3168650" y="4445000"/>
          <p14:tracePt t="99625" x="3117850" y="4425950"/>
          <p14:tracePt t="99641" x="3016250" y="4387850"/>
          <p14:tracePt t="99658" x="2978150" y="4368800"/>
          <p14:tracePt t="99676" x="2895600" y="4343400"/>
          <p14:tracePt t="99691" x="2876550" y="4337050"/>
          <p14:tracePt t="99708" x="2851150" y="4330700"/>
          <p14:tracePt t="99725" x="2806700" y="4318000"/>
          <p14:tracePt t="99741" x="2755900" y="4318000"/>
          <p14:tracePt t="99758" x="2736850" y="4318000"/>
          <p14:tracePt t="99774" x="2698750" y="4311650"/>
          <p14:tracePt t="99791" x="2686050" y="4311650"/>
          <p14:tracePt t="99824" x="2679700" y="4311650"/>
          <p14:tracePt t="99841" x="2673350" y="4318000"/>
          <p14:tracePt t="99858" x="2667000" y="4324350"/>
          <p14:tracePt t="99874" x="2660650" y="4324350"/>
          <p14:tracePt t="99891" x="2654300" y="4337050"/>
          <p14:tracePt t="99908" x="2647950" y="4343400"/>
          <p14:tracePt t="99924" x="2641600" y="4349750"/>
          <p14:tracePt t="99940" x="2635250" y="4349750"/>
          <p14:tracePt t="99957" x="2622550" y="4362450"/>
          <p14:tracePt t="99974" x="2616200" y="4368800"/>
          <p14:tracePt t="99991" x="2590800" y="4375150"/>
          <p14:tracePt t="100007" x="2578100" y="4387850"/>
          <p14:tracePt t="100023" x="2514600" y="4406900"/>
          <p14:tracePt t="100041" x="2413000" y="4457700"/>
          <p14:tracePt t="100057" x="2362200" y="4476750"/>
          <p14:tracePt t="100073" x="2235200" y="4521200"/>
          <p14:tracePt t="100090" x="2120900" y="4546600"/>
          <p14:tracePt t="100106" x="2051050" y="4546600"/>
          <p14:tracePt t="100123" x="1936750" y="4552950"/>
          <p14:tracePt t="100140" x="1816100" y="4540250"/>
          <p14:tracePt t="100156" x="1758950" y="4521200"/>
          <p14:tracePt t="100174" x="1695450" y="4489450"/>
          <p14:tracePt t="100190" x="1663700" y="4464050"/>
          <p14:tracePt t="100206" x="1651000" y="4457700"/>
          <p14:tracePt t="100223" x="1638300" y="4445000"/>
          <p14:tracePt t="100239" x="1631950" y="4432300"/>
          <p14:tracePt t="100256" x="1625600" y="4425950"/>
          <p14:tracePt t="100273" x="1625600" y="4413250"/>
          <p14:tracePt t="100289" x="1619250" y="4406900"/>
          <p14:tracePt t="100308" x="1612900" y="4406900"/>
          <p14:tracePt t="100328" x="1612900" y="4400550"/>
          <p14:tracePt t="100370" x="1606550" y="4394200"/>
          <p14:tracePt t="100461" x="1600200" y="4394200"/>
          <p14:tracePt t="100489" x="1600200" y="4400550"/>
          <p14:tracePt t="100510" x="1593850" y="4400550"/>
          <p14:tracePt t="100580" x="1593850" y="4406900"/>
          <p14:tracePt t="100587" x="1587500" y="4406900"/>
          <p14:tracePt t="100622" x="1581150" y="4406900"/>
          <p14:tracePt t="100643" x="1574800" y="4406900"/>
          <p14:tracePt t="100650" x="1574800" y="4413250"/>
          <p14:tracePt t="100664" x="1568450" y="4413250"/>
          <p14:tracePt t="100678" x="1562100" y="4413250"/>
          <p14:tracePt t="100687" x="1555750" y="4413250"/>
          <p14:tracePt t="100713" x="1549400" y="4413250"/>
          <p14:tracePt t="100722" x="1536700" y="4413250"/>
          <p14:tracePt t="100737" x="1524000" y="4413250"/>
          <p14:tracePt t="100754" x="1511300" y="4413250"/>
          <p14:tracePt t="100771" x="1479550" y="4419600"/>
          <p14:tracePt t="100787" x="1460500" y="4419600"/>
          <p14:tracePt t="100805" x="1435100" y="4425950"/>
          <p14:tracePt t="100821" x="1422400" y="4425950"/>
          <p14:tracePt t="100837" x="1409700" y="4432300"/>
          <p14:tracePt t="100854" x="1397000" y="4432300"/>
          <p14:tracePt t="100887" x="1390650" y="4432300"/>
          <p14:tracePt t="100980" x="1384300" y="4432300"/>
          <p14:tracePt t="101106" x="1390650" y="4432300"/>
          <p14:tracePt t="101121" x="1397000" y="4432300"/>
          <p14:tracePt t="101127" x="1403350" y="4432300"/>
          <p14:tracePt t="101148" x="1409700" y="4432300"/>
          <p14:tracePt t="101156" x="1416050" y="4432300"/>
          <p14:tracePt t="101170" x="1435100" y="4438650"/>
          <p14:tracePt t="101186" x="1454150" y="4438650"/>
          <p14:tracePt t="101203" x="1485900" y="4445000"/>
          <p14:tracePt t="101220" x="1606550" y="4464050"/>
          <p14:tracePt t="101236" x="1670050" y="4470400"/>
          <p14:tracePt t="101253" x="1739900" y="4483100"/>
          <p14:tracePt t="101270" x="1892300" y="4489450"/>
          <p14:tracePt t="101286" x="2082800" y="4502150"/>
          <p14:tracePt t="101303" x="2298700" y="4502150"/>
          <p14:tracePt t="101319" x="2413000" y="4502150"/>
          <p14:tracePt t="101336" x="2641600" y="4502150"/>
          <p14:tracePt t="101353" x="2889250" y="4495800"/>
          <p14:tracePt t="101369" x="3003550" y="4489450"/>
          <p14:tracePt t="101387" x="3238500" y="4470400"/>
          <p14:tracePt t="101403" x="3467100" y="4445000"/>
          <p14:tracePt t="101419" x="3556000" y="4413250"/>
          <p14:tracePt t="101436" x="3752850" y="4375150"/>
          <p14:tracePt t="101452" x="3930650" y="4343400"/>
          <p14:tracePt t="101469" x="4013200" y="4305300"/>
          <p14:tracePt t="101486" x="4146550" y="4254500"/>
          <p14:tracePt t="101502" x="4279900" y="4229100"/>
          <p14:tracePt t="101518" x="4356100" y="4216400"/>
          <p14:tracePt t="101535" x="4464050" y="4210050"/>
          <p14:tracePt t="101551" x="4502150" y="4210050"/>
          <p14:tracePt t="101568" x="4572000" y="4216400"/>
          <p14:tracePt t="101585" x="4629150" y="4216400"/>
          <p14:tracePt t="101602" x="4654550" y="4222750"/>
          <p14:tracePt t="101618" x="4686300" y="4229100"/>
          <p14:tracePt t="101634" x="4705350" y="4235450"/>
          <p14:tracePt t="101651" x="4711700" y="4241800"/>
          <p14:tracePt t="101668" x="4730750" y="4254500"/>
          <p14:tracePt t="101685" x="4743450" y="4273550"/>
          <p14:tracePt t="101703" x="4749800" y="4292600"/>
          <p14:tracePt t="101718" x="4756150" y="4337050"/>
          <p14:tracePt t="102927" x="4749800" y="4337050"/>
          <p14:tracePt t="102948" x="4737100" y="4337050"/>
          <p14:tracePt t="102955" x="4730750" y="4330700"/>
          <p14:tracePt t="102964" x="4718050" y="4330700"/>
          <p14:tracePt t="102979" x="4699000" y="4324350"/>
          <p14:tracePt t="102997" x="4660900" y="4311650"/>
          <p14:tracePt t="103013" x="4641850" y="4311650"/>
          <p14:tracePt t="103030" x="4591050" y="4292600"/>
          <p14:tracePt t="103047" x="4565650" y="4292600"/>
          <p14:tracePt t="103063" x="4483100" y="4286250"/>
          <p14:tracePt t="103080" x="4406900" y="4286250"/>
          <p14:tracePt t="103096" x="4311650" y="4279900"/>
          <p14:tracePt t="103113" x="4273550" y="4279900"/>
          <p14:tracePt t="103129" x="4159250" y="4279900"/>
          <p14:tracePt t="103145" x="4051300" y="4286250"/>
          <p14:tracePt t="103162" x="4000500" y="4286250"/>
          <p14:tracePt t="103180" x="3898900" y="4286250"/>
          <p14:tracePt t="103196" x="3816350" y="4298950"/>
          <p14:tracePt t="103212" x="3778250" y="4298950"/>
          <p14:tracePt t="103229" x="3721100" y="4298950"/>
          <p14:tracePt t="103246" x="3663950" y="4298950"/>
          <p14:tracePt t="103262" x="3644900" y="4298950"/>
          <p14:tracePt t="103279" x="3594100" y="4298950"/>
          <p14:tracePt t="103296" x="3575050" y="4298950"/>
          <p14:tracePt t="103313" x="3511550" y="4286250"/>
          <p14:tracePt t="103329" x="3492500" y="4286250"/>
          <p14:tracePt t="103345" x="3467100" y="4286250"/>
          <p14:tracePt t="103362" x="3448050" y="4292600"/>
          <p14:tracePt t="103914" x="3441700" y="4292600"/>
          <p14:tracePt t="103928" x="3429000" y="4292600"/>
          <p14:tracePt t="103935" x="3416300" y="4286250"/>
          <p14:tracePt t="103950" x="3397250" y="4279900"/>
          <p14:tracePt t="103960" x="3378200" y="4267200"/>
          <p14:tracePt t="103977" x="3327400" y="4254500"/>
          <p14:tracePt t="103993" x="3295650" y="4241800"/>
          <p14:tracePt t="104010" x="3213100" y="4216400"/>
          <p14:tracePt t="104027" x="3124200" y="4178300"/>
          <p14:tracePt t="104043" x="3086100" y="4171950"/>
          <p14:tracePt t="104060" x="3022600" y="4159250"/>
          <p14:tracePt t="104076" x="2965450" y="4159250"/>
          <p14:tracePt t="104092" x="2940050" y="4159250"/>
          <p14:tracePt t="104110" x="2914650" y="4165600"/>
          <p14:tracePt t="104126" x="2844800" y="4203700"/>
          <p14:tracePt t="104143" x="2813050" y="4216400"/>
          <p14:tracePt t="104160" x="2774950" y="4235450"/>
          <p14:tracePt t="104176" x="2749550" y="4241800"/>
          <p14:tracePt t="104192" x="2711450" y="4267200"/>
          <p14:tracePt t="104210" x="2647950" y="4286250"/>
          <p14:tracePt t="104225" x="2628900" y="4292600"/>
          <p14:tracePt t="104243" x="2584450" y="4318000"/>
          <p14:tracePt t="104259" x="2546350" y="4324350"/>
          <p14:tracePt t="104275" x="2533650" y="4330700"/>
          <p14:tracePt t="104292" x="2495550" y="4343400"/>
          <p14:tracePt t="104308" x="2463800" y="4349750"/>
          <p14:tracePt t="104325" x="2451100" y="4356100"/>
          <p14:tracePt t="104342" x="2419350" y="4368800"/>
          <p14:tracePt t="104358" x="2368550" y="4387850"/>
          <p14:tracePt t="104375" x="2343150" y="4400550"/>
          <p14:tracePt t="104391" x="2305050" y="4413250"/>
          <p14:tracePt t="104408" x="2273300" y="4425950"/>
          <p14:tracePt t="104425" x="2247900" y="4425950"/>
          <p14:tracePt t="104441" x="2222500" y="4432300"/>
          <p14:tracePt t="104458" x="2209800" y="4432300"/>
          <p14:tracePt t="104475" x="2197100" y="4432300"/>
          <p14:tracePt t="104491" x="2190750" y="4432300"/>
          <p14:tracePt t="104508" x="2184400" y="4432300"/>
          <p14:tracePt t="104776" x="2190750" y="4432300"/>
          <p14:tracePt t="104791" x="2197100" y="4432300"/>
          <p14:tracePt t="104798" x="2203450" y="4432300"/>
          <p14:tracePt t="104819" x="2209800" y="4432300"/>
          <p14:tracePt t="104827" x="2222500" y="4432300"/>
          <p14:tracePt t="104843" x="2235200" y="4432300"/>
          <p14:tracePt t="104857" x="2305050" y="4445000"/>
          <p14:tracePt t="104873" x="2343150" y="4445000"/>
          <p14:tracePt t="104891" x="2432050" y="4445000"/>
          <p14:tracePt t="104907" x="2527300" y="4451350"/>
          <p14:tracePt t="104923" x="2565400" y="4451350"/>
          <p14:tracePt t="104939" x="2622550" y="4457700"/>
          <p14:tracePt t="104956" x="2667000" y="4464050"/>
          <p14:tracePt t="104974" x="2679700" y="4464050"/>
          <p14:tracePt t="104990" x="2692400" y="4464050"/>
          <p14:tracePt t="105006" x="2698750" y="4464050"/>
          <p14:tracePt t="105023" x="2705100" y="4457700"/>
          <p14:tracePt t="105059" x="2705100" y="4451350"/>
          <p14:tracePt t="105114" x="2698750" y="4451350"/>
          <p14:tracePt t="105135" x="2698750" y="4445000"/>
          <p14:tracePt t="105163" x="2692400" y="4445000"/>
          <p14:tracePt t="105184" x="2686050" y="4438650"/>
          <p14:tracePt t="105205" x="2686050" y="4432300"/>
          <p14:tracePt t="105219" x="2679700" y="4425950"/>
          <p14:tracePt t="105226" x="2679700" y="4419600"/>
          <p14:tracePt t="105239" x="2673350" y="4413250"/>
          <p14:tracePt t="105255" x="2667000" y="4406900"/>
          <p14:tracePt t="105272" x="2660650" y="4400550"/>
          <p14:tracePt t="105289" x="2641600" y="4362450"/>
          <p14:tracePt t="105306" x="2622550" y="4318000"/>
          <p14:tracePt t="105322" x="2616200" y="4298950"/>
          <p14:tracePt t="105339" x="2590800" y="4248150"/>
          <p14:tracePt t="105355" x="2584450" y="4216400"/>
          <p14:tracePt t="105371" x="2571750" y="4165600"/>
          <p14:tracePt t="105388" x="2559050" y="4127500"/>
          <p14:tracePt t="105405" x="2559050" y="4114800"/>
          <p14:tracePt t="105422" x="2546350" y="4102100"/>
          <p14:tracePt t="105438" x="2540000" y="4095750"/>
          <p14:tracePt t="105486" x="2533650" y="4089400"/>
          <p14:tracePt t="105528" x="2527300" y="4089400"/>
          <p14:tracePt t="105584" x="2527300" y="4083050"/>
          <p14:tracePt t="105619" x="2527300" y="4076700"/>
          <p14:tracePt t="105640" x="2527300" y="4064000"/>
          <p14:tracePt t="105647" x="2520950" y="4064000"/>
          <p14:tracePt t="105657" x="2520950" y="4051300"/>
          <p14:tracePt t="105671" x="2520950" y="4025900"/>
          <p14:tracePt t="105687" x="2520950" y="4006850"/>
          <p14:tracePt t="105704" x="2514600" y="3943350"/>
          <p14:tracePt t="105720" x="2514600" y="3848100"/>
          <p14:tracePt t="105737" x="2514600" y="3797300"/>
          <p14:tracePt t="105753" x="2514600" y="3733800"/>
          <p14:tracePt t="105770" x="2514600" y="3676650"/>
          <p14:tracePt t="105788" x="2514600" y="3632200"/>
          <p14:tracePt t="105803" x="2514600" y="3619500"/>
          <p14:tracePt t="105821" x="2514600" y="3606800"/>
          <p14:tracePt t="105837" x="2514600" y="3587750"/>
          <p14:tracePt t="105853" x="2514600" y="3581400"/>
          <p14:tracePt t="105870" x="2514600" y="3575050"/>
          <p14:tracePt t="105887" x="2520950" y="3562350"/>
          <p14:tracePt t="105920" x="2527300" y="3543300"/>
          <p14:tracePt t="105936" x="2527300" y="3536950"/>
          <p14:tracePt t="105953" x="2533650" y="3530600"/>
          <p14:tracePt t="105970" x="2533650" y="3517900"/>
          <p14:tracePt t="106003" x="2533650" y="3511550"/>
          <p14:tracePt t="106019" x="2533650" y="3505200"/>
          <p14:tracePt t="106067" x="2533650" y="3498850"/>
          <p14:tracePt t="106075" x="2533650" y="3492500"/>
          <p14:tracePt t="106096" x="2533650" y="3486150"/>
          <p14:tracePt t="106110" x="2533650" y="3479800"/>
          <p14:tracePt t="106131" x="2533650" y="3473450"/>
          <p14:tracePt t="106139" x="2533650" y="3467100"/>
          <p14:tracePt t="106158" x="2533650" y="3460750"/>
          <p14:tracePt t="106168" x="2533650" y="3448050"/>
          <p14:tracePt t="106186" x="2533650" y="3441700"/>
          <p14:tracePt t="106202" x="2533650" y="3409950"/>
          <p14:tracePt t="106219" x="2533650" y="3384550"/>
          <p14:tracePt t="106236" x="2540000" y="3352800"/>
          <p14:tracePt t="106252" x="2540000" y="3340100"/>
          <p14:tracePt t="106268" x="2540000" y="3321050"/>
          <p14:tracePt t="106286" x="2540000" y="3282950"/>
          <p14:tracePt t="106302" x="2546350" y="3225800"/>
          <p14:tracePt t="106318" x="2552700" y="3200400"/>
          <p14:tracePt t="106335" x="2552700" y="3143250"/>
          <p14:tracePt t="106351" x="2552700" y="3098800"/>
          <p14:tracePt t="106368" x="2552700" y="3067050"/>
          <p14:tracePt t="106385" x="2552700" y="3028950"/>
          <p14:tracePt t="106401" x="2546350" y="2984500"/>
          <p14:tracePt t="106419" x="2540000" y="2946400"/>
          <p14:tracePt t="106434" x="2533650" y="2921000"/>
          <p14:tracePt t="106451" x="2527300" y="2889250"/>
          <p14:tracePt t="106468" x="2527300" y="2882900"/>
          <p14:tracePt t="106484" x="2520950" y="2851150"/>
          <p14:tracePt t="106501" x="2520950" y="2819400"/>
          <p14:tracePt t="106518" x="2520950" y="2787650"/>
          <p14:tracePt t="106534" x="2514600" y="2768600"/>
          <p14:tracePt t="106552" x="2514600" y="2717800"/>
          <p14:tracePt t="106567" x="2514600" y="2667000"/>
          <p14:tracePt t="106584" x="2520950" y="2635250"/>
          <p14:tracePt t="106602" x="2520950" y="2603500"/>
          <p14:tracePt t="106617" x="2520950" y="2590800"/>
          <p14:tracePt t="106634" x="2520950" y="2552700"/>
          <p14:tracePt t="106651" x="2520950" y="2520950"/>
          <p14:tracePt t="106667" x="2520950" y="2501900"/>
          <p14:tracePt t="106684" x="2520950" y="2482850"/>
          <p14:tracePt t="106700" x="2514600" y="2457450"/>
          <p14:tracePt t="106717" x="2514600" y="2451100"/>
          <p14:tracePt t="106734" x="2514600" y="2432050"/>
          <p14:tracePt t="106867" x="2514600" y="2438400"/>
          <p14:tracePt t="106902" x="2508250" y="2438400"/>
          <p14:tracePt t="106931" x="2508250" y="2432050"/>
          <p14:tracePt t="106959" x="2501900" y="2425700"/>
          <p14:tracePt t="106980" x="2501900" y="2419350"/>
          <p14:tracePt t="106987" x="2501900" y="2413000"/>
          <p14:tracePt t="107002" x="2501900" y="2406650"/>
          <p14:tracePt t="107016" x="2501900" y="2400300"/>
          <p14:tracePt t="107032" x="2501900" y="2355850"/>
          <p14:tracePt t="107050" x="2501900" y="2279650"/>
          <p14:tracePt t="107066" x="2501900" y="2235200"/>
          <p14:tracePt t="107082" x="2514600" y="2120900"/>
          <p14:tracePt t="107100" x="2520950" y="2000250"/>
          <p14:tracePt t="107116" x="2520950" y="1949450"/>
          <p14:tracePt t="107132" x="2527300" y="1854200"/>
          <p14:tracePt t="107149" x="2527300" y="1790700"/>
          <p14:tracePt t="107165" x="2520950" y="1771650"/>
          <p14:tracePt t="107183" x="2520950" y="1752600"/>
          <p14:tracePt t="107198" x="2520950" y="1733550"/>
          <p14:tracePt t="107215" x="2514600" y="1727200"/>
          <p14:tracePt t="107671" x="2514600" y="1701800"/>
          <p14:tracePt t="107678" x="2514600" y="1663700"/>
          <p14:tracePt t="107693" x="2520950" y="1619250"/>
          <p14:tracePt t="107700" x="2520950" y="1593850"/>
          <p14:tracePt t="107716" x="2520950" y="1562100"/>
          <p14:tracePt t="107730" x="2527300" y="1524000"/>
          <p14:tracePt t="107747" x="2527300" y="1454150"/>
          <p14:tracePt t="107763" x="2527300" y="1397000"/>
          <p14:tracePt t="107780" x="2527300" y="1371600"/>
          <p14:tracePt t="107797" x="2533650" y="1327150"/>
          <p14:tracePt t="107813" x="2533650" y="1295400"/>
          <p14:tracePt t="107830" x="2533650" y="1282700"/>
          <p14:tracePt t="107847" x="2540000" y="1276350"/>
          <p14:tracePt t="107863" x="2540000" y="1270000"/>
          <p14:tracePt t="108078" x="2540000" y="1276350"/>
          <p14:tracePt t="108113" x="2540000" y="1282700"/>
          <p14:tracePt t="108127" x="2546350" y="1289050"/>
          <p14:tracePt t="108134" x="2552700" y="1295400"/>
          <p14:tracePt t="108155" x="2559050" y="1301750"/>
          <p14:tracePt t="108164" x="2565400" y="1308100"/>
          <p14:tracePt t="108178" x="2584450" y="1314450"/>
          <p14:tracePt t="108196" x="2647950" y="1339850"/>
          <p14:tracePt t="108212" x="2736850" y="1377950"/>
          <p14:tracePt t="108229" x="2787650" y="1397000"/>
          <p14:tracePt t="108245" x="2933700" y="1422400"/>
          <p14:tracePt t="108261" x="3086100" y="1441450"/>
          <p14:tracePt t="108278" x="3181350" y="1454150"/>
          <p14:tracePt t="108296" x="3359150" y="1454150"/>
          <p14:tracePt t="108311" x="3524250" y="1428750"/>
          <p14:tracePt t="108329" x="3613150" y="1422400"/>
          <p14:tracePt t="108345" x="3797300" y="1397000"/>
          <p14:tracePt t="108361" x="4025900" y="1377950"/>
          <p14:tracePt t="108378" x="4140200" y="1371600"/>
          <p14:tracePt t="108395" x="4368800" y="1358900"/>
          <p14:tracePt t="108411" x="4660900" y="1358900"/>
          <p14:tracePt t="108428" x="4787900" y="1358900"/>
          <p14:tracePt t="108444" x="4902200" y="1371600"/>
          <p14:tracePt t="110908" x="4902200" y="1460500"/>
          <p14:tracePt t="110915" x="4908550" y="1549400"/>
          <p14:tracePt t="110930" x="4921250" y="1644650"/>
          <p14:tracePt t="110938" x="4921250" y="1720850"/>
          <p14:tracePt t="110952" x="4927600" y="1771650"/>
          <p14:tracePt t="110969" x="4940300" y="1816100"/>
          <p14:tracePt t="110986" x="4965700" y="1898650"/>
          <p14:tracePt t="111003" x="5003800" y="1987550"/>
          <p14:tracePt t="111019" x="5022850" y="2025650"/>
          <p14:tracePt t="111035" x="5067300" y="2101850"/>
          <p14:tracePt t="111052" x="5111750" y="2216150"/>
          <p14:tracePt t="111069" x="5130800" y="2260600"/>
          <p14:tracePt t="111085" x="5149850" y="2317750"/>
          <p14:tracePt t="111102" x="5175250" y="2393950"/>
          <p14:tracePt t="111119" x="5200650" y="2444750"/>
          <p14:tracePt t="111135" x="5207000" y="2463800"/>
          <p14:tracePt t="111152" x="5213350" y="2489200"/>
          <p14:tracePt t="111169" x="5219700" y="2501900"/>
          <p14:tracePt t="111185" x="5226050" y="2514600"/>
          <p14:tracePt t="111202" x="5232400" y="2527300"/>
          <p14:tracePt t="111218" x="5245100" y="2552700"/>
          <p14:tracePt t="111235" x="5251450" y="2565400"/>
          <p14:tracePt t="111252" x="5270500" y="2609850"/>
          <p14:tracePt t="111268" x="5295900" y="2705100"/>
          <p14:tracePt t="111284" x="5321300" y="2762250"/>
          <p14:tracePt t="111302" x="5359400" y="2895600"/>
          <p14:tracePt t="111318" x="5391150" y="3035300"/>
          <p14:tracePt t="111334" x="5397500" y="3117850"/>
          <p14:tracePt t="111351" x="5410200" y="3282950"/>
          <p14:tracePt t="111368" x="5410200" y="3359150"/>
          <p14:tracePt t="111384" x="5403850" y="3511550"/>
          <p14:tracePt t="111401" x="5391150" y="3632200"/>
          <p14:tracePt t="111418" x="5378450" y="3670300"/>
          <p14:tracePt t="111434" x="5346700" y="3740150"/>
          <p14:tracePt t="111450" x="5334000" y="3759200"/>
          <p14:tracePt t="111484" x="5321300" y="3765550"/>
          <p14:tracePt t="111500" x="5308600" y="3771900"/>
          <p14:tracePt t="111517" x="5302250" y="3771900"/>
          <p14:tracePt t="111534" x="5289550" y="3771900"/>
          <p14:tracePt t="111550" x="5264150" y="3771900"/>
          <p14:tracePt t="111568" x="5219700" y="3771900"/>
          <p14:tracePt t="111583" x="5200650" y="3771900"/>
          <p14:tracePt t="111600" x="5143500" y="3797300"/>
          <p14:tracePt t="111617" x="5099050" y="3803650"/>
          <p14:tracePt t="111633" x="4984750" y="3860800"/>
          <p14:tracePt t="111650" x="4921250" y="3898900"/>
          <p14:tracePt t="111667" x="4730750" y="4013200"/>
          <p14:tracePt t="111683" x="4622800" y="4076700"/>
          <p14:tracePt t="111700" x="4394200" y="4210050"/>
          <p14:tracePt t="111716" x="4254500" y="4292600"/>
          <p14:tracePt t="111733" x="3994150" y="4419600"/>
          <p14:tracePt t="111736" x="3873500" y="4457700"/>
          <p14:tracePt t="111751" x="3771900" y="4502150"/>
          <p14:tracePt t="111766" x="3632200" y="4552950"/>
          <p14:tracePt t="111783" x="3568700" y="4552950"/>
          <p14:tracePt t="111800" x="3403600" y="4559300"/>
          <p14:tracePt t="111816" x="3352800" y="4559300"/>
          <p14:tracePt t="111833" x="3276600" y="4578350"/>
          <p14:tracePt t="111850" x="3219450" y="4584700"/>
          <p14:tracePt t="111866" x="3181350" y="4584700"/>
          <p14:tracePt t="111883" x="3105150" y="4584700"/>
          <p14:tracePt t="111899" x="3048000" y="4584700"/>
          <p14:tracePt t="111916" x="3022600" y="4578350"/>
          <p14:tracePt t="111933" x="2990850" y="4552950"/>
          <p14:tracePt t="111950" x="2971800" y="4546600"/>
          <p14:tracePt t="112383" x="2946400" y="4546600"/>
          <p14:tracePt t="112389" x="2927350" y="4546600"/>
          <p14:tracePt t="112403" x="2895600" y="4565650"/>
          <p14:tracePt t="112413" x="2870200" y="4572000"/>
          <p14:tracePt t="112431" x="2825750" y="4578350"/>
          <p14:tracePt t="112447" x="2730500" y="4597400"/>
          <p14:tracePt t="112464" x="2622550" y="4635500"/>
          <p14:tracePt t="112481" x="2489200" y="4654550"/>
          <p14:tracePt t="112497" x="2438400" y="4660900"/>
          <p14:tracePt t="112513" x="2330450" y="4673600"/>
          <p14:tracePt t="112531" x="2216150" y="4673600"/>
          <p14:tracePt t="112547" x="2178050" y="4673600"/>
          <p14:tracePt t="112564" x="2095500" y="4673600"/>
          <p14:tracePt t="112580" x="2038350" y="4679950"/>
          <p14:tracePt t="112597" x="2006600" y="4679950"/>
          <p14:tracePt t="112614" x="1968500" y="4686300"/>
          <p14:tracePt t="112630" x="1924050" y="4692650"/>
          <p14:tracePt t="112646" x="1911350" y="4699000"/>
          <p14:tracePt t="112664" x="1879600" y="4705350"/>
          <p14:tracePt t="112680" x="1866900" y="4705350"/>
          <p14:tracePt t="112696" x="1841500" y="4711700"/>
          <p14:tracePt t="112713" x="1828800" y="4718050"/>
          <p14:tracePt t="112746" x="1816100" y="4730750"/>
          <p14:tracePt t="112763" x="1809750" y="4730750"/>
          <p14:tracePt t="112779" x="1803400" y="4730750"/>
          <p14:tracePt t="112782" x="1803400" y="4737100"/>
          <p14:tracePt t="112797" x="1797050" y="4737100"/>
          <p14:tracePt t="112813" x="1790700" y="4737100"/>
          <p14:tracePt t="112829" x="1784350" y="4737100"/>
          <p14:tracePt t="112846" x="1771650" y="4737100"/>
          <p14:tracePt t="112862" x="1758950" y="4737100"/>
          <p14:tracePt t="112879" x="1752600" y="4737100"/>
          <p14:tracePt t="112896" x="1739900" y="4737100"/>
          <p14:tracePt t="112912" x="1714500" y="4730750"/>
          <p14:tracePt t="112929" x="1701800" y="4730750"/>
          <p14:tracePt t="112945" x="1676400" y="4724400"/>
          <p14:tracePt t="112962" x="1663700" y="4724400"/>
          <p14:tracePt t="112979" x="1612900" y="4705350"/>
          <p14:tracePt t="112995" x="1581150" y="4699000"/>
          <p14:tracePt t="113012" x="1568450" y="4692650"/>
          <p14:tracePt t="113029" x="1549400" y="4679950"/>
          <p14:tracePt t="113045" x="1530350" y="4679950"/>
          <p14:tracePt t="113063" x="1524000" y="4673600"/>
          <p14:tracePt t="113094" x="1517650" y="4667250"/>
          <p14:tracePt t="113351" x="1524000" y="4673600"/>
          <p14:tracePt t="113456" x="1517650" y="4673600"/>
          <p14:tracePt t="113463" x="1511300" y="4673600"/>
          <p14:tracePt t="113505" x="1504950" y="4673600"/>
          <p14:tracePt t="113554" x="1504950" y="4667250"/>
          <p14:tracePt t="113652" x="1504950" y="4660900"/>
          <p14:tracePt t="113695" x="1511300" y="4660900"/>
          <p14:tracePt t="113702" x="1517650" y="4667250"/>
          <p14:tracePt t="113710" x="1524000" y="4667250"/>
          <p14:tracePt t="114496" x="1530350" y="4667250"/>
          <p14:tracePt t="114503" x="1536700" y="4673600"/>
          <p14:tracePt t="114517" x="1543050" y="4679950"/>
          <p14:tracePt t="114526" x="1555750" y="4679950"/>
          <p14:tracePt t="114539" x="1562100" y="4679950"/>
          <p14:tracePt t="114556" x="1581150" y="4679950"/>
          <p14:tracePt t="114574" x="1581150" y="4673600"/>
          <p14:tracePt t="114590" x="1587500" y="4673600"/>
          <p14:tracePt t="114623" x="1600200" y="4660900"/>
          <p14:tracePt t="114639" x="1606550" y="4654550"/>
          <p14:tracePt t="114656" x="1612900" y="4654550"/>
          <p14:tracePt t="114673" x="1619250" y="4648200"/>
          <p14:tracePt t="114690" x="1631950" y="4641850"/>
          <p14:tracePt t="114707" x="1638300" y="4641850"/>
          <p14:tracePt t="114723" x="1651000" y="4641850"/>
          <p14:tracePt t="114739" x="1657350" y="4641850"/>
          <p14:tracePt t="114756" x="1670050" y="4641850"/>
          <p14:tracePt t="114789" x="1676400" y="4641850"/>
          <p14:tracePt t="114819" x="1682750" y="4641850"/>
          <p14:tracePt t="114847" x="1689100" y="4635500"/>
          <p14:tracePt t="114917" x="1695450" y="4635500"/>
          <p14:tracePt t="114924" x="1701800" y="4635500"/>
          <p14:tracePt t="114959" x="1701800" y="4641850"/>
          <p14:tracePt t="114966" x="1708150" y="4641850"/>
          <p14:tracePt t="114974" x="1714500" y="4641850"/>
          <p14:tracePt t="114988" x="1720850" y="4641850"/>
          <p14:tracePt t="115547" x="1746250" y="4641850"/>
          <p14:tracePt t="115554" x="1765300" y="4635500"/>
          <p14:tracePt t="115568" x="1784350" y="4629150"/>
          <p14:tracePt t="115575" x="1816100" y="4629150"/>
          <p14:tracePt t="115590" x="1835150" y="4622800"/>
          <p14:tracePt t="115603" x="1866900" y="4622800"/>
          <p14:tracePt t="115620" x="1936750" y="4597400"/>
          <p14:tracePt t="115636" x="1968500" y="4584700"/>
          <p14:tracePt t="115653" x="2051050" y="4559300"/>
          <p14:tracePt t="115669" x="2127250" y="4533900"/>
          <p14:tracePt t="115686" x="2165350" y="4527550"/>
          <p14:tracePt t="115702" x="2241550" y="4502150"/>
          <p14:tracePt t="115719" x="2298700" y="4489450"/>
          <p14:tracePt t="115737" x="2349500" y="4476750"/>
          <p14:tracePt t="115752" x="2374900" y="4476750"/>
          <p14:tracePt t="115769" x="2406650" y="4470400"/>
          <p14:tracePt t="115786" x="2432050" y="4464050"/>
          <p14:tracePt t="115802" x="2438400" y="4464050"/>
          <p14:tracePt t="115819" x="2444750" y="4464050"/>
          <p14:tracePt t="115835" x="2457450" y="4464050"/>
          <p14:tracePt t="115869" x="2463800" y="4464050"/>
          <p14:tracePt t="116101" x="2457450" y="4464050"/>
          <p14:tracePt t="116108" x="2457450" y="4457700"/>
          <p14:tracePt t="116129" x="2451100" y="4451350"/>
          <p14:tracePt t="116171" x="2444750" y="4445000"/>
          <p14:tracePt t="116185" x="2444750" y="4438650"/>
          <p14:tracePt t="116199" x="2438400" y="4438650"/>
          <p14:tracePt t="116206" x="2438400" y="4432300"/>
          <p14:tracePt t="116221" x="2438400" y="4425950"/>
          <p14:tracePt t="116241" x="2438400" y="4419600"/>
          <p14:tracePt t="116250" x="2432050" y="4413250"/>
          <p14:tracePt t="116267" x="2432050" y="4400550"/>
          <p14:tracePt t="116284" x="2425700" y="4368800"/>
          <p14:tracePt t="116300" x="2419350" y="4337050"/>
          <p14:tracePt t="116317" x="2413000" y="4311650"/>
          <p14:tracePt t="116334" x="2413000" y="4279900"/>
          <p14:tracePt t="116350" x="2406650" y="4260850"/>
          <p14:tracePt t="116368" x="2406650" y="4248150"/>
          <p14:tracePt t="116389" x="2406650" y="4241800"/>
          <p14:tracePt t="116400" x="2413000" y="4241800"/>
          <p14:tracePt t="116419" x="2413000" y="4235450"/>
          <p14:tracePt t="116452" x="2419350" y="4235450"/>
          <p14:tracePt t="116459" x="2425700" y="4235450"/>
          <p14:tracePt t="116480" x="2425700" y="4241800"/>
          <p14:tracePt t="116487" x="2432050" y="4241800"/>
          <p14:tracePt t="116508" x="2432050" y="4248150"/>
          <p14:tracePt t="116529" x="2438400" y="4248150"/>
          <p14:tracePt t="116536" x="2444750" y="4248150"/>
          <p14:tracePt t="116557" x="2457450" y="4248150"/>
          <p14:tracePt t="116571" x="2463800" y="4248150"/>
          <p14:tracePt t="116582" x="2482850" y="4248150"/>
          <p14:tracePt t="116600" x="2533650" y="4260850"/>
          <p14:tracePt t="116616" x="2559050" y="4260850"/>
          <p14:tracePt t="116633" x="2641600" y="4267200"/>
          <p14:tracePt t="116649" x="2730500" y="4267200"/>
          <p14:tracePt t="116666" x="2781300" y="4267200"/>
          <p14:tracePt t="116684" x="2851150" y="4267200"/>
          <p14:tracePt t="116699" x="2895600" y="4267200"/>
          <p14:tracePt t="116716" x="2908300" y="4267200"/>
          <p14:tracePt t="116733" x="2933700" y="4267200"/>
          <p14:tracePt t="116749" x="2940050" y="4273550"/>
          <p14:tracePt t="116782" x="2946400" y="4273550"/>
          <p14:tracePt t="116803" x="2952750" y="4273550"/>
          <p14:tracePt t="116950" x="2940050" y="4273550"/>
          <p14:tracePt t="116957" x="2933700" y="4273550"/>
          <p14:tracePt t="116971" x="2927350" y="4273550"/>
          <p14:tracePt t="116992" x="2921000" y="4273550"/>
          <p14:tracePt t="117027" x="2908300" y="4273550"/>
          <p14:tracePt t="117049" x="2895600" y="4273550"/>
          <p14:tracePt t="117062" x="2882900" y="4273550"/>
          <p14:tracePt t="117069" x="2870200" y="4273550"/>
          <p14:tracePt t="117084" x="2857500" y="4273550"/>
          <p14:tracePt t="117098" x="2838450" y="4273550"/>
          <p14:tracePt t="117114" x="2806700" y="4273550"/>
          <p14:tracePt t="117131" x="2781300" y="4273550"/>
          <p14:tracePt t="117148" x="2749550" y="4273550"/>
          <p14:tracePt t="117164" x="2711450" y="4273550"/>
          <p14:tracePt t="117182" x="2679700" y="4279900"/>
          <p14:tracePt t="117197" x="2667000" y="4279900"/>
          <p14:tracePt t="117215" x="2628900" y="4267200"/>
          <p14:tracePt t="117231" x="2616200" y="4267200"/>
          <p14:tracePt t="117247" x="2609850" y="4260850"/>
          <p14:tracePt t="117264" x="2597150" y="4260850"/>
          <p14:tracePt t="117281" x="2590800" y="4254500"/>
          <p14:tracePt t="117314" x="2584450" y="4254500"/>
          <p14:tracePt t="117371" x="2584450" y="4260850"/>
          <p14:tracePt t="117377" x="2590800" y="4267200"/>
          <p14:tracePt t="117399" x="2597150" y="4267200"/>
          <p14:tracePt t="117413" x="2603500" y="4267200"/>
          <p14:tracePt t="117462" x="2609850" y="4273550"/>
          <p14:tracePt t="118009" x="2609850" y="4260850"/>
          <p14:tracePt t="118023" x="2603500" y="4235450"/>
          <p14:tracePt t="118031" x="2597150" y="4210050"/>
          <p14:tracePt t="118045" x="2597150" y="4191000"/>
          <p14:tracePt t="118061" x="2590800" y="4171950"/>
          <p14:tracePt t="118078" x="2584450" y="4140200"/>
          <p14:tracePt t="118094" x="2584450" y="4114800"/>
          <p14:tracePt t="118111" x="2584450" y="4095750"/>
          <p14:tracePt t="118128" x="2578100" y="4070350"/>
          <p14:tracePt t="118144" x="2578100" y="4019550"/>
          <p14:tracePt t="118160" x="2578100" y="3994150"/>
          <p14:tracePt t="118178" x="2578100" y="3867150"/>
          <p14:tracePt t="118194" x="2578100" y="3714750"/>
          <p14:tracePt t="118211" x="2578100" y="3625850"/>
          <p14:tracePt t="118228" x="2578100" y="3435350"/>
          <p14:tracePt t="118244" x="2584450" y="3257550"/>
          <p14:tracePt t="118261" x="2584450" y="3155950"/>
          <p14:tracePt t="118277" x="2584450" y="2952750"/>
          <p14:tracePt t="118293" x="2590800" y="2838450"/>
          <p14:tracePt t="118311" x="2603500" y="2622550"/>
          <p14:tracePt t="118327" x="2616200" y="2406650"/>
          <p14:tracePt t="118344" x="2622550" y="2292350"/>
          <p14:tracePt t="118360" x="2622550" y="2101850"/>
          <p14:tracePt t="118376" x="2622550" y="1987550"/>
          <p14:tracePt t="118395" x="2647950" y="1797050"/>
          <p14:tracePt t="118410" x="2654300" y="1720850"/>
          <p14:tracePt t="118426" x="2654300" y="1657350"/>
          <p14:tracePt t="118444" x="2660650" y="1612900"/>
          <p14:tracePt t="118460" x="2673350" y="1549400"/>
          <p14:tracePt t="118476" x="2679700" y="1524000"/>
          <p14:tracePt t="118493" x="2679700" y="1485900"/>
          <p14:tracePt t="118510" x="2686050" y="1466850"/>
          <p14:tracePt t="118526" x="2686050" y="1416050"/>
          <p14:tracePt t="118543" x="2686050" y="1390650"/>
          <p14:tracePt t="118559" x="2686050" y="1377950"/>
          <p14:tracePt t="118576" x="2686050" y="1358900"/>
          <p14:tracePt t="118592" x="2686050" y="1327150"/>
          <p14:tracePt t="118609" x="2686050" y="1301750"/>
          <p14:tracePt t="118627" x="2679700" y="1270000"/>
          <p14:tracePt t="118643" x="2679700" y="1263650"/>
          <p14:tracePt t="118659" x="2679700" y="1238250"/>
          <p14:tracePt t="118676" x="2679700" y="1212850"/>
          <p14:tracePt t="118692" x="2692400" y="1174750"/>
          <p14:tracePt t="118709" x="2692400" y="1155700"/>
          <p14:tracePt t="118725" x="2705100" y="1111250"/>
          <p14:tracePt t="118742" x="2711450" y="1085850"/>
          <p14:tracePt t="119598" x="2711450" y="1143000"/>
          <p14:tracePt t="119607" x="2711450" y="1206500"/>
          <p14:tracePt t="119612" x="2711450" y="1295400"/>
          <p14:tracePt t="119627" x="2724150" y="1384300"/>
          <p14:tracePt t="119639" x="2730500" y="1460500"/>
          <p14:tracePt t="119656" x="2762250" y="1619250"/>
          <p14:tracePt t="119672" x="2781300" y="1701800"/>
          <p14:tracePt t="119690" x="2819400" y="1854200"/>
          <p14:tracePt t="119705" x="2901950" y="2019300"/>
          <p14:tracePt t="119722" x="2959100" y="2089150"/>
          <p14:tracePt t="119739" x="3073400" y="2241550"/>
          <p14:tracePt t="119755" x="3232150" y="2419350"/>
          <p14:tracePt t="119772" x="3295650" y="2527300"/>
          <p14:tracePt t="119789" x="3429000" y="2768600"/>
          <p14:tracePt t="119805" x="3492500" y="2876550"/>
          <p14:tracePt t="119822" x="3695700" y="3200400"/>
          <p14:tracePt t="119838" x="3905250" y="3511550"/>
          <p14:tracePt t="119855" x="3937000" y="3613150"/>
          <p14:tracePt t="119871" x="3975100" y="3683000"/>
        </p14:tracePtLst>
      </p14:laserTraceLst>
    </p:ext>
  </p:extLst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282828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7F7F7F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5878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del _[:3];del _[-3:-1];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kern="0" spc="-96" dirty="0">
                <a:solidFill>
                  <a:schemeClr val="bg1"/>
                </a:solidFill>
                <a:latin typeface="Consolas" panose="020B0609020204030204" pitchFamily="49" charset="0"/>
              </a:rPr>
              <a:t>super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'] 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A28F3-DCFE-4610-A47C-E67A5DE84AEA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A6DE51-6089-4AF7-B001-2E62405924D0}"/>
              </a:ext>
            </a:extLst>
          </p:cNvPr>
          <p:cNvCxnSpPr/>
          <p:nvPr/>
        </p:nvCxnSpPr>
        <p:spPr>
          <a:xfrm>
            <a:off x="1076884" y="6462590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35708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282828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7F7F7F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5878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del _[:3];del _[-3:-1];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B050"/>
                </a:solidFill>
                <a:latin typeface="Consolas" panose="020B0609020204030204" pitchFamily="49" charset="0"/>
              </a:rPr>
              <a:t>super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'] 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A28F3-DCFE-4610-A47C-E67A5DE84AEA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A6DE51-6089-4AF7-B001-2E62405924D0}"/>
              </a:ext>
            </a:extLst>
          </p:cNvPr>
          <p:cNvCxnSpPr/>
          <p:nvPr/>
        </p:nvCxnSpPr>
        <p:spPr>
          <a:xfrm>
            <a:off x="1076884" y="6462590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Speech Bubble: Rectangle with Corners Rounded 1">
            <a:extLst>
              <a:ext uri="{FF2B5EF4-FFF2-40B4-BE49-F238E27FC236}">
                <a16:creationId xmlns:a16="http://schemas.microsoft.com/office/drawing/2014/main" id="{E20E61E1-6976-4B6F-8BBD-8736B0A12395}"/>
              </a:ext>
            </a:extLst>
          </p:cNvPr>
          <p:cNvSpPr/>
          <p:nvPr/>
        </p:nvSpPr>
        <p:spPr bwMode="auto">
          <a:xfrm>
            <a:off x="5883443" y="4307305"/>
            <a:ext cx="2346157" cy="1058779"/>
          </a:xfrm>
          <a:prstGeom prst="wedgeRoundRectCallout">
            <a:avLst>
              <a:gd name="adj1" fmla="val 21083"/>
              <a:gd name="adj2" fmla="val 134331"/>
              <a:gd name="adj3" fmla="val 16667"/>
            </a:avLst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>
                <a:ln>
                  <a:noFill/>
                </a:ln>
                <a:solidFill>
                  <a:srgbClr val="00B050"/>
                </a:solidFill>
                <a:effectLst/>
                <a:latin typeface="Times New Roman" charset="0"/>
              </a:rPr>
              <a:t>We just now saw this one..</a:t>
            </a:r>
          </a:p>
        </p:txBody>
      </p:sp>
    </p:spTree>
    <p:extLst>
      <p:ext uri="{BB962C8B-B14F-4D97-AF65-F5344CB8AC3E}">
        <p14:creationId xmlns:p14="http://schemas.microsoft.com/office/powerpoint/2010/main" val="1233927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282828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7F7F7F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5878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del _[:3];del _[-3:-1];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kern="0" spc="-96" dirty="0">
                <a:solidFill>
                  <a:srgbClr val="00B050"/>
                </a:solidFill>
                <a:latin typeface="Consolas" panose="020B0609020204030204" pitchFamily="49" charset="0"/>
              </a:rPr>
              <a:t>super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'] 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A28F3-DCFE-4610-A47C-E67A5DE84AEA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A6DE51-6089-4AF7-B001-2E62405924D0}"/>
              </a:ext>
            </a:extLst>
          </p:cNvPr>
          <p:cNvCxnSpPr/>
          <p:nvPr/>
        </p:nvCxnSpPr>
        <p:spPr>
          <a:xfrm>
            <a:off x="1076884" y="6462590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2782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77862" y="76200"/>
            <a:ext cx="8077200" cy="762000"/>
          </a:xfrm>
        </p:spPr>
        <p:txBody>
          <a:bodyPr/>
          <a:lstStyle/>
          <a:p>
            <a:r>
              <a:rPr lang="en-US" altLang="zh-TW" sz="4400" b="1" dirty="0" err="1">
                <a:latin typeface="Lucida Console" panose="020B0609040504020204" pitchFamily="49" charset="0"/>
              </a:rPr>
              <a:t>isinstance</a:t>
            </a:r>
            <a:r>
              <a:rPr lang="en-US" altLang="zh-TW" sz="4400" b="1" dirty="0">
                <a:latin typeface="Lucida Console" panose="020B0609040504020204" pitchFamily="49" charset="0"/>
              </a:rPr>
              <a:t>()</a:t>
            </a:r>
            <a:endParaRPr lang="zh-TW" altLang="en-US" sz="4400" b="1" dirty="0">
              <a:latin typeface="Lucida Console" panose="020B0609040504020204" pitchFamily="49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54062" y="881744"/>
            <a:ext cx="8610600" cy="5976257"/>
          </a:xfrm>
        </p:spPr>
        <p:txBody>
          <a:bodyPr/>
          <a:lstStyle/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B050"/>
                </a:solidFill>
                <a:latin typeface="Lucida Console" panose="020B0609040504020204" pitchFamily="49" charset="0"/>
              </a:rPr>
              <a:t>x=4</a:t>
            </a:r>
            <a:r>
              <a:rPr lang="en-US" altLang="zh-TW" dirty="0"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y=4.0</a:t>
            </a:r>
            <a:r>
              <a:rPr lang="en-US" altLang="zh-TW" dirty="0"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CC00FF"/>
                </a:solidFill>
                <a:latin typeface="Lucida Console" panose="020B0609040504020204" pitchFamily="49" charset="0"/>
              </a:rPr>
              <a:t>z=4.0+0j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print(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 err="1"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dirty="0" err="1"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z</a:t>
            </a:r>
            <a:r>
              <a:rPr lang="en-US" altLang="zh-TW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b="1" dirty="0">
                <a:solidFill>
                  <a:srgbClr val="00B050"/>
                </a:solidFill>
                <a:latin typeface="Lucida Console" panose="020B0609040504020204" pitchFamily="49" charset="0"/>
              </a:rPr>
              <a:t>4</a:t>
            </a:r>
            <a:r>
              <a:rPr lang="en-US" altLang="zh-TW" b="1" dirty="0"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4.0</a:t>
            </a:r>
            <a:r>
              <a:rPr lang="en-US" altLang="zh-TW" b="1" dirty="0"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CC00FF"/>
                </a:solidFill>
                <a:latin typeface="Lucida Console" panose="020B0609040504020204" pitchFamily="49" charset="0"/>
              </a:rPr>
              <a:t>(4+0j)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print(</a:t>
            </a:r>
            <a:r>
              <a:rPr lang="en-US" altLang="zh-TW" b="1" dirty="0">
                <a:solidFill>
                  <a:srgbClr val="00B05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>
                <a:latin typeface="Lucida Console" panose="020B0609040504020204" pitchFamily="49" charset="0"/>
              </a:rPr>
              <a:t>==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dirty="0">
                <a:latin typeface="Lucida Console" panose="020B0609040504020204" pitchFamily="49" charset="0"/>
              </a:rPr>
              <a:t>==</a:t>
            </a:r>
            <a:r>
              <a:rPr lang="en-US" altLang="zh-TW" b="1" dirty="0">
                <a:solidFill>
                  <a:srgbClr val="CC00FF"/>
                </a:solidFill>
                <a:latin typeface="Lucida Console" panose="020B0609040504020204" pitchFamily="49" charset="0"/>
              </a:rPr>
              <a:t>z</a:t>
            </a:r>
            <a:r>
              <a:rPr lang="en-US" altLang="zh-TW" dirty="0"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 err="1">
                <a:latin typeface="Lucida Console" panose="020B0609040504020204" pitchFamily="49" charset="0"/>
              </a:rPr>
              <a:t>,int</a:t>
            </a:r>
            <a:r>
              <a:rPr lang="en-US" altLang="zh-TW" dirty="0"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 err="1">
                <a:latin typeface="Lucida Console" panose="020B0609040504020204" pitchFamily="49" charset="0"/>
              </a:rPr>
              <a:t>,float</a:t>
            </a:r>
            <a:r>
              <a:rPr lang="en-US" altLang="zh-TW" dirty="0"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dirty="0" err="1">
                <a:latin typeface="Lucida Console" panose="020B0609040504020204" pitchFamily="49" charset="0"/>
              </a:rPr>
              <a:t>,float</a:t>
            </a:r>
            <a:r>
              <a:rPr lang="en-US" altLang="zh-TW" dirty="0"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z</a:t>
            </a:r>
            <a:r>
              <a:rPr lang="en-US" altLang="zh-TW" dirty="0" err="1">
                <a:latin typeface="Lucida Console" panose="020B0609040504020204" pitchFamily="49" charset="0"/>
              </a:rPr>
              <a:t>,float</a:t>
            </a:r>
            <a:r>
              <a:rPr lang="en-US" altLang="zh-TW" dirty="0"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 err="1">
                <a:latin typeface="Lucida Console" panose="020B0609040504020204" pitchFamily="49" charset="0"/>
              </a:rPr>
              <a:t>,complex</a:t>
            </a:r>
            <a:r>
              <a:rPr lang="en-US" altLang="zh-TW" dirty="0"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z</a:t>
            </a:r>
            <a:r>
              <a:rPr lang="en-US" altLang="zh-TW" dirty="0" err="1">
                <a:latin typeface="Lucida Console" panose="020B0609040504020204" pitchFamily="49" charset="0"/>
              </a:rPr>
              <a:t>,complex</a:t>
            </a:r>
            <a:r>
              <a:rPr lang="en-US" altLang="zh-TW" dirty="0"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3658422848"/>
      </p:ext>
    </p:extLst>
  </p:cSld>
  <p:clrMapOvr>
    <a:masterClrMapping/>
  </p:clrMapOvr>
  <p:extLst mod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830262" y="0"/>
            <a:ext cx="8077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marL="0" marR="0" lvl="0" indent="0" algn="ctr" defTabSz="8465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4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Elephant" panose="02020904090505020303" pitchFamily="18" charset="0"/>
                <a:ea typeface="MS PGothic" pitchFamily="34" charset="-128"/>
              </a:rPr>
              <a:t>Built-in constants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2D2DB9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373063" y="715936"/>
            <a:ext cx="8991600" cy="61420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42830" tIns="19044" rIns="91440" bIns="63480" numCol="1" anchor="ctr" anchorCtr="0" compatLnSpc="1">
            <a:prstTxWarp prst="textNoShape">
              <a:avLst/>
            </a:prstTxWarp>
            <a:noAutofit/>
          </a:bodyPr>
          <a:lstStyle>
            <a:lvl1pPr marL="342885" indent="-34288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17" indent="-28573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2950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13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31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490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67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885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032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A small number of constants live in the built-in namespace: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False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The false value of the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bool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.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True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 </a:t>
            </a:r>
            <a:r>
              <a:rPr kumimoji="0" lang="en-US" altLang="zh-TW" sz="12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The true value of the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bool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. 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None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zh-TW" sz="11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The o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n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l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y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value of the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NoneType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. </a:t>
            </a:r>
            <a:endParaRPr kumimoji="0" lang="en-US" altLang="zh-TW" sz="2600" b="0" i="0" u="none" strike="noStrike" kern="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None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 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can be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used to represent the absence of a value, as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when no return value is given for a function.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NotImplemented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 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 s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pecial value 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that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should be returned 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by binary special methods</a:t>
            </a:r>
            <a:r>
              <a:rPr kumimoji="0" lang="en-US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(e.g. 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eq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lt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add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 etc.)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to indicate that the operation is not implemented with respect to the other type; 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and it 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may be returned by in-place binary special methods (e.g. 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__imul__()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__iand__()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 etc.).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Ellipsis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A s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pecial value used mostly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for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extended slicing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of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user-defined container data types.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95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It is the same as “…”.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95000"/>
                </a:srgbClr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66619898"/>
      </p:ext>
    </p:extLst>
  </p:cSld>
  <p:clrMapOvr>
    <a:masterClrMapping/>
  </p:clrMapOvr>
  <p:extLst mod="1"/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54062" y="914400"/>
            <a:ext cx="8610600" cy="4953000"/>
          </a:xfrm>
        </p:spPr>
        <p:txBody>
          <a:bodyPr/>
          <a:lstStyle/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CC00FF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: pass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>
                <a:solidFill>
                  <a:srgbClr val="CC00FF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): pass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b="1" dirty="0">
                <a:solidFill>
                  <a:srgbClr val="00B050"/>
                </a:solidFill>
                <a:latin typeface="Lucida Console" panose="020B0609040504020204" pitchFamily="49" charset="0"/>
              </a:rPr>
              <a:t>Q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g()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b="1" dirty="0">
                <a:solidFill>
                  <a:srgbClr val="00B050"/>
                </a:solidFill>
                <a:latin typeface="Lucida Console" panose="020B0609040504020204" pitchFamily="49" charset="0"/>
              </a:rPr>
              <a:t>Q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 is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g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Q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),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Q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 </a:t>
            </a:r>
            <a:r>
              <a:rPr lang="en-US" altLang="zh-TW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  <a:endParaRPr lang="en-US" altLang="zh-TW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996633"/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7030A0"/>
                </a:solidFill>
                <a:latin typeface="Lucida Console" panose="020B0609040504020204" pitchFamily="49" charset="0"/>
              </a:rPr>
              <a:t>f()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B050"/>
                </a:solidFill>
                <a:latin typeface="Lucida Console" panose="020B0609040504020204" pitchFamily="49" charset="0"/>
              </a:rPr>
              <a:t>Q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 =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g()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996633"/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),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Q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 </a:t>
            </a:r>
            <a:r>
              <a:rPr lang="en-US" altLang="zh-TW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  <a:endParaRPr lang="en-US" altLang="zh-TW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996633"/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),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Q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zh-TW" altLang="en-US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標題 1"/>
          <p:cNvSpPr txBox="1">
            <a:spLocks/>
          </p:cNvSpPr>
          <p:nvPr/>
        </p:nvSpPr>
        <p:spPr bwMode="auto">
          <a:xfrm>
            <a:off x="677862" y="76200"/>
            <a:ext cx="8077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914400">
              <a:defRPr/>
            </a:pPr>
            <a:r>
              <a:rPr lang="en-US" altLang="zh-TW" sz="4400" b="1" kern="0">
                <a:latin typeface="Lucida Console" panose="020B0609040504020204" pitchFamily="49" charset="0"/>
              </a:rPr>
              <a:t>isinstance()</a:t>
            </a:r>
            <a:endParaRPr lang="zh-TW" altLang="en-US" sz="4400" b="1" kern="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3201085"/>
      </p:ext>
    </p:extLst>
  </p:cSld>
  <p:clrMapOvr>
    <a:masterClrMapping/>
  </p:clrMapOvr>
  <p:extLst mod="1"/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282828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7F7F7F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5878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del _[:3];del _[-3:-1];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FFC000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kern="0" spc="-96" dirty="0">
                <a:solidFill>
                  <a:srgbClr val="00B050"/>
                </a:solidFill>
                <a:latin typeface="Consolas" panose="020B0609020204030204" pitchFamily="49" charset="0"/>
              </a:rPr>
              <a:t>super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'] 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A28F3-DCFE-4610-A47C-E67A5DE84AEA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A6DE51-6089-4AF7-B001-2E62405924D0}"/>
              </a:ext>
            </a:extLst>
          </p:cNvPr>
          <p:cNvCxnSpPr/>
          <p:nvPr/>
        </p:nvCxnSpPr>
        <p:spPr>
          <a:xfrm>
            <a:off x="1076884" y="6462590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680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1662" y="76200"/>
            <a:ext cx="8305800" cy="762000"/>
          </a:xfrm>
        </p:spPr>
        <p:txBody>
          <a:bodyPr/>
          <a:lstStyle/>
          <a:p>
            <a:r>
              <a:rPr lang="en-US" altLang="zh-TW" sz="4400" b="1" dirty="0" err="1">
                <a:latin typeface="Lucida Console" panose="020B0609040504020204" pitchFamily="49" charset="0"/>
              </a:rPr>
              <a:t>issubclass</a:t>
            </a:r>
            <a:r>
              <a:rPr lang="en-US" altLang="zh-TW" sz="4400" b="1" dirty="0">
                <a:latin typeface="Lucida Console" panose="020B0609040504020204" pitchFamily="49" charset="0"/>
              </a:rPr>
              <a:t>()</a:t>
            </a:r>
            <a:endParaRPr lang="zh-TW" altLang="en-US" sz="4400" b="1" dirty="0">
              <a:latin typeface="Lucida Console" panose="020B0609040504020204" pitchFamily="49" charset="0"/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754062" y="914400"/>
            <a:ext cx="8686800" cy="6019800"/>
          </a:xfrm>
        </p:spPr>
        <p:txBody>
          <a:bodyPr/>
          <a:lstStyle/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latin typeface="Lucida Console" panose="020B0609040504020204" pitchFamily="49" charset="0"/>
              </a:rPr>
              <a:t> </a:t>
            </a:r>
            <a:r>
              <a:rPr lang="en-US" altLang="zh-TW" b="1" dirty="0">
                <a:solidFill>
                  <a:srgbClr val="00B050"/>
                </a:solidFill>
                <a:latin typeface="Lucida Console" panose="020B0609040504020204" pitchFamily="49" charset="0"/>
              </a:rPr>
              <a:t>x=4</a:t>
            </a:r>
            <a:r>
              <a:rPr lang="en-US" altLang="zh-TW" dirty="0">
                <a:latin typeface="Lucida Console" panose="020B0609040504020204" pitchFamily="49" charset="0"/>
              </a:rPr>
              <a:t>; 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y=4.0</a:t>
            </a:r>
            <a:endParaRPr lang="en-US" altLang="zh-TW" b="1" dirty="0">
              <a:solidFill>
                <a:srgbClr val="CC00FF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zh-TW" b="1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zh-TW" dirty="0">
                <a:solidFill>
                  <a:srgbClr val="FFD6EA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FFD6EA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zh-TW" dirty="0" err="1">
                <a:solidFill>
                  <a:srgbClr val="FFD6EA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zh-TW" dirty="0">
                <a:solidFill>
                  <a:srgbClr val="FFD6EA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TypeError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:</a:t>
            </a:r>
            <a:r>
              <a:rPr lang="en-US" altLang="zh-TW" sz="1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dirty="0">
                <a:solidFill>
                  <a:srgbClr val="FF0000"/>
                </a:solidFill>
                <a:latin typeface="+mj-ea"/>
                <a:ea typeface="+mj-ea"/>
              </a:rPr>
              <a:t>()</a:t>
            </a:r>
            <a:r>
              <a:rPr lang="en-US" altLang="zh-TW" sz="18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arg</a:t>
            </a:r>
            <a:r>
              <a:rPr lang="en-US" altLang="zh-TW" sz="18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1</a:t>
            </a:r>
            <a:r>
              <a:rPr lang="en-US" altLang="zh-TW" sz="18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must</a:t>
            </a:r>
            <a:r>
              <a:rPr lang="en-US" altLang="zh-TW" sz="18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be</a:t>
            </a:r>
            <a:r>
              <a:rPr lang="en-US" altLang="zh-TW" sz="18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8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class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(type(</a:t>
            </a:r>
            <a:r>
              <a:rPr lang="en-US" altLang="zh-TW" b="1" dirty="0">
                <a:solidFill>
                  <a:srgbClr val="00B05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),type(</a:t>
            </a:r>
            <a:r>
              <a:rPr lang="en-US" altLang="zh-TW" b="1" dirty="0">
                <a:solidFill>
                  <a:srgbClr val="00B0F0"/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import numbers as 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num</a:t>
            </a:r>
            <a:endParaRPr lang="en-US" altLang="zh-TW" b="1" dirty="0">
              <a:solidFill>
                <a:srgbClr val="CC00FF"/>
              </a:solidFill>
              <a:latin typeface="Lucida Console" panose="020B0609040504020204" pitchFamily="49" charset="0"/>
            </a:endParaRP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num.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Real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num.Number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num.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Real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))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zh-TW" b="1" dirty="0" err="1">
                <a:solidFill>
                  <a:srgbClr val="FFA300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b="1" dirty="0" err="1">
                <a:solidFill>
                  <a:srgbClr val="CC00FF"/>
                </a:solidFill>
                <a:latin typeface="Lucida Console" panose="020B0609040504020204" pitchFamily="49" charset="0"/>
              </a:rPr>
              <a:t>num.</a:t>
            </a:r>
            <a:r>
              <a:rPr lang="en-US" altLang="zh-TW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Real</a:t>
            </a:r>
            <a:r>
              <a:rPr lang="en-US" altLang="zh-TW" dirty="0">
                <a:solidFill>
                  <a:schemeClr val="tx1"/>
                </a:solidFill>
                <a:latin typeface="Lucida Console" panose="020B0609040504020204" pitchFamily="49" charset="0"/>
              </a:rPr>
              <a:t>))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#No</a:t>
            </a:r>
            <a:r>
              <a:rPr lang="en-US" altLang="zh-TW" sz="16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crash!</a:t>
            </a:r>
          </a:p>
          <a:p>
            <a:pPr marL="0" indent="0">
              <a:lnSpc>
                <a:spcPct val="89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2474510322"/>
      </p:ext>
    </p:extLst>
  </p:cSld>
  <p:clrMapOvr>
    <a:masterClrMapping/>
  </p:clrMapOvr>
  <p:extLst mod="1"/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282828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7F7F7F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5878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del _[:3];del _[-3:-1];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C000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>
                <a:solidFill>
                  <a:srgbClr val="FF7C80"/>
                </a:solidFill>
                <a:latin typeface="Consolas" panose="020B0609020204030204" pitchFamily="49" charset="0"/>
              </a:rPr>
              <a:t>object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>
                <a:solidFill>
                  <a:srgbClr val="00B050"/>
                </a:solidFill>
                <a:latin typeface="Consolas" panose="020B0609020204030204" pitchFamily="49" charset="0"/>
              </a:rPr>
              <a:t>super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'] 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A28F3-DCFE-4610-A47C-E67A5DE84AEA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8A6DE51-6089-4AF7-B001-2E62405924D0}"/>
              </a:ext>
            </a:extLst>
          </p:cNvPr>
          <p:cNvCxnSpPr/>
          <p:nvPr/>
        </p:nvCxnSpPr>
        <p:spPr>
          <a:xfrm>
            <a:off x="1076884" y="6462590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546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442" y="914401"/>
            <a:ext cx="8500220" cy="5814203"/>
          </a:xfrm>
        </p:spPr>
        <p:txBody>
          <a:bodyPr>
            <a:noAutofit/>
          </a:bodyPr>
          <a:lstStyle/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.__doc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__)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The most base type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#So</a:t>
            </a:r>
            <a:r>
              <a:rPr lang="en-US" altLang="zh-TW" sz="24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4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24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just a boring data type…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b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</a:b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dict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spc="-2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856604" y="914401"/>
            <a:ext cx="914400" cy="5333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kern="0" spc="-96" dirty="0">
              <a:solidFill>
                <a:srgbClr val="CC00FF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b="1" kern="0" spc="-96" dirty="0">
                <a:solidFill>
                  <a:srgbClr val="BFBFBF"/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b="1" kern="0" spc="-96" dirty="0">
              <a:solidFill>
                <a:srgbClr val="3333CC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b="1" kern="0" spc="-96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b="1" kern="0" spc="-96" dirty="0">
              <a:solidFill>
                <a:srgbClr val="3333CC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kern="0" spc="-96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b="1" kern="0" spc="-96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kern="0" spc="-200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標題 1"/>
          <p:cNvSpPr>
            <a:spLocks noGrp="1"/>
          </p:cNvSpPr>
          <p:nvPr>
            <p:ph type="title"/>
          </p:nvPr>
        </p:nvSpPr>
        <p:spPr>
          <a:xfrm>
            <a:off x="677862" y="76200"/>
            <a:ext cx="8077200" cy="762000"/>
          </a:xfrm>
        </p:spPr>
        <p:txBody>
          <a:bodyPr/>
          <a:lstStyle/>
          <a:p>
            <a:r>
              <a:rPr lang="en-US" altLang="zh-TW" sz="4400" b="1" dirty="0">
                <a:latin typeface="Lucida Console" panose="020B0609040504020204" pitchFamily="49" charset="0"/>
              </a:rPr>
              <a:t>object()</a:t>
            </a:r>
            <a:endParaRPr lang="zh-TW" altLang="en-US" sz="4400" b="1" dirty="0"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01054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4" fill="hold">
                      <p:stCondLst>
                        <p:cond delay="indefinite"/>
                      </p:stCondLst>
                      <p:childTnLst>
                        <p:par>
                          <p:cTn id="85" fill="hold">
                            <p:stCondLst>
                              <p:cond delay="0"/>
                            </p:stCondLst>
                            <p:childTnLst>
                              <p:par>
                                <p:cTn id="8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8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6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442" y="1219201"/>
            <a:ext cx="8500220" cy="5509403"/>
          </a:xfrm>
        </p:spPr>
        <p:txBody>
          <a:bodyPr>
            <a:noAutofit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800" spc="-96" dirty="0">
                <a:solidFill>
                  <a:schemeClr val="accent2"/>
                </a:solidFill>
                <a:latin typeface="Lucida Console" panose="020B0609040504020204" pitchFamily="49" charset="0"/>
              </a:rPr>
              <a:t># In Python3, there's no difference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800" spc="-96" dirty="0">
                <a:solidFill>
                  <a:schemeClr val="accent2"/>
                </a:solidFill>
                <a:latin typeface="Lucida Console" panose="020B0609040504020204" pitchFamily="49" charset="0"/>
              </a:rPr>
              <a:t># between: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class C1(object): pass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800" spc="-96" dirty="0">
                <a:solidFill>
                  <a:schemeClr val="accent2"/>
                </a:solidFill>
                <a:latin typeface="Lucida Console" panose="020B0609040504020204" pitchFamily="49" charset="0"/>
              </a:rPr>
              <a:t># or: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 class C2(): pass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6" name="標題 1"/>
          <p:cNvSpPr>
            <a:spLocks noGrp="1"/>
          </p:cNvSpPr>
          <p:nvPr>
            <p:ph type="title"/>
          </p:nvPr>
        </p:nvSpPr>
        <p:spPr>
          <a:xfrm>
            <a:off x="296862" y="76200"/>
            <a:ext cx="9144000" cy="762000"/>
          </a:xfrm>
        </p:spPr>
        <p:txBody>
          <a:bodyPr/>
          <a:lstStyle/>
          <a:p>
            <a:r>
              <a:rPr lang="en-US" altLang="zh-TW" sz="4400" b="1" dirty="0">
                <a:latin typeface="Elephant" panose="02020904090505020303" pitchFamily="18" charset="0"/>
              </a:rPr>
              <a:t>Sidebar: </a:t>
            </a:r>
            <a:r>
              <a:rPr lang="en-US" altLang="zh-TW" sz="4400" b="1" dirty="0">
                <a:latin typeface="Lucida Console" panose="020B0609040504020204" pitchFamily="49" charset="0"/>
              </a:rPr>
              <a:t>class...(object)</a:t>
            </a:r>
            <a:endParaRPr lang="zh-TW" altLang="en-US" sz="4400" b="1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3138940"/>
      </p:ext>
    </p:extLst>
  </p:cSld>
  <p:clrMapOvr>
    <a:masterClrMapping/>
  </p:clrMapOvr>
  <p:transition spd="slow">
    <p:push/>
  </p:transition>
  <p:extLst mod="1"/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4442" y="914401"/>
            <a:ext cx="8500220" cy="5814203"/>
          </a:xfrm>
        </p:spPr>
        <p:txBody>
          <a:bodyPr>
            <a:noAutofit/>
          </a:bodyPr>
          <a:lstStyle/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.__doc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__)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The most base type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#So</a:t>
            </a:r>
            <a:r>
              <a:rPr lang="en-US" altLang="zh-TW" sz="24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4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24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120" dirty="0">
                <a:solidFill>
                  <a:srgbClr val="00B050"/>
                </a:solidFill>
                <a:latin typeface="Lucida Console" panose="020B0609040504020204" pitchFamily="49" charset="0"/>
              </a:rPr>
              <a:t>just a boring data type…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b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</a:b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dict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issubclass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chemeClr val="accent2"/>
                </a:solidFill>
                <a:latin typeface="Lucida Console" panose="020B0609040504020204" pitchFamily="49" charset="0"/>
              </a:rPr>
              <a:t>True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isinstance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800" b="1" spc="-96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object</a:t>
            </a:r>
            <a:r>
              <a:rPr lang="en-US" altLang="zh-TW" sz="2800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800" b="1" spc="-96" dirty="0" err="1">
                <a:solidFill>
                  <a:schemeClr val="tx1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2800" spc="-96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b="1" spc="-96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  <a:p>
            <a:pPr marL="0" indent="0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zh-TW" sz="2800" spc="-96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spc="-200" dirty="0">
              <a:solidFill>
                <a:schemeClr val="tx1"/>
              </a:solidFill>
              <a:latin typeface="Lucida Console" panose="020B0609040504020204" pitchFamily="49" charset="0"/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856604" y="914401"/>
            <a:ext cx="914400" cy="5333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kern="0" spc="-96" dirty="0">
              <a:solidFill>
                <a:srgbClr val="CC00FF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b="1" kern="0" spc="-96" dirty="0">
                <a:solidFill>
                  <a:srgbClr val="BFBFBF"/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b="1" kern="0" spc="-96" dirty="0">
              <a:solidFill>
                <a:srgbClr val="3333CC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b="1" kern="0" spc="-96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b="1" kern="0" spc="-96" dirty="0">
              <a:solidFill>
                <a:srgbClr val="3333CC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kern="0" spc="-96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r>
              <a:rPr lang="en-US" altLang="zh-TW" sz="2800" kern="0" spc="-96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800" kern="0" spc="-96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b="1" kern="0" spc="-96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87000"/>
              </a:lnSpc>
              <a:spcBef>
                <a:spcPts val="0"/>
              </a:spcBef>
              <a:buNone/>
              <a:defRPr/>
            </a:pPr>
            <a:endParaRPr lang="en-US" altLang="zh-TW" sz="2800" kern="0" spc="-200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標題 1"/>
          <p:cNvSpPr>
            <a:spLocks noGrp="1"/>
          </p:cNvSpPr>
          <p:nvPr>
            <p:ph type="title"/>
          </p:nvPr>
        </p:nvSpPr>
        <p:spPr>
          <a:xfrm>
            <a:off x="677862" y="76200"/>
            <a:ext cx="8077200" cy="762000"/>
          </a:xfrm>
        </p:spPr>
        <p:txBody>
          <a:bodyPr/>
          <a:lstStyle/>
          <a:p>
            <a:r>
              <a:rPr lang="en-US" altLang="zh-TW" sz="4400" b="1" dirty="0">
                <a:latin typeface="Lucida Console" panose="020B0609040504020204" pitchFamily="49" charset="0"/>
              </a:rPr>
              <a:t>object()</a:t>
            </a:r>
            <a:endParaRPr lang="zh-TW" altLang="en-US" sz="4400" b="1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47572374"/>
      </p:ext>
    </p:extLst>
  </p:cSld>
  <p:clrMapOvr>
    <a:masterClrMapping/>
  </p:clrMapOvr>
  <p:transition spd="slow">
    <p:push dir="r"/>
  </p:transition>
  <p:extLst mod="1"/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598" b="1" dirty="0" err="1">
                <a:solidFill>
                  <a:srgbClr val="282828"/>
                </a:solidFill>
                <a:latin typeface="Consolas" panose="020B0609020204030204" pitchFamily="49" charset="0"/>
              </a:rPr>
              <a:t>emoryview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7F7F7F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5878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del _[:3];del _[-3:-1];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C000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>
                <a:solidFill>
                  <a:srgbClr val="FF7C80"/>
                </a:solidFill>
                <a:latin typeface="Consolas" panose="020B0609020204030204" pitchFamily="49" charset="0"/>
              </a:rPr>
              <a:t>object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>
                <a:solidFill>
                  <a:srgbClr val="00B050"/>
                </a:solidFill>
                <a:latin typeface="Consolas" panose="020B0609020204030204" pitchFamily="49" charset="0"/>
              </a:rPr>
              <a:t>super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'] 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    _.clear(); </a:t>
            </a:r>
            <a:r>
              <a:rPr lang="en-US" altLang="zh-TW" sz="2600" kern="0" spc="-96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A28F3-DCFE-4610-A47C-E67A5DE84AEA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714187-8AF9-42B2-8B14-BC19D6A83D63}"/>
              </a:ext>
            </a:extLst>
          </p:cNvPr>
          <p:cNvCxnSpPr/>
          <p:nvPr/>
        </p:nvCxnSpPr>
        <p:spPr>
          <a:xfrm>
            <a:off x="4527328" y="6436345"/>
            <a:ext cx="0" cy="320040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F2A6FF8-96AB-40DB-A092-7CFF1A7CA6FB}"/>
              </a:ext>
            </a:extLst>
          </p:cNvPr>
          <p:cNvCxnSpPr/>
          <p:nvPr/>
        </p:nvCxnSpPr>
        <p:spPr>
          <a:xfrm>
            <a:off x="1076884" y="6460386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9925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801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801"/>
                            </p:stCondLst>
                            <p:childTnLst>
                              <p:par>
                                <p:cTn id="17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dirty="0" err="1">
                <a:solidFill>
                  <a:srgbClr val="28282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7F7F7F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5878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del _[:3];del _[-3:-1];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C000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>
                <a:solidFill>
                  <a:srgbClr val="FF7C80"/>
                </a:solidFill>
                <a:latin typeface="Consolas" panose="020B0609020204030204" pitchFamily="49" charset="0"/>
              </a:rPr>
              <a:t>object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>
                <a:solidFill>
                  <a:srgbClr val="00B050"/>
                </a:solidFill>
                <a:latin typeface="Consolas" panose="020B0609020204030204" pitchFamily="49" charset="0"/>
              </a:rPr>
              <a:t>super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'] 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_.clear(); </a:t>
            </a:r>
            <a:r>
              <a:rPr lang="en-US" altLang="zh-TW" sz="2600" kern="0" spc="-96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b="1" kern="0" spc="-96" dirty="0">
                <a:solidFill>
                  <a:schemeClr val="bg1"/>
                </a:solidFill>
                <a:latin typeface="Consolas" panose="020B0609020204030204" pitchFamily="49" charset="0"/>
              </a:rPr>
              <a:t>[]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6714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54864" rtlCol="0" anchor="t" anchorCtr="0"/>
          <a:lstStyle/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 s_[2:5]+_[5:9]+_[9:]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kern="0" spc="-96" dirty="0" err="1">
                <a:solidFill>
                  <a:srgbClr val="282828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</a:rPr>
              <a:t>', 'super']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b="1" kern="0" dirty="0" err="1">
                <a:solidFill>
                  <a:srgbClr val="7F0000"/>
                </a:solidFill>
                <a:latin typeface="Consolas" panose="020B0609020204030204" pitchFamily="49" charset="0"/>
              </a:rPr>
              <a:t>builtinsForClasses</a:t>
            </a:r>
            <a:r>
              <a:rPr lang="en-US" altLang="zh-TW" sz="2600" kern="0" dirty="0">
                <a:solidFill>
                  <a:srgbClr val="282828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kern="0" spc="-190" dirty="0">
                <a:solidFill>
                  <a:srgbClr val="282828"/>
                </a:solidFill>
                <a:latin typeface="Consolas" panose="020B0609020204030204" pitchFamily="49" charset="0"/>
              </a:rPr>
              <a:t>_</a:t>
            </a: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282828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282828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b="1" spc="-94" dirty="0" err="1">
                <a:solidFill>
                  <a:srgbClr val="005878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)</a:t>
            </a:r>
          </a:p>
          <a:p>
            <a:pPr lvl="0" defTabSz="914400">
              <a:lnSpc>
                <a:spcPct val="85000"/>
              </a:lnSpc>
            </a:pPr>
            <a:endParaRPr lang="en-US" altLang="zh-TW" sz="2600" kern="0" spc="-100" dirty="0">
              <a:solidFill>
                <a:srgbClr val="282828"/>
              </a:solidFill>
              <a:latin typeface="Consolas" panose="020B0609020204030204" pitchFamily="49" charset="0"/>
            </a:endParaRPr>
          </a:p>
          <a:p>
            <a:pPr lvl="0"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94" dirty="0">
                <a:solidFill>
                  <a:srgbClr val="7F7F7F"/>
                </a:solidFill>
                <a:latin typeface="Consolas" panose="020B0609020204030204" pitchFamily="49" charset="0"/>
              </a:rPr>
              <a:t>del _[0]; del _[-2]; </a:t>
            </a:r>
            <a:r>
              <a:rPr lang="en-US" altLang="zh-TW" sz="2600" spc="-94" dirty="0" err="1">
                <a:solidFill>
                  <a:srgbClr val="7F7F7F"/>
                </a:solidFill>
                <a:latin typeface="Consolas" panose="020B0609020204030204" pitchFamily="49" charset="0"/>
              </a:rPr>
              <a:t>builtinsForClasses</a:t>
            </a:r>
            <a:endParaRPr lang="en-US" altLang="zh-TW" sz="2600" spc="-94" dirty="0">
              <a:solidFill>
                <a:srgbClr val="7F7F7F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7F7F7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'object', '</a:t>
            </a:r>
            <a:r>
              <a:rPr lang="en-US" altLang="zh-TW" sz="2600" b="1" kern="0" spc="-96" dirty="0">
                <a:solidFill>
                  <a:srgbClr val="005878"/>
                </a:solidFill>
                <a:latin typeface="Consolas" panose="020B0609020204030204" pitchFamily="49" charset="0"/>
              </a:rPr>
              <a:t>property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kern="0" spc="-96" dirty="0" err="1">
                <a:solidFill>
                  <a:srgbClr val="918E00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</a:rPr>
              <a:t>', 'super']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4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del _[:3];del _[-3:-1];</a:t>
            </a:r>
            <a:r>
              <a:rPr lang="en-US" altLang="zh-TW" sz="2600" spc="-50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0" dirty="0">
                <a:solidFill>
                  <a:srgbClr val="7F7F7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5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50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kern="0" spc="-96" dirty="0" err="1">
                <a:solidFill>
                  <a:srgbClr val="00B0F0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 err="1">
                <a:solidFill>
                  <a:srgbClr val="FFC000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>
                <a:solidFill>
                  <a:srgbClr val="FF7C80"/>
                </a:solidFill>
                <a:latin typeface="Consolas" panose="020B0609020204030204" pitchFamily="49" charset="0"/>
              </a:rPr>
              <a:t>object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kern="0" spc="-96" dirty="0">
                <a:solidFill>
                  <a:srgbClr val="00B050"/>
                </a:solidFill>
                <a:latin typeface="Consolas" panose="020B0609020204030204" pitchFamily="49" charset="0"/>
              </a:rPr>
              <a:t>super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'] </a:t>
            </a:r>
          </a:p>
          <a:p>
            <a:pPr defTabSz="914400">
              <a:lnSpc>
                <a:spcPct val="85000"/>
              </a:lnSpc>
            </a:pPr>
            <a:r>
              <a:rPr lang="en-US" altLang="zh-TW" sz="2600" kern="0" spc="-100" dirty="0">
                <a:solidFill>
                  <a:srgbClr val="7F7F7F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kern="0" spc="-96" dirty="0">
                <a:solidFill>
                  <a:srgbClr val="7F7F7F"/>
                </a:solidFill>
                <a:latin typeface="Consolas" panose="020B0609020204030204" pitchFamily="49" charset="0"/>
                <a:ea typeface="新細明體" panose="02020500000000000000" pitchFamily="18" charset="-120"/>
              </a:rPr>
              <a:t> </a:t>
            </a:r>
            <a:r>
              <a:rPr lang="en-US" altLang="zh-TW" sz="2600" kern="0" spc="-96" dirty="0">
                <a:solidFill>
                  <a:srgbClr val="FFFFFF"/>
                </a:solidFill>
                <a:latin typeface="Consolas" panose="020B0609020204030204" pitchFamily="49" charset="0"/>
              </a:rPr>
              <a:t>_.clear(); </a:t>
            </a:r>
            <a:r>
              <a:rPr lang="en-US" altLang="zh-TW" sz="2600" kern="0" spc="-96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endParaRPr lang="en-US" altLang="zh-TW" sz="2600" kern="0" spc="-96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defTabSz="914400">
              <a:lnSpc>
                <a:spcPct val="85000"/>
              </a:lnSpc>
            </a:pPr>
            <a:r>
              <a:rPr lang="en-US" altLang="zh-TW" sz="2600" b="1" kern="0" spc="-96" dirty="0">
                <a:solidFill>
                  <a:schemeClr val="bg1"/>
                </a:solidFill>
                <a:latin typeface="Consolas" panose="020B0609020204030204" pitchFamily="49" charset="0"/>
              </a:rPr>
              <a:t>[]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968" y="0"/>
            <a:ext cx="9729788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lvl="0">
              <a:defRPr/>
            </a:pPr>
            <a:r>
              <a:rPr lang="en-US" altLang="en-US" sz="4200" spc="-100" dirty="0">
                <a:solidFill>
                  <a:srgbClr val="2D2DB9"/>
                </a:solidFill>
              </a:rPr>
              <a:t>Some More </a:t>
            </a:r>
            <a:r>
              <a:rPr lang="en-US" altLang="en-US" sz="4200" spc="-100" dirty="0" err="1">
                <a:solidFill>
                  <a:srgbClr val="2D2DB9"/>
                </a:solidFill>
              </a:rPr>
              <a:t>Builtins</a:t>
            </a:r>
            <a:endParaRPr lang="en-US" altLang="en-US" sz="4200" spc="-200" dirty="0">
              <a:solidFill>
                <a:srgbClr val="2D2DB9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1A28F3-DCFE-4610-A47C-E67A5DE84AEA}"/>
              </a:ext>
            </a:extLst>
          </p:cNvPr>
          <p:cNvSpPr/>
          <p:nvPr/>
        </p:nvSpPr>
        <p:spPr>
          <a:xfrm>
            <a:off x="296998" y="6363481"/>
            <a:ext cx="732893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84654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2600" b="0" i="0" u="none" strike="noStrike" kern="1200" cap="none" spc="-100" normalizeH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&gt;&gt;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 panose="020B0609020204030204" pitchFamily="49" charset="0"/>
                <a:ea typeface="+mn-ea"/>
                <a:cs typeface="+mn-cs"/>
              </a:rPr>
              <a:t>&gt;</a:t>
            </a:r>
            <a:endParaRPr kumimoji="0" lang="en-US" sz="2600" b="0" i="0" u="none" strike="noStrike" kern="120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F2A6FF8-96AB-40DB-A092-7CFF1A7CA6FB}"/>
              </a:ext>
            </a:extLst>
          </p:cNvPr>
          <p:cNvCxnSpPr/>
          <p:nvPr/>
        </p:nvCxnSpPr>
        <p:spPr>
          <a:xfrm>
            <a:off x="1076884" y="6460386"/>
            <a:ext cx="0" cy="309113"/>
          </a:xfrm>
          <a:prstGeom prst="line">
            <a:avLst/>
          </a:prstGeom>
          <a:ln w="381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2263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830262" y="0"/>
            <a:ext cx="8077200" cy="76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marL="0" marR="0" lvl="0" indent="0" algn="ctr" defTabSz="846552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4400" b="0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Elephant" panose="02020904090505020303" pitchFamily="18" charset="0"/>
                <a:ea typeface="MS PGothic" pitchFamily="34" charset="-128"/>
              </a:rPr>
              <a:t>Built-in constants</a:t>
            </a:r>
            <a:endParaRPr kumimoji="0" lang="en-US" sz="4400" b="0" i="0" u="none" strike="noStrike" kern="0" cap="none" spc="0" normalizeH="0" baseline="0" noProof="0" dirty="0">
              <a:ln>
                <a:noFill/>
              </a:ln>
              <a:solidFill>
                <a:srgbClr val="2D2DB9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</p:txBody>
      </p:sp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373063" y="715936"/>
            <a:ext cx="8991600" cy="614206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42830" tIns="19044" rIns="91440" bIns="63480" numCol="1" anchor="ctr" anchorCtr="0" compatLnSpc="1">
            <a:prstTxWarp prst="textNoShape">
              <a:avLst/>
            </a:prstTxWarp>
            <a:noAutofit/>
          </a:bodyPr>
          <a:lstStyle>
            <a:lvl1pPr marL="342885" indent="-34288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17" indent="-28573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2950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13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31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490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67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885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032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A small number of constants live in the built-in namespace: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False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The false value of the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bool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.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True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 </a:t>
            </a:r>
            <a:r>
              <a:rPr kumimoji="0" lang="en-US" altLang="zh-TW" sz="12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The true value of the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bool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. 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None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zh-TW" sz="11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The o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n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l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y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value of the 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 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NoneType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222222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. </a:t>
            </a:r>
            <a:endParaRPr kumimoji="0" lang="en-US" altLang="zh-TW" sz="2600" b="0" i="0" u="none" strike="noStrike" kern="0" cap="none" spc="0" normalizeH="0" baseline="0" noProof="0" dirty="0">
              <a:ln>
                <a:noFill/>
              </a:ln>
              <a:solidFill>
                <a:srgbClr val="222222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None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 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can be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used to represent the absence of a value, as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when no return value is given for a function.</a:t>
            </a: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NotImplemented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  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 s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pecial value 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that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should be returned 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by binary special methods</a:t>
            </a:r>
            <a:r>
              <a:rPr kumimoji="0" lang="en-US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(e.g. 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eq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lt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add</a:t>
            </a:r>
            <a:r>
              <a:rPr kumimoji="0" lang="zh-TW" altLang="zh-TW" sz="24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()</a:t>
            </a:r>
            <a:r>
              <a:rPr kumimoji="0" lang="zh-TW" altLang="zh-TW" sz="2600" b="0" i="0" u="none" strike="noStrike" kern="1200" cap="none" spc="-2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 etc.)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 to indicate that the operation is not implemented with respect to the other type; </a:t>
            </a:r>
            <a:r>
              <a:rPr kumimoji="0" lang="en-US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and it 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may be returned by in-place binary special methods (e.g. 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__imul__()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 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6363BB"/>
                </a:solidFill>
                <a:effectLst/>
                <a:uLnTx/>
                <a:uFillTx/>
                <a:latin typeface="+mn-lt"/>
                <a:ea typeface="MS PGothic" pitchFamily="34" charset="-128"/>
                <a:cs typeface="Courier New" panose="02070309020205020404" pitchFamily="49" charset="0"/>
              </a:rPr>
              <a:t>__iand__()</a:t>
            </a:r>
            <a:r>
              <a:rPr kumimoji="0" lang="zh-TW" altLang="zh-TW" sz="26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+mn-lt"/>
                <a:ea typeface="MS PGothic" pitchFamily="34" charset="-128"/>
              </a:rPr>
              <a:t>, etc.).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  <a:p>
            <a:pPr marL="0" marR="0" lvl="0" indent="0" algn="l" defTabSz="91436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 typeface="Wingdings" pitchFamily="2" charset="2"/>
              <a:buNone/>
              <a:tabLst/>
              <a:defRPr/>
            </a:pPr>
            <a:r>
              <a:rPr kumimoji="0" lang="zh-TW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Ellipsis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A s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pecial value used mostly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for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extended slicing 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of</a:t>
            </a:r>
            <a:r>
              <a:rPr kumimoji="0" lang="zh-TW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user-defined container data types.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 It is the same as “</a:t>
            </a:r>
            <a:r>
              <a:rPr kumimoji="0" lang="en-US" altLang="zh-TW" sz="2600" b="1" i="0" u="none" strike="noStrike" kern="0" cap="none" spc="0" normalizeH="0" baseline="0" noProof="0" dirty="0">
                <a:ln>
                  <a:noFill/>
                </a:ln>
                <a:solidFill>
                  <a:srgbClr val="2D2DB9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…</a:t>
            </a:r>
            <a:r>
              <a:rPr kumimoji="0" lang="en-US" altLang="zh-TW" sz="2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MS PGothic" pitchFamily="34" charset="-128"/>
              </a:rPr>
              <a:t>”.</a:t>
            </a:r>
            <a:endParaRPr kumimoji="0" lang="zh-TW" altLang="zh-TW" sz="2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3647315"/>
      </p:ext>
    </p:extLst>
  </p:cSld>
  <p:clrMapOvr>
    <a:masterClrMapping/>
  </p:clrMapOvr>
  <p:extLst mod="1"/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296862" y="0"/>
            <a:ext cx="9144000" cy="3581400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39725" indent="-52388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语法糖</a:t>
            </a:r>
            <a:r>
              <a:rPr lang="zh-CN" altLang="en-US" sz="2800" spc="-2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（</a:t>
            </a:r>
            <a:r>
              <a:rPr lang="en-US" altLang="zh-CN" sz="2800" spc="-1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Sy</a:t>
            </a:r>
            <a:r>
              <a:rPr lang="en-US" altLang="zh-CN" sz="2800" spc="-4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ntactic suga</a:t>
            </a:r>
            <a:r>
              <a:rPr lang="en-US" altLang="zh-CN" sz="2800" spc="-3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r</a:t>
            </a:r>
            <a:r>
              <a:rPr lang="zh-CN" altLang="en-US" sz="2800" spc="-45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）</a:t>
            </a:r>
            <a:r>
              <a:rPr lang="zh-CN" altLang="en-US" sz="2800" spc="-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，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也译为糖衣语法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1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是一个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术</a:t>
            </a:r>
            <a:r>
              <a:rPr lang="zh-CN" altLang="en-US" sz="2800" spc="-4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语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1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指</a:t>
            </a:r>
            <a:r>
              <a:rPr lang="zh-CN" altLang="en-US" sz="2800" spc="-8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计算机语言中添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加的某种语</a:t>
            </a:r>
            <a:r>
              <a:rPr lang="zh-CN" altLang="en-US" sz="2800" spc="-4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法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这种语法对语言的功能并没有影</a:t>
            </a:r>
            <a:r>
              <a:rPr lang="zh-CN" altLang="en-US" sz="2800" spc="-4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响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但是更方便程序员使</a:t>
            </a:r>
            <a:r>
              <a:rPr lang="zh-CN" altLang="en-US" sz="2800" spc="-2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用。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通常来说使用语法糖能够增加程序的可读</a:t>
            </a:r>
            <a:r>
              <a:rPr lang="zh-CN" altLang="en-US" sz="2800" spc="-4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性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从而减少程序代码出错的机会。</a:t>
            </a:r>
            <a:endParaRPr lang="en-US" altLang="zh-CN" sz="2800" spc="-40" dirty="0">
              <a:solidFill>
                <a:srgbClr val="000000"/>
              </a:solidFill>
              <a:latin typeface="MingLiU" panose="02020509000000000000" pitchFamily="49" charset="-120"/>
              <a:ea typeface="MingLiU" panose="02020509000000000000" pitchFamily="49" charset="-120"/>
            </a:endParaRPr>
          </a:p>
          <a:p>
            <a:pPr marL="339725" indent="-52388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b="1" i="1" dirty="0">
                <a:solidFill>
                  <a:srgbClr val="00B0F0"/>
                </a:solidFill>
                <a:latin typeface="Times New Roman" charset="0"/>
                <a:ea typeface="MS PGothic" pitchFamily="34" charset="-128"/>
              </a:rPr>
              <a:t>Syntactic sugar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is a term that refers to a grammatical feature of a programming language that:</a:t>
            </a:r>
          </a:p>
          <a:p>
            <a:pPr marL="693738" indent="-406400" defTabSz="914400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sz="2800" dirty="0">
                <a:solidFill>
                  <a:srgbClr val="00B050"/>
                </a:solidFill>
                <a:latin typeface="Times New Roman" charset="0"/>
                <a:ea typeface="MS PGothic" pitchFamily="34" charset="-128"/>
              </a:rPr>
              <a:t>Has no effect on the functionality of the language. </a:t>
            </a:r>
          </a:p>
          <a:p>
            <a:pPr marL="693738" indent="-406400" defTabSz="914400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sz="2800" dirty="0">
                <a:solidFill>
                  <a:srgbClr val="00B050"/>
                </a:solidFill>
                <a:latin typeface="Times New Roman" charset="0"/>
                <a:ea typeface="MS PGothic" pitchFamily="34" charset="-128"/>
              </a:rPr>
              <a:t>But is more convenient for programmers to use. 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19249476"/>
      </p:ext>
    </p:extLst>
  </p:cSld>
  <p:clrMapOvr>
    <a:masterClrMapping/>
  </p:clrMapOvr>
  <p:extLst mod="1"/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50"/>
          <a:stretch/>
        </p:blipFill>
        <p:spPr>
          <a:xfrm>
            <a:off x="3466782" y="1752600"/>
            <a:ext cx="5974080" cy="51054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 bwMode="auto">
          <a:xfrm>
            <a:off x="296862" y="0"/>
            <a:ext cx="91440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339725" indent="-52388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语法糖</a:t>
            </a:r>
            <a:r>
              <a:rPr lang="zh-CN" altLang="en-US" sz="2800" spc="-2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（</a:t>
            </a:r>
            <a:r>
              <a:rPr lang="en-US" altLang="zh-CN" sz="2800" spc="-1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Sy</a:t>
            </a:r>
            <a:r>
              <a:rPr lang="en-US" altLang="zh-CN" sz="2800" spc="-4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ntactic suga</a:t>
            </a:r>
            <a:r>
              <a:rPr lang="en-US" altLang="zh-CN" sz="2800" spc="-3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r</a:t>
            </a:r>
            <a:r>
              <a:rPr lang="zh-CN" altLang="en-US" sz="2800" spc="-45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）</a:t>
            </a:r>
            <a:r>
              <a:rPr lang="zh-CN" altLang="en-US" sz="2800" spc="-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，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也译为糖衣语法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1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是一个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术</a:t>
            </a:r>
            <a:r>
              <a:rPr lang="zh-CN" altLang="en-US" sz="2800" spc="-4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语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1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指</a:t>
            </a:r>
            <a:r>
              <a:rPr lang="zh-CN" altLang="en-US" sz="2800" spc="-8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计算机语言中添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加的某种语</a:t>
            </a:r>
            <a:r>
              <a:rPr lang="zh-CN" altLang="en-US" sz="2800" spc="-4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法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这种语法对语言的功能并没有影</a:t>
            </a:r>
            <a:r>
              <a:rPr lang="zh-CN" altLang="en-US" sz="2800" spc="-4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响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但是更方便程序员使</a:t>
            </a:r>
            <a:r>
              <a:rPr lang="zh-CN" altLang="en-US" sz="2800" spc="-2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用。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通常来说使用语法糖能够增加程序的可读</a:t>
            </a:r>
            <a:r>
              <a:rPr lang="zh-CN" altLang="en-US" sz="2800" spc="-4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性</a:t>
            </a:r>
            <a:r>
              <a:rPr lang="zh-CN" altLang="en-US" sz="2800" spc="-80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，</a:t>
            </a:r>
            <a:r>
              <a:rPr lang="zh-CN" altLang="en-US" sz="2800" spc="-40" dirty="0">
                <a:solidFill>
                  <a:srgbClr val="000000"/>
                </a:solidFill>
                <a:latin typeface="MingLiU" panose="02020509000000000000" pitchFamily="49" charset="-120"/>
                <a:ea typeface="MingLiU" panose="02020509000000000000" pitchFamily="49" charset="-120"/>
              </a:rPr>
              <a:t>从而减少程序代码出错的机会。</a:t>
            </a:r>
            <a:endParaRPr lang="en-US" altLang="zh-CN" sz="2800" spc="-40" dirty="0">
              <a:solidFill>
                <a:srgbClr val="000000"/>
              </a:solidFill>
              <a:latin typeface="Times New Roman" charset="0"/>
              <a:ea typeface="MS PGothic" pitchFamily="34" charset="-128"/>
            </a:endParaRPr>
          </a:p>
          <a:p>
            <a:pPr marL="339725" indent="-52388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b="1" i="1" dirty="0">
                <a:solidFill>
                  <a:srgbClr val="00B0F0"/>
                </a:solidFill>
                <a:latin typeface="Times New Roman" charset="0"/>
                <a:ea typeface="MS PGothic" pitchFamily="34" charset="-128"/>
              </a:rPr>
              <a:t>Syntactic sugar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is a term that refers to a grammatical feature of a programming language that:</a:t>
            </a:r>
          </a:p>
          <a:p>
            <a:pPr marL="693738" indent="-406400" defTabSz="914400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sz="2800" dirty="0">
                <a:solidFill>
                  <a:srgbClr val="00B050"/>
                </a:solidFill>
                <a:latin typeface="Times New Roman" charset="0"/>
                <a:ea typeface="MS PGothic" pitchFamily="34" charset="-128"/>
              </a:rPr>
              <a:t>Has no effect on the functionality of the language. </a:t>
            </a:r>
          </a:p>
          <a:p>
            <a:pPr marL="693738" indent="-406400" defTabSz="914400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sz="2800" dirty="0">
                <a:solidFill>
                  <a:srgbClr val="00B050"/>
                </a:solidFill>
                <a:latin typeface="Times New Roman" charset="0"/>
                <a:ea typeface="MS PGothic" pitchFamily="34" charset="-128"/>
              </a:rPr>
              <a:t>But is more convenient for programmers to use. </a:t>
            </a:r>
          </a:p>
          <a:p>
            <a:pPr marL="339725" indent="-52388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800" dirty="0">
              <a:solidFill>
                <a:srgbClr val="000000"/>
              </a:solidFill>
              <a:latin typeface="Times New Roman" pitchFamily="18" charset="0"/>
              <a:ea typeface="source sans pro"/>
            </a:endParaRPr>
          </a:p>
          <a:p>
            <a:pPr marL="339725" indent="-52388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800" dirty="0">
                <a:solidFill>
                  <a:srgbClr val="000000"/>
                </a:solidFill>
                <a:latin typeface="Times New Roman" pitchFamily="18" charset="0"/>
                <a:ea typeface="source sans pro"/>
              </a:rPr>
              <a:t>A simple example of syntactic sugar is "</a:t>
            </a:r>
            <a:r>
              <a:rPr lang="en-US" altLang="en-US" sz="2600" b="1" dirty="0">
                <a:solidFill>
                  <a:srgbClr val="00B0F0"/>
                </a:solidFill>
                <a:latin typeface="Lucida Console" panose="020B0609040504020204" pitchFamily="49" charset="0"/>
                <a:ea typeface="source sans pro"/>
              </a:rPr>
              <a:t>+=</a:t>
            </a:r>
            <a:r>
              <a:rPr lang="en-US" altLang="en-US" sz="2800" dirty="0">
                <a:solidFill>
                  <a:srgbClr val="000000"/>
                </a:solidFill>
                <a:latin typeface="Times New Roman" pitchFamily="18" charset="0"/>
                <a:ea typeface="source sans pro"/>
              </a:rPr>
              <a:t>". Compare:</a:t>
            </a:r>
          </a:p>
          <a:p>
            <a:pPr marL="339725" indent="-52388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600" dirty="0">
                <a:solidFill>
                  <a:srgbClr val="000000"/>
                </a:solidFill>
                <a:latin typeface="Lucida Console" panose="020B0609040504020204" pitchFamily="49" charset="0"/>
                <a:ea typeface="source sans pro"/>
              </a:rPr>
              <a:t>   total </a:t>
            </a:r>
            <a:r>
              <a:rPr lang="en-US" altLang="en-US" sz="2600" b="1" dirty="0">
                <a:solidFill>
                  <a:srgbClr val="00B0F0"/>
                </a:solidFill>
                <a:latin typeface="Lucida Console" panose="020B0609040504020204" pitchFamily="49" charset="0"/>
                <a:ea typeface="source sans pro"/>
              </a:rPr>
              <a:t>+=</a:t>
            </a:r>
            <a:r>
              <a:rPr lang="en-US" altLang="en-US" sz="2600" dirty="0">
                <a:solidFill>
                  <a:srgbClr val="000000"/>
                </a:solidFill>
                <a:latin typeface="Lucida Console" panose="020B0609040504020204" pitchFamily="49" charset="0"/>
                <a:ea typeface="source sans pro"/>
              </a:rPr>
              <a:t> 1</a:t>
            </a:r>
            <a:r>
              <a:rPr lang="en-US" altLang="en-US" sz="2800" dirty="0">
                <a:solidFill>
                  <a:srgbClr val="000000"/>
                </a:solidFill>
                <a:latin typeface="Times New Roman" pitchFamily="18" charset="0"/>
                <a:ea typeface="source sans pro"/>
              </a:rPr>
              <a:t>   versus   </a:t>
            </a:r>
            <a:r>
              <a:rPr lang="en-US" altLang="en-US" sz="2600" dirty="0">
                <a:solidFill>
                  <a:srgbClr val="000000"/>
                </a:solidFill>
                <a:latin typeface="Lucida Console" panose="020B0609040504020204" pitchFamily="49" charset="0"/>
                <a:ea typeface="source sans pro"/>
              </a:rPr>
              <a:t>total </a:t>
            </a:r>
            <a:r>
              <a:rPr lang="en-US" altLang="en-US" sz="2600" b="1" dirty="0">
                <a:solidFill>
                  <a:srgbClr val="00B0F0"/>
                </a:solidFill>
                <a:latin typeface="Lucida Console" panose="020B0609040504020204" pitchFamily="49" charset="0"/>
                <a:ea typeface="source sans pro"/>
              </a:rPr>
              <a:t>=</a:t>
            </a:r>
            <a:r>
              <a:rPr lang="en-US" altLang="en-US" sz="2600" dirty="0">
                <a:solidFill>
                  <a:srgbClr val="000000"/>
                </a:solidFill>
                <a:latin typeface="Lucida Console" panose="020B0609040504020204" pitchFamily="49" charset="0"/>
                <a:ea typeface="source sans pro"/>
              </a:rPr>
              <a:t> total </a:t>
            </a:r>
            <a:r>
              <a:rPr lang="en-US" altLang="en-US" sz="2600" b="1" dirty="0">
                <a:solidFill>
                  <a:srgbClr val="00B0F0"/>
                </a:solidFill>
                <a:latin typeface="Lucida Console" panose="020B0609040504020204" pitchFamily="49" charset="0"/>
                <a:ea typeface="source sans pro"/>
              </a:rPr>
              <a:t>+</a:t>
            </a:r>
            <a:r>
              <a:rPr lang="en-US" altLang="en-US" sz="2600" dirty="0">
                <a:solidFill>
                  <a:srgbClr val="000000"/>
                </a:solidFill>
                <a:latin typeface="Lucida Console" panose="020B0609040504020204" pitchFamily="49" charset="0"/>
                <a:ea typeface="source sans pro"/>
              </a:rPr>
              <a:t> 1</a:t>
            </a:r>
          </a:p>
          <a:p>
            <a:pPr marL="339725" indent="-52388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1800" dirty="0">
              <a:solidFill>
                <a:srgbClr val="000000"/>
              </a:solidFill>
              <a:latin typeface="Times New Roman" pitchFamily="18" charset="0"/>
              <a:ea typeface="source sans pro"/>
            </a:endParaRPr>
          </a:p>
          <a:p>
            <a:pPr marL="339725" indent="-52388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800" dirty="0">
                <a:solidFill>
                  <a:srgbClr val="000000"/>
                </a:solidFill>
                <a:latin typeface="Times New Roman" pitchFamily="18" charset="0"/>
                <a:ea typeface="source sans pro"/>
              </a:rPr>
              <a:t>Notice that the </a:t>
            </a:r>
            <a:r>
              <a:rPr lang="en-US" altLang="en-US" sz="2600" b="1" dirty="0">
                <a:solidFill>
                  <a:srgbClr val="00B0F0"/>
                </a:solidFill>
                <a:latin typeface="Lucida Console" panose="020B0609040504020204" pitchFamily="49" charset="0"/>
                <a:ea typeface="source sans pro"/>
              </a:rPr>
              <a:t>+=</a:t>
            </a:r>
            <a:r>
              <a:rPr lang="en-US" altLang="en-US" sz="2800" dirty="0">
                <a:solidFill>
                  <a:srgbClr val="000000"/>
                </a:solidFill>
                <a:latin typeface="Times New Roman" pitchFamily="18" charset="0"/>
                <a:ea typeface="source sans pro"/>
              </a:rPr>
              <a:t> form is:</a:t>
            </a:r>
          </a:p>
          <a:p>
            <a:pPr marL="693738" indent="-406400" defTabSz="914400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altLang="en-US" sz="2800" spc="-30" dirty="0">
                <a:solidFill>
                  <a:srgbClr val="00B050"/>
                </a:solidFill>
                <a:latin typeface="Times New Roman" pitchFamily="18" charset="0"/>
                <a:ea typeface="source sans pro"/>
              </a:rPr>
              <a:t>Shorter (so </a:t>
            </a:r>
            <a:r>
              <a:rPr lang="en-US" altLang="en-US" sz="2600" dirty="0">
                <a:solidFill>
                  <a:srgbClr val="00B050"/>
                </a:solidFill>
                <a:latin typeface="Lucida Console" panose="020B0609040504020204" pitchFamily="49" charset="0"/>
                <a:ea typeface="source sans pro"/>
              </a:rPr>
              <a:t>+=</a:t>
            </a:r>
            <a:r>
              <a:rPr lang="en-US" altLang="en-US" sz="2800" spc="-30" dirty="0">
                <a:solidFill>
                  <a:srgbClr val="00B050"/>
                </a:solidFill>
                <a:latin typeface="Times New Roman" pitchFamily="18" charset="0"/>
                <a:ea typeface="source sans pro"/>
              </a:rPr>
              <a:t> is more </a:t>
            </a:r>
            <a:r>
              <a:rPr lang="en-US" sz="2800" spc="-30" dirty="0">
                <a:solidFill>
                  <a:srgbClr val="00B050"/>
                </a:solidFill>
                <a:latin typeface="Times New Roman" charset="0"/>
                <a:ea typeface="MS PGothic" pitchFamily="34" charset="-128"/>
              </a:rPr>
              <a:t>convenient for programmers to use).</a:t>
            </a:r>
          </a:p>
          <a:p>
            <a:pPr marL="693738" indent="-406400" defTabSz="914400" fontAlgn="base">
              <a:spcBef>
                <a:spcPct val="0"/>
              </a:spcBef>
              <a:spcAft>
                <a:spcPct val="0"/>
              </a:spcAft>
              <a:buFont typeface="+mj-lt"/>
              <a:buAutoNum type="arabicPeriod"/>
              <a:defRPr/>
            </a:pPr>
            <a:r>
              <a:rPr lang="en-US" altLang="en-US" sz="2800" dirty="0">
                <a:solidFill>
                  <a:srgbClr val="00B050"/>
                </a:solidFill>
                <a:latin typeface="Times New Roman" charset="0"/>
                <a:ea typeface="source sans pro"/>
              </a:rPr>
              <a:t>Functionally equivalent to the longer form (so </a:t>
            </a:r>
            <a:r>
              <a:rPr lang="en-US" altLang="en-US" sz="2600" dirty="0">
                <a:solidFill>
                  <a:srgbClr val="00B050"/>
                </a:solidFill>
                <a:latin typeface="Lucida Console" panose="020B0609040504020204" pitchFamily="49" charset="0"/>
                <a:ea typeface="source sans pro"/>
              </a:rPr>
              <a:t>+=</a:t>
            </a:r>
            <a:r>
              <a:rPr lang="en-US" altLang="en-US" sz="2800" dirty="0">
                <a:solidFill>
                  <a:srgbClr val="00B050"/>
                </a:solidFill>
                <a:latin typeface="Times New Roman" charset="0"/>
                <a:ea typeface="source sans pro"/>
              </a:rPr>
              <a:t> has no effect on the functionality of the language).</a:t>
            </a:r>
            <a:endParaRPr lang="en-US" altLang="en-US" sz="2800" dirty="0">
              <a:solidFill>
                <a:srgbClr val="00B050"/>
              </a:solidFill>
              <a:latin typeface="Times New Roman" pitchFamily="18" charset="0"/>
              <a:ea typeface="source sans pro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49172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 bwMode="auto">
          <a:xfrm>
            <a:off x="296862" y="0"/>
            <a:ext cx="9144000" cy="213360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177800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b="1" i="1" dirty="0">
                <a:solidFill>
                  <a:srgbClr val="00B0F0"/>
                </a:solidFill>
                <a:latin typeface="Times New Roman" charset="0"/>
                <a:ea typeface="MS PGothic" pitchFamily="34" charset="-128"/>
              </a:rPr>
              <a:t>Wrapper functions</a:t>
            </a:r>
            <a:r>
              <a:rPr lang="en-US" sz="24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do</a:t>
            </a:r>
            <a:r>
              <a:rPr lang="en-US" sz="24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little</a:t>
            </a:r>
            <a:r>
              <a:rPr lang="en-US" sz="24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but</a:t>
            </a:r>
            <a:r>
              <a:rPr lang="en-US" sz="24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to</a:t>
            </a:r>
            <a:r>
              <a:rPr lang="en-US" sz="20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just</a:t>
            </a:r>
            <a:r>
              <a:rPr lang="en-US" sz="24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call</a:t>
            </a:r>
            <a:r>
              <a:rPr lang="en-US" sz="24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another</a:t>
            </a:r>
            <a:r>
              <a:rPr lang="en-US" sz="24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functions. </a:t>
            </a:r>
          </a:p>
          <a:p>
            <a:pPr marL="177800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(Consider how the </a:t>
            </a:r>
            <a:r>
              <a:rPr lang="en-US" sz="2800" dirty="0">
                <a:solidFill>
                  <a:srgbClr val="00B050"/>
                </a:solidFill>
                <a:latin typeface="Times New Roman" charset="0"/>
                <a:ea typeface="MS PGothic" pitchFamily="34" charset="-128"/>
              </a:rPr>
              <a:t>wrapping paper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sz="2800" i="1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decorates</a:t>
            </a: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the gift, below: </a:t>
            </a:r>
          </a:p>
          <a:p>
            <a:pPr marL="463550" indent="-285750" defTabSz="914400" fontAlgn="base">
              <a:lnSpc>
                <a:spcPct val="90000"/>
              </a:lnSpc>
              <a:spcBef>
                <a:spcPts val="3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800" spc="-2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The paper is just a thin sheet. Its only job is to cover the box. </a:t>
            </a:r>
          </a:p>
          <a:p>
            <a:pPr marL="463550" indent="-285750" defTabSz="914400" fontAlgn="base">
              <a:lnSpc>
                <a:spcPct val="80000"/>
              </a:lnSpc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The paper wraps around the box. So, to get to the box, you will have to get through the paper.)</a:t>
            </a:r>
            <a:endParaRPr lang="en-US" altLang="en-US" sz="2800" dirty="0">
              <a:solidFill>
                <a:srgbClr val="00B050"/>
              </a:solidFill>
              <a:latin typeface="Times New Roman" pitchFamily="18" charset="0"/>
              <a:ea typeface="source sans pro"/>
            </a:endParaRPr>
          </a:p>
        </p:txBody>
      </p:sp>
      <p:pic>
        <p:nvPicPr>
          <p:cNvPr id="9218" name="Picture 2" descr="How to Wrap a Gift - YouTub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36" b="13532"/>
          <a:stretch/>
        </p:blipFill>
        <p:spPr bwMode="auto">
          <a:xfrm>
            <a:off x="601663" y="2133600"/>
            <a:ext cx="8573529" cy="47346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1837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9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uiExpand="1" build="p" animBg="1"/>
    </p:bldLst>
  </p:timing>
  <p:extLst mod="1"/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914400"/>
            <a:ext cx="9067800" cy="594360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4488" indent="-288925" defTabSz="914400" fontAlgn="base">
              <a:lnSpc>
                <a:spcPct val="92000"/>
              </a:lnSpc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3000" dirty="0">
                <a:solidFill>
                  <a:srgbClr val="FF0000"/>
                </a:solidFill>
                <a:ea typeface="source sans pro"/>
              </a:rPr>
              <a:t>The Python </a:t>
            </a:r>
            <a:r>
              <a:rPr lang="en-US" altLang="en-US" sz="3000" spc="100" dirty="0">
                <a:solidFill>
                  <a:srgbClr val="3333CC"/>
                </a:solidFill>
                <a:ea typeface="source sans pro"/>
              </a:rPr>
              <a:t>@</a:t>
            </a:r>
            <a:r>
              <a:rPr lang="en-US" altLang="en-US" sz="3000" spc="100" dirty="0">
                <a:solidFill>
                  <a:srgbClr val="000000"/>
                </a:solidFill>
                <a:ea typeface="source sans pro"/>
              </a:rPr>
              <a:t> </a:t>
            </a:r>
            <a:r>
              <a:rPr lang="en-US" altLang="en-US" sz="3000" spc="100" dirty="0">
                <a:solidFill>
                  <a:srgbClr val="FF0000"/>
                </a:solidFill>
                <a:ea typeface="source sans pro"/>
              </a:rPr>
              <a:t>operator </a:t>
            </a:r>
            <a:r>
              <a:rPr lang="en-US" altLang="en-US" sz="3000" dirty="0">
                <a:solidFill>
                  <a:srgbClr val="FF0000"/>
                </a:solidFill>
                <a:ea typeface="source sans pro"/>
              </a:rPr>
              <a:t>is </a:t>
            </a:r>
            <a:r>
              <a:rPr lang="en-US" altLang="en-US" sz="3000" i="1" dirty="0">
                <a:solidFill>
                  <a:srgbClr val="2D2DB9"/>
                </a:solidFill>
                <a:ea typeface="source sans pro"/>
              </a:rPr>
              <a:t>syntactic sugar</a:t>
            </a:r>
            <a:r>
              <a:rPr lang="en-US" altLang="en-US" sz="3000" dirty="0">
                <a:solidFill>
                  <a:srgbClr val="FF0000"/>
                </a:solidFill>
                <a:ea typeface="source sans pro"/>
              </a:rPr>
              <a:t>.</a:t>
            </a:r>
          </a:p>
          <a:p>
            <a:pPr marL="344488" indent="-288925" defTabSz="914400" fontAlgn="base">
              <a:lnSpc>
                <a:spcPct val="92000"/>
              </a:lnSpc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3000" dirty="0">
                <a:solidFill>
                  <a:srgbClr val="2D2DB9"/>
                </a:solidFill>
                <a:ea typeface="source sans pro"/>
              </a:rPr>
              <a:t>It can</a:t>
            </a:r>
            <a:r>
              <a:rPr lang="en-US" altLang="en-US" sz="3000" spc="100" dirty="0">
                <a:solidFill>
                  <a:srgbClr val="2D2DB9"/>
                </a:solidFill>
                <a:ea typeface="source sans pro"/>
              </a:rPr>
              <a:t> simplify how you define certain methods.</a:t>
            </a:r>
          </a:p>
          <a:p>
            <a:pPr marL="801688" lvl="1" indent="-288925" defTabSz="914400" fontAlgn="base">
              <a:lnSpc>
                <a:spcPct val="92000"/>
              </a:lnSpc>
              <a:spcBef>
                <a:spcPts val="9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3000" spc="100" dirty="0">
                <a:solidFill>
                  <a:srgbClr val="FF0000"/>
                </a:solidFill>
                <a:ea typeface="source sans pro"/>
              </a:rPr>
              <a:t>But, being syntactic sugar, you could still define those methods without using @. </a:t>
            </a:r>
            <a:endParaRPr lang="en-US" altLang="en-US" sz="3000" dirty="0">
              <a:solidFill>
                <a:srgbClr val="FF0000"/>
              </a:solidFill>
              <a:ea typeface="source sans pro"/>
            </a:endParaRPr>
          </a:p>
          <a:p>
            <a:pPr marL="342900" indent="-231775" defTabSz="914400" fontAlgn="base">
              <a:spcBef>
                <a:spcPts val="24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3000" dirty="0">
                <a:solidFill>
                  <a:srgbClr val="FF0000"/>
                </a:solidFill>
                <a:ea typeface="source sans pro"/>
              </a:rPr>
              <a:t>It can also be confusing to new programmers. </a:t>
            </a:r>
          </a:p>
          <a:p>
            <a:pPr marL="800100" lvl="1" indent="-231775" defTabSz="914400" fontAlgn="base">
              <a:spcBef>
                <a:spcPts val="9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800" dirty="0">
                <a:solidFill>
                  <a:srgbClr val="2D2DB9"/>
                </a:solidFill>
                <a:ea typeface="source sans pro"/>
              </a:rPr>
              <a:t>So we have to build an understanding, step-by-step, of what exactly the decorator does.</a:t>
            </a:r>
          </a:p>
          <a:p>
            <a:pPr marL="1081088" lvl="2" indent="-222250" defTabSz="914400" fontAlgn="base">
              <a:spcBef>
                <a:spcPts val="6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800" dirty="0">
                <a:solidFill>
                  <a:srgbClr val="2D2DB9"/>
                </a:solidFill>
                <a:ea typeface="source sans pro"/>
              </a:rPr>
              <a:t>This starts by reviewing how Python treats </a:t>
            </a:r>
            <a:r>
              <a:rPr lang="en-US" altLang="en-US" sz="2800" i="1" dirty="0">
                <a:solidFill>
                  <a:srgbClr val="2D2DB9"/>
                </a:solidFill>
                <a:ea typeface="source sans pro"/>
              </a:rPr>
              <a:t>function objects</a:t>
            </a:r>
            <a:r>
              <a:rPr lang="en-US" altLang="en-US" sz="2800" dirty="0">
                <a:solidFill>
                  <a:srgbClr val="2D2DB9"/>
                </a:solidFill>
                <a:ea typeface="source sans pro"/>
              </a:rPr>
              <a:t>.</a:t>
            </a:r>
          </a:p>
          <a:p>
            <a:pPr marL="858838" lvl="2"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000" dirty="0">
              <a:solidFill>
                <a:srgbClr val="000000"/>
              </a:solidFill>
              <a:ea typeface="source sans pro"/>
            </a:endParaRPr>
          </a:p>
          <a:p>
            <a:pPr marL="342900" indent="-231775" defTabSz="914400" fontAlgn="base">
              <a:spcBef>
                <a:spcPts val="9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/>
            </a:pPr>
            <a:r>
              <a:rPr lang="en-US" altLang="en-US" sz="2400" dirty="0">
                <a:solidFill>
                  <a:srgbClr val="000000"/>
                </a:solidFill>
                <a:ea typeface="source sans pro"/>
              </a:rPr>
              <a:t>For more advanced applications, see:</a:t>
            </a:r>
          </a:p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sz="2400" dirty="0">
                <a:solidFill>
                  <a:srgbClr val="000000"/>
                </a:solidFill>
                <a:ea typeface="MS PGothic" pitchFamily="34" charset="-128"/>
              </a:rPr>
              <a:t>     </a:t>
            </a:r>
            <a:r>
              <a:rPr lang="en-US" sz="2400" i="1" dirty="0">
                <a:solidFill>
                  <a:srgbClr val="000000"/>
                </a:solidFill>
                <a:ea typeface="MS PGothic" pitchFamily="34" charset="-128"/>
              </a:rPr>
              <a:t>https://realpython.com/primer-on-python-decorators/</a:t>
            </a:r>
            <a:endParaRPr lang="en-US" altLang="en-US" sz="2400" i="1" dirty="0">
              <a:solidFill>
                <a:srgbClr val="000000"/>
              </a:solidFill>
              <a:ea typeface="source sans pro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b="1" dirty="0"/>
              <a:t>The Python decorator (@)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38317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296862" y="-76200"/>
            <a:ext cx="9144000" cy="9906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800" spc="-30" dirty="0">
                <a:solidFill>
                  <a:srgbClr val="3333CC"/>
                </a:solidFill>
                <a:ea typeface="source sans pro"/>
              </a:rPr>
              <a:t>Functions can be passed around and used as arguments, just like any other object (string, </a:t>
            </a:r>
            <a:r>
              <a:rPr lang="en-US" altLang="en-US" sz="2800" spc="-30" dirty="0" err="1">
                <a:solidFill>
                  <a:srgbClr val="3333CC"/>
                </a:solidFill>
                <a:ea typeface="source sans pro"/>
              </a:rPr>
              <a:t>int</a:t>
            </a:r>
            <a:r>
              <a:rPr lang="en-US" altLang="en-US" sz="2800" spc="-30" dirty="0">
                <a:solidFill>
                  <a:srgbClr val="3333CC"/>
                </a:solidFill>
                <a:ea typeface="source sans pro"/>
              </a:rPr>
              <a:t>, list, etc.). Consider:</a:t>
            </a:r>
          </a:p>
        </p:txBody>
      </p:sp>
    </p:spTree>
    <p:extLst>
      <p:ext uri="{BB962C8B-B14F-4D97-AF65-F5344CB8AC3E}">
        <p14:creationId xmlns:p14="http://schemas.microsoft.com/office/powerpoint/2010/main" val="3418355443"/>
      </p:ext>
    </p:extLst>
  </p:cSld>
  <p:clrMapOvr>
    <a:masterClrMapping/>
  </p:clrMapOvr>
  <p:extLst mod="1"/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296862" y="-76200"/>
            <a:ext cx="9144000" cy="9906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800" spc="-30" dirty="0">
                <a:solidFill>
                  <a:srgbClr val="3333CC"/>
                </a:solidFill>
                <a:ea typeface="source sans pro"/>
              </a:rPr>
              <a:t>Functions can be passed around and used as arguments, just like any other object (</a:t>
            </a:r>
            <a:r>
              <a:rPr lang="en-US" altLang="en-US" sz="2800" spc="-30" dirty="0">
                <a:solidFill>
                  <a:srgbClr val="FF0000"/>
                </a:solidFill>
                <a:ea typeface="source sans pro"/>
              </a:rPr>
              <a:t>string</a:t>
            </a:r>
            <a:r>
              <a:rPr lang="en-US" altLang="en-US" sz="2800" spc="-30" dirty="0">
                <a:solidFill>
                  <a:srgbClr val="3333CC"/>
                </a:solidFill>
                <a:ea typeface="source sans pro"/>
              </a:rPr>
              <a:t>, </a:t>
            </a:r>
            <a:r>
              <a:rPr lang="en-US" altLang="en-US" sz="2800" spc="-30" dirty="0" err="1">
                <a:solidFill>
                  <a:srgbClr val="3333CC"/>
                </a:solidFill>
                <a:ea typeface="source sans pro"/>
              </a:rPr>
              <a:t>int</a:t>
            </a:r>
            <a:r>
              <a:rPr lang="en-US" altLang="en-US" sz="2800" spc="-30" dirty="0">
                <a:solidFill>
                  <a:srgbClr val="3333CC"/>
                </a:solidFill>
                <a:ea typeface="source sans pro"/>
              </a:rPr>
              <a:t>, list, etc.). Consider:</a:t>
            </a: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58674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&gt;&gt;&gt; def </a:t>
            </a:r>
            <a:r>
              <a:rPr lang="en-US" altLang="en-US" sz="2400" dirty="0" err="1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(name):         </a:t>
            </a:r>
            <a:r>
              <a:rPr lang="en-US" altLang="en-US" sz="2400" spc="-40" dirty="0">
                <a:solidFill>
                  <a:srgbClr val="FF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#Receives a string-type</a:t>
            </a: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FF0000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58674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def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name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):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return </a:t>
            </a: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"Hi "+name</a:t>
            </a: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endParaRPr lang="en-US" altLang="en-US" sz="2400" dirty="0">
              <a:solidFill>
                <a:srgbClr val="FF0000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5" name="Rectangle 1"/>
          <p:cNvSpPr>
            <a:spLocks noChangeArrowheads="1"/>
          </p:cNvSpPr>
          <p:nvPr/>
        </p:nvSpPr>
        <p:spPr bwMode="auto">
          <a:xfrm>
            <a:off x="373062" y="838200"/>
            <a:ext cx="914400" cy="58674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E06060"/>
              </a:solidFill>
              <a:latin typeface="Lucida Console" panose="020B0609040504020204" pitchFamily="49" charset="0"/>
              <a:ea typeface="MS PGothic" pitchFamily="34" charset="-128"/>
              <a:sym typeface="Wingdings 3" panose="050401020108070707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7300858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58674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&gt;&gt;&gt; def </a:t>
            </a:r>
            <a:r>
              <a:rPr lang="en-US" altLang="en-US" sz="2400" dirty="0" err="1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(name):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...    return "Hi "+name</a:t>
            </a: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    def </a:t>
            </a:r>
            <a:r>
              <a:rPr lang="en-US" altLang="en-US" sz="2400" dirty="0" err="1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dirty="0" err="1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greeter_func</a:t>
            </a: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</a:rPr>
              <a:t>):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40" dirty="0">
                <a:solidFill>
                  <a:srgbClr val="FF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#Receives a function</a:t>
            </a: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endParaRPr lang="en-US" altLang="en-US" sz="2400" dirty="0">
              <a:solidFill>
                <a:srgbClr val="FF0000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dirty="0"/>
              <a:t>Functions as passed-around objects</a:t>
            </a:r>
          </a:p>
        </p:txBody>
      </p:sp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296862" y="-76200"/>
            <a:ext cx="9144000" cy="9906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800" spc="-30" dirty="0">
                <a:solidFill>
                  <a:srgbClr val="FF0000"/>
                </a:solidFill>
                <a:ea typeface="source sans pro"/>
              </a:rPr>
              <a:t>Functions can be passed around</a:t>
            </a:r>
            <a:r>
              <a:rPr lang="en-US" altLang="en-US" sz="2800" spc="-30" dirty="0">
                <a:solidFill>
                  <a:srgbClr val="3333CC"/>
                </a:solidFill>
                <a:ea typeface="source sans pro"/>
              </a:rPr>
              <a:t> and used as arguments, just like any other object (string, </a:t>
            </a:r>
            <a:r>
              <a:rPr lang="en-US" altLang="en-US" sz="2800" spc="-30" dirty="0" err="1">
                <a:solidFill>
                  <a:srgbClr val="3333CC"/>
                </a:solidFill>
                <a:ea typeface="source sans pro"/>
              </a:rPr>
              <a:t>int</a:t>
            </a:r>
            <a:r>
              <a:rPr lang="en-US" altLang="en-US" sz="2800" spc="-30" dirty="0">
                <a:solidFill>
                  <a:srgbClr val="3333CC"/>
                </a:solidFill>
                <a:ea typeface="source sans pro"/>
              </a:rPr>
              <a:t>, list, etc.). Consider:</a:t>
            </a: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58674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def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(name):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return </a:t>
            </a: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"Hi "+name</a:t>
            </a: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def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greeter_func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):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return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greeter_func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("Bob")</a:t>
            </a: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endParaRPr lang="en-US" altLang="en-US" sz="2400" dirty="0">
              <a:solidFill>
                <a:srgbClr val="FF0000"/>
              </a:solidFill>
              <a:ea typeface="MS PGothic" pitchFamily="34" charset="-128"/>
              <a:cs typeface="Arial" panose="020B0604020202020204" pitchFamily="34" charset="0"/>
            </a:endParaRPr>
          </a:p>
        </p:txBody>
      </p:sp>
      <p:sp>
        <p:nvSpPr>
          <p:cNvPr id="15" name="Rectangle 1"/>
          <p:cNvSpPr>
            <a:spLocks noChangeArrowheads="1"/>
          </p:cNvSpPr>
          <p:nvPr/>
        </p:nvSpPr>
        <p:spPr bwMode="auto">
          <a:xfrm>
            <a:off x="373062" y="838200"/>
            <a:ext cx="914400" cy="58674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E06060"/>
              </a:solidFill>
              <a:latin typeface="Lucida Console" panose="020B0609040504020204" pitchFamily="49" charset="0"/>
              <a:ea typeface="MS PGothic" pitchFamily="34" charset="-128"/>
              <a:sym typeface="Wingdings 3" panose="05040102010807070707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105448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dirty="0"/>
              <a:t>Functions as passed-around objects</a:t>
            </a:r>
          </a:p>
        </p:txBody>
      </p:sp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296862" y="-76200"/>
            <a:ext cx="9144000" cy="9906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800" spc="-30" dirty="0">
                <a:solidFill>
                  <a:srgbClr val="3333CC"/>
                </a:solidFill>
                <a:ea typeface="source sans pro"/>
              </a:rPr>
              <a:t>Functions can be passed around and used as arguments, just like any other object (string, </a:t>
            </a:r>
            <a:r>
              <a:rPr lang="en-US" altLang="en-US" sz="2800" spc="-30" dirty="0" err="1">
                <a:solidFill>
                  <a:srgbClr val="3333CC"/>
                </a:solidFill>
                <a:ea typeface="source sans pro"/>
              </a:rPr>
              <a:t>int</a:t>
            </a:r>
            <a:r>
              <a:rPr lang="en-US" altLang="en-US" sz="2800" spc="-30" dirty="0">
                <a:solidFill>
                  <a:srgbClr val="3333CC"/>
                </a:solidFill>
                <a:ea typeface="source sans pro"/>
              </a:rPr>
              <a:t>, list, etc.). Consider:</a:t>
            </a: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58674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def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(name):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return </a:t>
            </a: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"Hi "+name</a:t>
            </a: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def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greeter_func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):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return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greeter_func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("Bob")</a:t>
            </a: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b="1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#passing a fu</a:t>
            </a:r>
            <a:r>
              <a:rPr lang="en-US" altLang="en-US" sz="2400" spc="-7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n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ction argument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'Hi Bob' </a:t>
            </a:r>
            <a:r>
              <a:rPr lang="en-US" altLang="en-US" sz="2400" dirty="0">
                <a:solidFill>
                  <a:srgbClr val="E06060"/>
                </a:solidFill>
                <a:latin typeface="Lucida Console" panose="020B0609040504020204" pitchFamily="49" charset="0"/>
                <a:ea typeface="MS PGothic" pitchFamily="34" charset="-128"/>
                <a:sym typeface="Wingdings 3" panose="05040102010807070707" pitchFamily="18" charset="2"/>
              </a:rPr>
              <a:t> How did it know to greet “Bob”?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  <a:sym typeface="Wingdings 3" panose="05040102010807070707" pitchFamily="18" charset="2"/>
              </a:rPr>
              <a:t>   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("Alice")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#a</a:t>
            </a:r>
            <a:r>
              <a:rPr lang="en-US" altLang="en-US" sz="20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7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no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rmal</a:t>
            </a:r>
            <a:r>
              <a:rPr lang="en-US" altLang="en-US" sz="20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call</a:t>
            </a:r>
            <a:r>
              <a:rPr lang="en-US" altLang="en-US" sz="20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to</a:t>
            </a:r>
            <a:r>
              <a:rPr lang="en-US" altLang="en-US" sz="20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a</a:t>
            </a:r>
            <a:r>
              <a:rPr lang="en-US" altLang="en-US" sz="20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7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no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rmal</a:t>
            </a:r>
            <a:r>
              <a:rPr lang="en-US" altLang="en-US" sz="20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fu</a:t>
            </a:r>
            <a:r>
              <a:rPr lang="en-US" altLang="en-US" sz="2400" spc="-7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n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cti</a:t>
            </a:r>
            <a:r>
              <a:rPr lang="en-US" altLang="en-US" sz="2400" spc="-7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o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n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'Hi Alice'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def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say_bye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(name):</a:t>
            </a:r>
            <a:r>
              <a:rPr lang="en-US" altLang="en-US" sz="8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#Let</a:t>
            </a:r>
            <a:r>
              <a:rPr lang="en-US" altLang="en-US" sz="24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’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s make different function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return </a:t>
            </a: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"See you later, "+name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57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say_bye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  <a:r>
              <a:rPr lang="en-US" altLang="en-US" sz="16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#And pass in that new one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'See you later, Bob'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b="1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print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  <a:r>
              <a:rPr lang="en-US" altLang="en-US" sz="16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#How about a built-in function?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Bob</a:t>
            </a:r>
            <a:r>
              <a:rPr lang="en-US" altLang="en-US" sz="2400" dirty="0">
                <a:solidFill>
                  <a:srgbClr val="E06060"/>
                </a:solidFill>
                <a:latin typeface="Lucida Console" panose="020B0609040504020204" pitchFamily="49" charset="0"/>
                <a:ea typeface="MS PGothic" pitchFamily="34" charset="-128"/>
                <a:sym typeface="Wingdings 3" panose="05040102010807070707" pitchFamily="18" charset="2"/>
              </a:rPr>
              <a:t>  You executed “print('Bob')”</a:t>
            </a: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b="1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float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E06060"/>
                </a:solidFill>
                <a:latin typeface="Arial"/>
                <a:ea typeface="MS PGothic" pitchFamily="34" charset="-128"/>
              </a:rPr>
              <a:t>Traceback</a:t>
            </a:r>
            <a:r>
              <a:rPr lang="en-US" altLang="en-US" sz="2400" dirty="0">
                <a:solidFill>
                  <a:srgbClr val="E06060"/>
                </a:solidFill>
                <a:latin typeface="Arial"/>
                <a:ea typeface="MS PGothic" pitchFamily="34" charset="-128"/>
              </a:rPr>
              <a:t> (most recent call last):  …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E06060"/>
                </a:solidFill>
                <a:ea typeface="MS PGothic" pitchFamily="34" charset="-128"/>
                <a:cs typeface="Arial" panose="020B0604020202020204" pitchFamily="34" charset="0"/>
              </a:rPr>
              <a:t>ValueError</a:t>
            </a:r>
            <a:r>
              <a:rPr lang="en-US" altLang="en-US" sz="2400" dirty="0">
                <a:solidFill>
                  <a:srgbClr val="E06060"/>
                </a:solidFill>
                <a:ea typeface="MS PGothic" pitchFamily="34" charset="-128"/>
                <a:cs typeface="Arial" panose="020B0604020202020204" pitchFamily="34" charset="0"/>
              </a:rPr>
              <a:t>: </a:t>
            </a:r>
            <a:r>
              <a:rPr lang="en-US" altLang="en-US" sz="240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could not </a:t>
            </a:r>
            <a:r>
              <a:rPr lang="en-US" altLang="en-US" sz="2400" b="1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convert string to float</a:t>
            </a:r>
            <a:r>
              <a:rPr lang="en-US" altLang="en-US" sz="240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: 'Bob'</a:t>
            </a:r>
          </a:p>
        </p:txBody>
      </p:sp>
      <p:sp>
        <p:nvSpPr>
          <p:cNvPr id="15" name="Rectangle 1"/>
          <p:cNvSpPr>
            <a:spLocks noChangeArrowheads="1"/>
          </p:cNvSpPr>
          <p:nvPr/>
        </p:nvSpPr>
        <p:spPr bwMode="auto">
          <a:xfrm>
            <a:off x="373062" y="838200"/>
            <a:ext cx="914400" cy="58674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E06060"/>
              </a:solidFill>
              <a:latin typeface="Lucida Console" panose="020B0609040504020204" pitchFamily="49" charset="0"/>
              <a:ea typeface="MS PGothic" pitchFamily="34" charset="-128"/>
              <a:sym typeface="Wingdings 3" panose="05040102010807070707" pitchFamily="18" charset="2"/>
            </a:endParaRPr>
          </a:p>
          <a:p>
            <a:pPr defTabSz="914400" fontAlgn="base">
              <a:lnSpc>
                <a:spcPct val="86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  <a:sym typeface="Wingdings 3" panose="05040102010807070707" pitchFamily="18" charset="2"/>
              </a:rPr>
              <a:t>&gt;&gt;&gt;</a:t>
            </a:r>
            <a:endParaRPr lang="en-US" altLang="en-US" sz="2400" spc="-40" dirty="0">
              <a:solidFill>
                <a:srgbClr val="00B050"/>
              </a:solidFill>
              <a:latin typeface="Lucida Sans Unicode" panose="020B0602030504020204" pitchFamily="34" charset="0"/>
              <a:ea typeface="MS PGothic" pitchFamily="34" charset="-128"/>
              <a:cs typeface="Lucida Sans Unicode" panose="020B0602030504020204" pitchFamily="34" charset="0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57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BFBFBF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BFBFBF"/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88183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1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9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9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1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9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  <p:extLst mod="1"/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58674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def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(name):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return </a:t>
            </a: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"Hi "+name</a:t>
            </a: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def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greeter_func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):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return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greeter_func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("Bob")</a:t>
            </a: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b="1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#passing a fu</a:t>
            </a:r>
            <a:r>
              <a:rPr lang="en-US" altLang="en-US" sz="2400" spc="-7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n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ction argument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'Hi Bob' </a:t>
            </a:r>
            <a:r>
              <a:rPr lang="en-US" altLang="en-US" sz="2400" dirty="0">
                <a:solidFill>
                  <a:srgbClr val="FFFFFF"/>
                </a:solidFill>
                <a:latin typeface="Lucida Console" panose="020B0609040504020204" pitchFamily="49" charset="0"/>
                <a:ea typeface="MS PGothic" pitchFamily="34" charset="-128"/>
                <a:sym typeface="Wingdings 3" panose="05040102010807070707" pitchFamily="18" charset="2"/>
              </a:rPr>
              <a:t> H</a:t>
            </a:r>
            <a:endParaRPr lang="en-US" altLang="en-US" sz="2400" dirty="0">
              <a:solidFill>
                <a:srgbClr val="FFFFFF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b="1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say_hi</a:t>
            </a:r>
            <a:r>
              <a:rPr lang="en-US" altLang="en-US" sz="2400" b="1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()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</a:t>
            </a:r>
            <a:r>
              <a:rPr lang="en-US" altLang="en-US" sz="2400" spc="-40" dirty="0" err="1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say_hi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(</a:t>
            </a:r>
            <a:r>
              <a:rPr lang="en-US" altLang="en-US" sz="10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) needs an argument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spc="-1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T</a:t>
            </a:r>
            <a:r>
              <a:rPr lang="en-US" altLang="en-US" sz="24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raceback</a:t>
            </a: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 (most recent call last):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  File "&lt;</a:t>
            </a:r>
            <a:r>
              <a:rPr lang="en-US" altLang="en-US" sz="24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stdin</a:t>
            </a: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&gt;", line 1, in &lt;module&gt;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spc="-1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T</a:t>
            </a:r>
            <a:r>
              <a:rPr lang="en-US" altLang="en-US" sz="24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ypeError</a:t>
            </a: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:</a:t>
            </a:r>
            <a:r>
              <a:rPr lang="en-US" altLang="en-US" sz="18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 </a:t>
            </a:r>
            <a:r>
              <a:rPr lang="en-US" altLang="en-US" sz="2400" spc="-50" dirty="0" err="1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say</a:t>
            </a:r>
            <a:r>
              <a:rPr lang="en-US" altLang="en-US" sz="2400" spc="-60" dirty="0" err="1">
                <a:solidFill>
                  <a:srgbClr val="FF0000"/>
                </a:solidFill>
                <a:latin typeface="Arial Narrow" panose="020B0606020202030204" pitchFamily="34" charset="0"/>
                <a:ea typeface="MS PGothic" pitchFamily="34" charset="-128"/>
                <a:cs typeface="Arial" panose="020B0604020202020204" pitchFamily="34" charset="0"/>
              </a:rPr>
              <a:t>_</a:t>
            </a:r>
            <a:r>
              <a:rPr lang="en-US" altLang="en-US" sz="2400" spc="-60" dirty="0" err="1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hi</a:t>
            </a:r>
            <a:r>
              <a:rPr lang="en-US" altLang="en-US" sz="2400" spc="-30" dirty="0">
                <a:solidFill>
                  <a:srgbClr val="FF0000"/>
                </a:solidFill>
                <a:latin typeface="Bahnschrift Condensed" panose="020B0502040204020203" pitchFamily="34" charset="0"/>
                <a:ea typeface="MS PGothic" pitchFamily="34" charset="-128"/>
                <a:cs typeface="Arial" panose="020B0604020202020204" pitchFamily="34" charset="0"/>
              </a:rPr>
              <a:t>(</a:t>
            </a:r>
            <a:r>
              <a:rPr lang="en-US" altLang="en-US" sz="1800" spc="-30" dirty="0">
                <a:solidFill>
                  <a:srgbClr val="FF0000"/>
                </a:solidFill>
                <a:latin typeface="Bahnschrift Condensed" panose="020B0502040204020203" pitchFamily="34" charset="0"/>
                <a:ea typeface="MS PGothic" pitchFamily="34" charset="-128"/>
                <a:cs typeface="Arial" panose="020B0604020202020204" pitchFamily="34" charset="0"/>
              </a:rPr>
              <a:t> </a:t>
            </a:r>
            <a:r>
              <a:rPr lang="en-US" altLang="en-US" sz="2400" spc="-30" dirty="0">
                <a:solidFill>
                  <a:srgbClr val="FF0000"/>
                </a:solidFill>
                <a:latin typeface="Bahnschrift Condensed" panose="020B0502040204020203" pitchFamily="34" charset="0"/>
                <a:ea typeface="MS PGothic" pitchFamily="34" charset="-128"/>
                <a:cs typeface="Arial" panose="020B0604020202020204" pitchFamily="34" charset="0"/>
              </a:rPr>
              <a:t>)</a:t>
            </a:r>
            <a:r>
              <a:rPr lang="en-US" altLang="en-US" sz="2400" spc="-3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 missi</a:t>
            </a:r>
            <a:r>
              <a:rPr lang="en-US" altLang="en-US" sz="2400" spc="-5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n</a:t>
            </a:r>
            <a:r>
              <a:rPr lang="en-US" altLang="en-US" sz="2400" spc="-3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g</a:t>
            </a:r>
            <a:r>
              <a:rPr lang="en-US" altLang="en-US" sz="1600" spc="-3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 </a:t>
            </a:r>
            <a:r>
              <a:rPr lang="en-US" altLang="en-US" sz="2400" spc="-3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1 r</a:t>
            </a:r>
            <a:r>
              <a:rPr lang="en-US" altLang="en-US" sz="2400" spc="-5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eq</a:t>
            </a:r>
            <a:r>
              <a:rPr lang="en-US" altLang="en-US" sz="2400" spc="-3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uir</a:t>
            </a:r>
            <a:r>
              <a:rPr lang="en-US" altLang="en-US" sz="2400" spc="-5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ed po</a:t>
            </a:r>
            <a:r>
              <a:rPr lang="en-US" altLang="en-US" sz="2400" spc="-3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si</a:t>
            </a:r>
            <a:r>
              <a:rPr lang="en-US" altLang="en-US" sz="2400" spc="-1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t</a:t>
            </a:r>
            <a:r>
              <a:rPr lang="en-US" altLang="en-US" sz="2400" spc="-3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i</a:t>
            </a:r>
            <a:r>
              <a:rPr lang="en-US" altLang="en-US" sz="2400" spc="-6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onal argumen</a:t>
            </a:r>
            <a:r>
              <a:rPr lang="en-US" altLang="en-US" sz="2400" spc="-7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t</a:t>
            </a:r>
            <a:r>
              <a:rPr lang="en-US" altLang="en-US" sz="2400" spc="-3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: 'name'</a:t>
            </a:r>
            <a:endParaRPr lang="en-US" altLang="en-US" sz="2400" dirty="0">
              <a:solidFill>
                <a:srgbClr val="E0606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greet_bob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b="1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</a:t>
            </a:r>
            <a:r>
              <a:rPr lang="en-US" altLang="en-US" sz="2400" b="1" spc="-8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y_hi</a:t>
            </a:r>
            <a:r>
              <a:rPr lang="en-US" altLang="en-US" sz="2400" b="1" spc="-8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('Bob')</a:t>
            </a:r>
            <a:r>
              <a:rPr lang="en-US" altLang="en-US" sz="2400" spc="-8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  <a:r>
              <a:rPr lang="en-US" altLang="en-US" sz="2400" spc="-4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</a:t>
            </a:r>
            <a:r>
              <a:rPr lang="en-US" altLang="en-US" sz="24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Doesn’t</a:t>
            </a:r>
            <a:r>
              <a:rPr lang="en-US" altLang="en-US" sz="22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pass</a:t>
            </a:r>
            <a:r>
              <a:rPr lang="en-US" altLang="en-US" sz="22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a</a:t>
            </a:r>
            <a:r>
              <a:rPr lang="en-US" altLang="en-US" sz="22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function</a:t>
            </a:r>
            <a:endParaRPr lang="en-US" altLang="en-US" sz="2400" spc="-8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spc="-1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T</a:t>
            </a:r>
            <a:r>
              <a:rPr lang="en-US" altLang="en-US" sz="24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raceback</a:t>
            </a: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 (most recent call last):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  File "&lt;</a:t>
            </a:r>
            <a:r>
              <a:rPr lang="en-US" altLang="en-US" sz="24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stdin</a:t>
            </a: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&gt;", line 1, in &lt;module&gt;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  File "&lt;</a:t>
            </a:r>
            <a:r>
              <a:rPr lang="en-US" altLang="en-US" sz="24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stdin</a:t>
            </a: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&gt;", line 2, in </a:t>
            </a:r>
            <a:r>
              <a:rPr lang="en-US" altLang="en-US" sz="24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greet_bob</a:t>
            </a:r>
            <a:endParaRPr lang="en-US" altLang="en-US" sz="2400" dirty="0">
              <a:solidFill>
                <a:srgbClr val="E06060"/>
              </a:solidFill>
              <a:latin typeface="Arial Narrow" panose="020B0606020202030204" pitchFamily="34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spc="-1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T</a:t>
            </a:r>
            <a:r>
              <a:rPr lang="en-US" altLang="en-US" sz="2400" dirty="0" err="1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ypeError</a:t>
            </a:r>
            <a:r>
              <a:rPr lang="en-US" altLang="en-US" sz="24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:</a:t>
            </a:r>
            <a:r>
              <a:rPr lang="en-US" altLang="en-US" sz="1800" dirty="0">
                <a:solidFill>
                  <a:srgbClr val="E06060"/>
                </a:solidFill>
                <a:latin typeface="Arial Narrow" panose="020B0606020202030204" pitchFamily="34" charset="0"/>
                <a:ea typeface="MS PGothic" pitchFamily="34" charset="-128"/>
              </a:rPr>
              <a:t> </a:t>
            </a:r>
            <a:r>
              <a:rPr lang="en-US" altLang="en-US" sz="2400" spc="-5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'</a:t>
            </a:r>
            <a:r>
              <a:rPr lang="en-US" altLang="en-US" sz="2400" spc="-60" dirty="0" err="1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str</a:t>
            </a:r>
            <a:r>
              <a:rPr lang="en-US" altLang="en-US" sz="2400" spc="-6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'</a:t>
            </a:r>
            <a:r>
              <a:rPr lang="en-US" altLang="en-US" sz="2400" spc="-30" dirty="0">
                <a:solidFill>
                  <a:srgbClr val="FF0000"/>
                </a:solidFill>
                <a:ea typeface="MS PGothic" pitchFamily="34" charset="-128"/>
                <a:cs typeface="Arial" panose="020B0604020202020204" pitchFamily="34" charset="0"/>
              </a:rPr>
              <a:t> object is not callable</a:t>
            </a: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spc="-6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print(callable(</a:t>
            </a:r>
            <a:r>
              <a:rPr lang="en-US" altLang="en-US" sz="2400" b="1" spc="-6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</a:t>
            </a:r>
            <a:r>
              <a:rPr lang="en-US" altLang="en-US" sz="2400" b="1" spc="-10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y</a:t>
            </a:r>
            <a:r>
              <a:rPr lang="en-US" altLang="en-US" sz="2400" b="1" spc="-6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_hi</a:t>
            </a:r>
            <a:r>
              <a:rPr lang="en-US" altLang="en-US" sz="2400" b="1" spc="-11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('</a:t>
            </a:r>
            <a:r>
              <a:rPr lang="en-US" altLang="en-US" sz="2400" b="1" spc="-6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Bo</a:t>
            </a:r>
            <a:r>
              <a:rPr lang="en-US" altLang="en-US" sz="2400" b="1" spc="-11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b')</a:t>
            </a:r>
            <a:r>
              <a:rPr lang="en-US" altLang="en-US" sz="2400" spc="-11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  <a:r>
              <a:rPr lang="en-US" altLang="en-US" sz="2400" spc="-6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,callabl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e(</a:t>
            </a:r>
            <a:r>
              <a:rPr lang="en-US" altLang="en-US" sz="2400" b="1" spc="-6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sa</a:t>
            </a:r>
            <a:r>
              <a:rPr lang="en-US" altLang="en-US" sz="2400" b="1" spc="-11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y_</a:t>
            </a:r>
            <a:r>
              <a:rPr lang="en-US" altLang="en-US" sz="2400" b="1" spc="-60" dirty="0" err="1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hi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))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False True</a:t>
            </a:r>
          </a:p>
          <a:p>
            <a:pPr defTabSz="914400" fontAlgn="base">
              <a:lnSpc>
                <a:spcPct val="6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# Do you understand all the above behaviors? 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296862" y="0"/>
            <a:ext cx="9144000" cy="762000"/>
          </a:xfrm>
        </p:spPr>
        <p:txBody>
          <a:bodyPr/>
          <a:lstStyle/>
          <a:p>
            <a:r>
              <a:rPr lang="en-US" b="1" dirty="0"/>
              <a:t>Functions as passed-around objects</a:t>
            </a: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73062" y="838200"/>
            <a:ext cx="990600" cy="58674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88000"/>
              </a:lnSpc>
              <a:spcBef>
                <a:spcPts val="100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4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endParaRPr lang="en-US" altLang="en-US" sz="2400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9943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b="1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def parent()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: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print("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Prints in the parent() function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")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def child1()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:print("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Prints in</a:t>
            </a:r>
            <a:r>
              <a:rPr lang="en-US" altLang="en-US" sz="20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 err="1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childONE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spc="-3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  <a:r>
              <a:rPr lang="en-US" altLang="en-US" sz="2400" spc="-3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")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def child2()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:print("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Prints in</a:t>
            </a:r>
            <a:r>
              <a:rPr lang="en-US" altLang="en-US" sz="20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childTWO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spc="-3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  <a:r>
              <a:rPr lang="en-US" altLang="en-US" sz="2400" spc="-3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")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child1()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child2()</a:t>
            </a:r>
          </a:p>
          <a:p>
            <a:pPr defTabSz="914400" fontAlgn="base">
              <a:lnSpc>
                <a:spcPct val="7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</a:p>
          <a:p>
            <a:pPr defTabSz="914400" fontAlgn="base">
              <a:lnSpc>
                <a:spcPct val="8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parent()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Prints in the parent() function 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Prints in </a:t>
            </a:r>
            <a:r>
              <a:rPr lang="en-US" altLang="en-US" sz="2400" dirty="0" err="1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childONE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()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Prints in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childTWO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()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child1()</a:t>
            </a:r>
            <a:r>
              <a:rPr lang="en-US" altLang="en-US" sz="24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</a:t>
            </a:r>
            <a:r>
              <a:rPr lang="en-US" altLang="en-US" sz="2400" spc="-6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W</a:t>
            </a:r>
            <a:r>
              <a:rPr lang="en-US" altLang="en-US" sz="2400" spc="-2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e know</a:t>
            </a:r>
            <a:r>
              <a:rPr lang="en-US" altLang="en-US" sz="24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it </a:t>
            </a:r>
            <a:r>
              <a:rPr lang="en-US" altLang="en-US" sz="2400" spc="-2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wo</a:t>
            </a:r>
            <a:r>
              <a:rPr lang="en-US" altLang="en-US" sz="2400" spc="-2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n’</a:t>
            </a:r>
            <a:r>
              <a:rPr lang="en-US" altLang="en-US" sz="24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t </a:t>
            </a:r>
            <a:r>
              <a:rPr lang="en-US" altLang="en-US" sz="2400" spc="-2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wo</a:t>
            </a:r>
            <a:r>
              <a:rPr lang="en-US" altLang="en-US" sz="24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rk </a:t>
            </a:r>
            <a:r>
              <a:rPr lang="en-US" altLang="en-US" sz="2400" spc="-6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(</a:t>
            </a:r>
            <a:r>
              <a:rPr lang="en-US" altLang="en-US" sz="24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slide </a:t>
            </a:r>
            <a:r>
              <a:rPr lang="en-US" altLang="en-US" sz="2400" spc="-2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#176</a:t>
            </a:r>
            <a:r>
              <a:rPr lang="en-US" altLang="en-US" sz="24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2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o</a:t>
            </a:r>
            <a:r>
              <a:rPr lang="en-US" altLang="en-US" sz="24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f </a:t>
            </a:r>
            <a:r>
              <a:rPr lang="en-US" altLang="en-US" sz="2400" dirty="0" err="1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Lect</a:t>
            </a:r>
            <a:r>
              <a:rPr lang="en-US" altLang="en-US" sz="24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5)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Traceback</a:t>
            </a:r>
            <a:r>
              <a:rPr lang="en-US" altLang="en-US" sz="2400" dirty="0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(most recent call last):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 File "&lt;</a:t>
            </a:r>
            <a:r>
              <a:rPr lang="en-US" altLang="en-US" sz="2400" dirty="0" err="1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stdin</a:t>
            </a:r>
            <a:r>
              <a:rPr lang="en-US" altLang="en-US" sz="2400" dirty="0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&gt;", line 1, in &lt;module&gt;</a:t>
            </a:r>
          </a:p>
          <a:p>
            <a:pPr defTabSz="914400" fontAlgn="base">
              <a:lnSpc>
                <a:spcPct val="80000"/>
              </a:lnSpc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NameError</a:t>
            </a:r>
            <a:r>
              <a:rPr lang="en-US" altLang="en-US" sz="2400" dirty="0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: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name 'child1' is not defined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parent.child1()</a:t>
            </a:r>
            <a:r>
              <a:rPr lang="en-US" altLang="en-US" sz="240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#This won’t work either 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Traceback</a:t>
            </a:r>
            <a:r>
              <a:rPr lang="en-US" altLang="en-US" sz="2400" dirty="0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(most recent call last):</a:t>
            </a:r>
          </a:p>
          <a:p>
            <a:pPr defTabSz="914400" fontAlgn="base">
              <a:lnSpc>
                <a:spcPct val="84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 File "&lt;</a:t>
            </a:r>
            <a:r>
              <a:rPr lang="en-US" altLang="en-US" sz="2400" dirty="0" err="1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stdin</a:t>
            </a:r>
            <a:r>
              <a:rPr lang="en-US" altLang="en-US" sz="2400" dirty="0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&gt;", line 1, in &lt;module&gt;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Attri</a:t>
            </a:r>
            <a:r>
              <a:rPr lang="en-US" altLang="en-US" sz="2400" spc="-30" dirty="0" err="1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b</a:t>
            </a:r>
            <a:r>
              <a:rPr lang="en-US" altLang="en-US" sz="2400" dirty="0" err="1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uteError</a:t>
            </a:r>
            <a:r>
              <a:rPr lang="en-US" altLang="en-US" sz="2400" dirty="0">
                <a:solidFill>
                  <a:srgbClr val="E0606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:</a:t>
            </a:r>
            <a:r>
              <a:rPr lang="en-US" altLang="en-US" sz="2400" spc="-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'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funct</a:t>
            </a:r>
            <a:r>
              <a:rPr lang="en-US" altLang="en-US" sz="2400" spc="-13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i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o</a:t>
            </a:r>
            <a:r>
              <a:rPr lang="en-US" altLang="en-US" sz="2400" spc="-3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n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'</a:t>
            </a:r>
            <a:r>
              <a:rPr lang="en-US" altLang="en-US" sz="11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object</a:t>
            </a:r>
            <a:r>
              <a:rPr lang="en-US" altLang="en-US" sz="18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has</a:t>
            </a:r>
            <a:r>
              <a:rPr lang="en-US" altLang="en-US" sz="18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no</a:t>
            </a:r>
            <a:r>
              <a:rPr lang="en-US" altLang="en-US" sz="18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attribute</a:t>
            </a:r>
            <a:r>
              <a:rPr lang="en-US" altLang="en-US" sz="16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 </a:t>
            </a:r>
            <a:r>
              <a:rPr lang="en-US" altLang="en-US" sz="2400" spc="-5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'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c</a:t>
            </a:r>
            <a:r>
              <a:rPr lang="en-US" altLang="en-US" sz="2400" spc="-15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h</a:t>
            </a:r>
            <a:r>
              <a:rPr lang="en-US" altLang="en-US" sz="2400" spc="-2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il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d</a:t>
            </a:r>
            <a:r>
              <a:rPr lang="en-US" altLang="en-US" sz="2400" spc="-5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Lucida Sans Unicode" panose="020B0602030504020204" pitchFamily="34" charset="0"/>
              </a:rPr>
              <a:t>1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  <a:cs typeface="Arial" panose="020B0604020202020204" pitchFamily="34" charset="0"/>
              </a:rPr>
              <a:t>'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Functions defined inside other functions</a:t>
            </a: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73062" y="838200"/>
            <a:ext cx="838200" cy="52578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spc="-3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7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E06060"/>
              </a:solidFill>
              <a:latin typeface="Lucida Sans Unicode" panose="020B0602030504020204" pitchFamily="34" charset="0"/>
              <a:ea typeface="MS PGothic" pitchFamily="34" charset="-128"/>
              <a:cs typeface="Lucida Sans Unicode" panose="020B0602030504020204" pitchFamily="34" charset="0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E06060"/>
              </a:solidFill>
              <a:latin typeface="Lucida Sans Unicode" panose="020B0602030504020204" pitchFamily="34" charset="0"/>
              <a:ea typeface="MS PGothic" pitchFamily="34" charset="-128"/>
              <a:cs typeface="Lucida Sans Unicode" panose="020B0602030504020204" pitchFamily="34" charset="0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35906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737725" cy="990600"/>
          </a:xfrm>
        </p:spPr>
        <p:txBody>
          <a:bodyPr/>
          <a:lstStyle/>
          <a:p>
            <a:r>
              <a:rPr lang="en-US" altLang="zh-TW" sz="4400" dirty="0">
                <a:latin typeface="Elephant" panose="02020904090505020303" pitchFamily="18" charset="0"/>
              </a:rPr>
              <a:t>A brief explanation of </a:t>
            </a:r>
            <a:r>
              <a:rPr lang="en-US" altLang="zh-TW" sz="40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ellipses</a:t>
            </a:r>
            <a:endParaRPr lang="zh-TW" altLang="en-US" sz="4000" b="1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1"/>
          <p:cNvSpPr>
            <a:spLocks noGrp="1" noChangeArrowheads="1"/>
          </p:cNvSpPr>
          <p:nvPr>
            <p:ph idx="1"/>
          </p:nvPr>
        </p:nvSpPr>
        <p:spPr bwMode="auto">
          <a:xfrm>
            <a:off x="373063" y="960131"/>
            <a:ext cx="9287216" cy="605060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42830" tIns="19044" rIns="91440" bIns="63480" numCol="1" anchor="ctr" anchorCtr="0" compatLnSpc="1">
            <a:prstTxWarp prst="textNoShape">
              <a:avLst/>
            </a:prstTxWarp>
            <a:spAutoFit/>
          </a:bodyPr>
          <a:lstStyle/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sz="3148" dirty="0">
                <a:latin typeface="+mn-ea"/>
                <a:ea typeface="+mn-ea"/>
                <a:cs typeface="Courier New" panose="02070309020205020404" pitchFamily="49" charset="0"/>
              </a:rPr>
              <a:t>Ellipsis (or </a:t>
            </a:r>
            <a:r>
              <a:rPr lang="en-US" altLang="zh-TW" sz="3148" dirty="0">
                <a:solidFill>
                  <a:srgbClr val="FF0000"/>
                </a:solidFill>
                <a:latin typeface="+mn-ea"/>
                <a:ea typeface="+mn-ea"/>
                <a:cs typeface="Courier New" panose="02070309020205020404" pitchFamily="49" charset="0"/>
              </a:rPr>
              <a:t>…</a:t>
            </a:r>
            <a:r>
              <a:rPr lang="en-US" altLang="zh-TW" sz="3148" dirty="0">
                <a:latin typeface="+mn-ea"/>
                <a:ea typeface="+mn-ea"/>
                <a:cs typeface="Courier New" panose="02070309020205020404" pitchFamily="49" charset="0"/>
              </a:rPr>
              <a:t>) can appear in </a:t>
            </a:r>
            <a:r>
              <a:rPr lang="en-US" altLang="zh-TW" sz="3148" i="1" dirty="0">
                <a:latin typeface="+mn-ea"/>
                <a:ea typeface="+mn-ea"/>
                <a:cs typeface="Courier New" panose="02070309020205020404" pitchFamily="49" charset="0"/>
              </a:rPr>
              <a:t>some</a:t>
            </a:r>
            <a:r>
              <a:rPr lang="en-US" altLang="zh-TW" sz="3148" dirty="0">
                <a:latin typeface="+mn-ea"/>
                <a:ea typeface="+mn-ea"/>
                <a:cs typeface="Courier New" panose="02070309020205020404" pitchFamily="49" charset="0"/>
              </a:rPr>
              <a:t> slice notations. </a:t>
            </a: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sz="2963" dirty="0">
                <a:latin typeface="+mn-ea"/>
                <a:ea typeface="+mn-ea"/>
                <a:cs typeface="Courier New" panose="02070309020205020404" pitchFamily="49" charset="0"/>
              </a:rPr>
              <a:t>  </a:t>
            </a:r>
            <a:r>
              <a:rPr lang="en-US" altLang="zh-TW" sz="2963" dirty="0" err="1">
                <a:latin typeface="+mn-ea"/>
                <a:ea typeface="+mn-ea"/>
                <a:cs typeface="Courier New" panose="02070309020205020404" pitchFamily="49" charset="0"/>
              </a:rPr>
              <a:t>Eg</a:t>
            </a:r>
            <a:r>
              <a:rPr lang="en-US" altLang="zh-TW" sz="2963" dirty="0">
                <a:latin typeface="+mn-ea"/>
                <a:ea typeface="+mn-ea"/>
                <a:cs typeface="Courier New" panose="02070309020205020404" pitchFamily="49" charset="0"/>
              </a:rPr>
              <a:t>: </a:t>
            </a: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 &gt;&gt;&gt;</a:t>
            </a:r>
            <a:r>
              <a:rPr lang="en-US" altLang="zh-TW" dirty="0"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z=</a:t>
            </a:r>
            <a:r>
              <a:rPr lang="en-US" altLang="zh-TW" dirty="0" err="1"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myUnusualObject</a:t>
            </a:r>
            <a:r>
              <a:rPr lang="en-US" altLang="zh-TW" dirty="0"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[1:2,</a:t>
            </a:r>
            <a:r>
              <a:rPr lang="en-US" altLang="zh-TW" sz="2000" dirty="0"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...</a:t>
            </a:r>
            <a:r>
              <a:rPr lang="en-US" altLang="zh-TW" dirty="0"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,</a:t>
            </a:r>
            <a:r>
              <a:rPr lang="en-US" altLang="zh-TW" sz="2000" dirty="0"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altLang="zh-TW" dirty="0"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0]</a:t>
            </a:r>
            <a:r>
              <a:rPr lang="en-US" altLang="zh-TW" dirty="0">
                <a:solidFill>
                  <a:srgbClr val="FF6969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#no</a:t>
            </a:r>
            <a:r>
              <a:rPr lang="en-US" altLang="zh-TW" sz="2000" dirty="0">
                <a:solidFill>
                  <a:srgbClr val="FF6969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6969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crash</a:t>
            </a: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&gt;&gt;&gt;</a:t>
            </a:r>
            <a:r>
              <a:rPr lang="en-US" altLang="zh-TW" dirty="0">
                <a:latin typeface="Lucida Console" panose="020B0609040504020204" pitchFamily="49" charset="0"/>
                <a:cs typeface="Courier New" panose="02070309020205020404" pitchFamily="49" charset="0"/>
              </a:rPr>
              <a:t> z=</a:t>
            </a:r>
            <a:r>
              <a:rPr lang="en-US" altLang="zh-TW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myUnusualObject</a:t>
            </a:r>
            <a:r>
              <a:rPr lang="en-US" altLang="zh-TW" dirty="0">
                <a:latin typeface="Lucida Console" panose="020B0609040504020204" pitchFamily="49" charset="0"/>
                <a:cs typeface="Courier New" panose="02070309020205020404" pitchFamily="49" charset="0"/>
              </a:rPr>
              <a:t>[1:2,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Ellipsis</a:t>
            </a:r>
            <a:r>
              <a:rPr lang="en-US" altLang="zh-TW" dirty="0">
                <a:latin typeface="Lucida Console" panose="020B0609040504020204" pitchFamily="49" charset="0"/>
                <a:cs typeface="Courier New" panose="02070309020205020404" pitchFamily="49" charset="0"/>
              </a:rPr>
              <a:t>,0]</a:t>
            </a:r>
            <a:r>
              <a:rPr lang="en-US" altLang="zh-TW" dirty="0">
                <a:solidFill>
                  <a:srgbClr val="FF696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#same</a:t>
            </a:r>
            <a:endParaRPr lang="en-US" altLang="zh-TW" dirty="0">
              <a:solidFill>
                <a:srgbClr val="FF6969"/>
              </a:solidFill>
              <a:latin typeface="Lucida Console" panose="020B0609040504020204" pitchFamily="49" charset="0"/>
              <a:ea typeface="+mn-ea"/>
              <a:cs typeface="Courier New" panose="02070309020205020404" pitchFamily="49" charset="0"/>
            </a:endParaRP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 &gt;&gt;&gt;</a:t>
            </a:r>
            <a:r>
              <a:rPr lang="en-US" altLang="zh-TW" dirty="0"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z=[1,2,3,4,5,6]; z[1:2, </a:t>
            </a:r>
            <a:r>
              <a:rPr lang="en-US" altLang="zh-TW" b="1" dirty="0">
                <a:solidFill>
                  <a:srgbClr val="FF0000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...</a:t>
            </a:r>
            <a:r>
              <a:rPr lang="en-US" altLang="zh-TW" dirty="0"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, 0]</a:t>
            </a:r>
            <a:r>
              <a:rPr lang="en-US" altLang="zh-TW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696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#crash</a:t>
            </a:r>
            <a:endParaRPr lang="en-US" altLang="zh-TW" dirty="0">
              <a:solidFill>
                <a:srgbClr val="FF6969"/>
              </a:solidFill>
              <a:latin typeface="Lucida Console" panose="020B0609040504020204" pitchFamily="49" charset="0"/>
              <a:ea typeface="+mn-ea"/>
              <a:cs typeface="Courier New" panose="02070309020205020404" pitchFamily="49" charset="0"/>
            </a:endParaRP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dirty="0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 </a:t>
            </a:r>
            <a:r>
              <a:rPr lang="en-US" altLang="zh-TW" dirty="0" err="1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Traceback</a:t>
            </a:r>
            <a:r>
              <a:rPr lang="en-US" altLang="zh-TW" dirty="0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(most recent call last):</a:t>
            </a: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dirty="0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   File "&lt;</a:t>
            </a:r>
            <a:r>
              <a:rPr lang="en-US" altLang="zh-TW" dirty="0" err="1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stdin</a:t>
            </a:r>
            <a:r>
              <a:rPr lang="en-US" altLang="zh-TW" dirty="0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&gt;", line 1, in &lt;module&gt;</a:t>
            </a: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dirty="0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 </a:t>
            </a:r>
            <a:r>
              <a:rPr lang="en-US" altLang="zh-TW" dirty="0" err="1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TypeError</a:t>
            </a:r>
            <a:r>
              <a:rPr lang="en-US" altLang="zh-TW" dirty="0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: 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list indices must be</a:t>
            </a:r>
            <a:r>
              <a:rPr lang="en-US" altLang="zh-TW" sz="2400" dirty="0">
                <a:solidFill>
                  <a:srgbClr val="FF0000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integers</a:t>
            </a:r>
            <a:r>
              <a:rPr lang="en-US" altLang="zh-TW" sz="2000" dirty="0">
                <a:solidFill>
                  <a:srgbClr val="FF0000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or</a:t>
            </a:r>
            <a:b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</a:b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  slices</a:t>
            </a:r>
            <a:r>
              <a:rPr lang="en-US" altLang="zh-TW" dirty="0">
                <a:solidFill>
                  <a:srgbClr val="FFABAB"/>
                </a:solidFill>
                <a:latin typeface="Lucida Console" panose="020B0609040504020204" pitchFamily="49" charset="0"/>
                <a:ea typeface="+mn-ea"/>
                <a:cs typeface="Courier New" panose="02070309020205020404" pitchFamily="49" charset="0"/>
              </a:rPr>
              <a:t>, not tuple</a:t>
            </a: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&gt;&gt;&gt;</a:t>
            </a:r>
          </a:p>
          <a:p>
            <a:pPr marL="0" indent="0" defTabSz="914360">
              <a:spcBef>
                <a:spcPct val="0"/>
              </a:spcBef>
              <a:buClrTx/>
              <a:buNone/>
            </a:pPr>
            <a:endParaRPr lang="en-US" altLang="zh-TW" dirty="0">
              <a:latin typeface="Lucida Console" panose="020B0609040504020204" pitchFamily="49" charset="0"/>
              <a:ea typeface="+mn-ea"/>
              <a:cs typeface="Courier New" panose="02070309020205020404" pitchFamily="49" charset="0"/>
            </a:endParaRP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sz="3333" dirty="0">
                <a:solidFill>
                  <a:srgbClr val="00B050"/>
                </a:solidFill>
                <a:latin typeface="+mn-ea"/>
                <a:ea typeface="+mn-ea"/>
                <a:cs typeface="Courier New" panose="02070309020205020404" pitchFamily="49" charset="0"/>
              </a:rPr>
              <a:t>But what does "…" mean?</a:t>
            </a:r>
          </a:p>
          <a:p>
            <a:pPr marL="0" indent="0" defTabSz="914360">
              <a:spcBef>
                <a:spcPct val="0"/>
              </a:spcBef>
              <a:buClrTx/>
              <a:buNone/>
            </a:pPr>
            <a:r>
              <a:rPr lang="en-US" altLang="zh-TW" sz="3333" dirty="0">
                <a:solidFill>
                  <a:srgbClr val="00B050"/>
                </a:solidFill>
                <a:latin typeface="+mn-ea"/>
                <a:ea typeface="+mn-ea"/>
                <a:cs typeface="Courier New" panose="02070309020205020404" pitchFamily="49" charset="0"/>
              </a:rPr>
              <a:t>How is </a:t>
            </a:r>
            <a:r>
              <a:rPr lang="en-US" altLang="zh-TW" sz="3333" dirty="0" err="1">
                <a:solidFill>
                  <a:srgbClr val="00B050"/>
                </a:solidFill>
                <a:latin typeface="+mn-ea"/>
                <a:ea typeface="+mn-ea"/>
                <a:cs typeface="Courier New" panose="02070309020205020404" pitchFamily="49" charset="0"/>
              </a:rPr>
              <a:t>myUnusualObject</a:t>
            </a:r>
            <a:r>
              <a:rPr lang="en-US" altLang="zh-TW" sz="3333" dirty="0">
                <a:solidFill>
                  <a:srgbClr val="00B050"/>
                </a:solidFill>
                <a:latin typeface="+mn-ea"/>
                <a:ea typeface="+mn-ea"/>
                <a:cs typeface="Courier New" panose="02070309020205020404" pitchFamily="49" charset="0"/>
              </a:rPr>
              <a:t> different than a list?</a:t>
            </a:r>
          </a:p>
          <a:p>
            <a:pPr marL="0" indent="0" defTabSz="914360">
              <a:spcBef>
                <a:spcPct val="0"/>
              </a:spcBef>
              <a:buClrTx/>
              <a:buNone/>
            </a:pPr>
            <a:endParaRPr lang="zh-TW" altLang="zh-TW" dirty="0">
              <a:latin typeface="+mn-ea"/>
              <a:ea typeface="+mn-ea"/>
            </a:endParaRPr>
          </a:p>
        </p:txBody>
      </p:sp>
      <p:sp>
        <p:nvSpPr>
          <p:cNvPr id="5" name="Rectangle 1"/>
          <p:cNvSpPr txBox="1">
            <a:spLocks noChangeArrowheads="1"/>
          </p:cNvSpPr>
          <p:nvPr/>
        </p:nvSpPr>
        <p:spPr bwMode="auto">
          <a:xfrm>
            <a:off x="372892" y="1912357"/>
            <a:ext cx="1885949" cy="1283658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142830" tIns="19044" rIns="91440" bIns="63480" numCol="1" anchor="ctr" anchorCtr="0" compatLnSpc="1">
            <a:prstTxWarp prst="textNoShape">
              <a:avLst/>
            </a:prstTxWarp>
            <a:spAutoFit/>
          </a:bodyPr>
          <a:lstStyle>
            <a:lvl1pPr marL="342885" indent="-34288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17" indent="-28573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2950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13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31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490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67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885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032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360"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&gt;&gt;&gt;</a:t>
            </a:r>
            <a:endParaRPr lang="en-US" altLang="zh-TW" kern="0" dirty="0">
              <a:solidFill>
                <a:srgbClr val="FF6969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&gt;&gt;&gt;</a:t>
            </a:r>
            <a:endParaRPr lang="en-US" altLang="zh-TW" kern="0" dirty="0">
              <a:solidFill>
                <a:srgbClr val="FF6969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&gt;&gt;&gt;</a:t>
            </a:r>
            <a:endParaRPr lang="zh-TW" altLang="zh-TW" kern="0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7110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000"/>
                            </p:stCondLst>
                            <p:childTnLst>
                              <p:par>
                                <p:cTn id="3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500"/>
                            </p:stCondLst>
                            <p:childTnLst>
                              <p:par>
                                <p:cTn id="4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2"/>
          <p:cNvSpPr txBox="1">
            <a:spLocks/>
          </p:cNvSpPr>
          <p:nvPr/>
        </p:nvSpPr>
        <p:spPr>
          <a:xfrm>
            <a:off x="241116" y="931371"/>
            <a:ext cx="9199746" cy="5317483"/>
          </a:xfrm>
          <a:prstGeom prst="rect">
            <a:avLst/>
          </a:prstGeom>
        </p:spPr>
        <p:txBody>
          <a:bodyPr vert="horz" lIns="85935" tIns="42967" rIns="85935" bIns="42967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96875" indent="-223838" fontAlgn="base">
              <a:spcAft>
                <a:spcPct val="0"/>
              </a:spcAft>
              <a:tabLst>
                <a:tab pos="396875" algn="l"/>
              </a:tabLst>
              <a:defRPr/>
            </a:pPr>
            <a:r>
              <a:rPr lang="en-US" altLang="en-US" sz="3383" kern="0" spc="-60" dirty="0">
                <a:solidFill>
                  <a:srgbClr val="000000"/>
                </a:solidFill>
                <a:latin typeface="Arial"/>
              </a:rPr>
              <a:t>Functions</a:t>
            </a:r>
            <a:r>
              <a:rPr lang="en-US" altLang="en-US" sz="3200" kern="0" spc="-6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en-US" sz="3383" kern="0" spc="-60" dirty="0">
                <a:solidFill>
                  <a:srgbClr val="000000"/>
                </a:solidFill>
                <a:latin typeface="Arial"/>
              </a:rPr>
              <a:t>can</a:t>
            </a:r>
            <a:r>
              <a:rPr lang="en-US" altLang="en-US" sz="3200" kern="0" spc="-6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en-US" sz="3383" kern="0" spc="-60" dirty="0">
                <a:solidFill>
                  <a:srgbClr val="000000"/>
                </a:solidFill>
                <a:latin typeface="Arial"/>
              </a:rPr>
              <a:t>be</a:t>
            </a:r>
            <a:r>
              <a:rPr lang="en-US" altLang="en-US" sz="3200" kern="0" spc="-6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en-US" sz="3383" kern="0" spc="-60" dirty="0">
                <a:solidFill>
                  <a:srgbClr val="000000"/>
                </a:solidFill>
                <a:latin typeface="Arial"/>
              </a:rPr>
              <a:t>defined</a:t>
            </a:r>
            <a:r>
              <a:rPr lang="en-US" altLang="en-US" sz="3200" kern="0" spc="-6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en-US" sz="3383" kern="0" spc="-60" dirty="0">
                <a:solidFill>
                  <a:srgbClr val="000000"/>
                </a:solidFill>
                <a:latin typeface="Arial"/>
              </a:rPr>
              <a:t>almost</a:t>
            </a:r>
            <a:r>
              <a:rPr lang="en-US" altLang="en-US" sz="3200" kern="0" spc="-6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en-US" sz="3383" u="sng" kern="0" spc="-60" dirty="0">
                <a:solidFill>
                  <a:srgbClr val="000000"/>
                </a:solidFill>
                <a:latin typeface="Arial"/>
              </a:rPr>
              <a:t>anywhere</a:t>
            </a:r>
            <a:r>
              <a:rPr lang="en-US" altLang="en-US" sz="3383" kern="0" spc="-60" dirty="0">
                <a:solidFill>
                  <a:srgbClr val="000000"/>
                </a:solidFill>
                <a:latin typeface="Arial"/>
              </a:rPr>
              <a:t>:</a:t>
            </a:r>
          </a:p>
          <a:p>
            <a:pPr lvl="1" fontAlgn="base">
              <a:spcAft>
                <a:spcPct val="0"/>
              </a:spcAft>
              <a:defRPr/>
            </a:pPr>
            <a:r>
              <a:rPr lang="en-US" sz="3007" dirty="0">
                <a:solidFill>
                  <a:srgbClr val="000000"/>
                </a:solidFill>
                <a:latin typeface="Arial"/>
              </a:rPr>
              <a:t>In between top level code sequences.</a:t>
            </a:r>
          </a:p>
          <a:p>
            <a:pPr lvl="1" fontAlgn="base">
              <a:spcAft>
                <a:spcPct val="0"/>
              </a:spcAft>
              <a:defRPr/>
            </a:pPr>
            <a:r>
              <a:rPr lang="en-US" altLang="zh-TW" sz="3007" spc="-110" dirty="0">
                <a:solidFill>
                  <a:srgbClr val="000000"/>
                </a:solidFill>
                <a:latin typeface="Arial"/>
              </a:rPr>
              <a:t>After</a:t>
            </a:r>
            <a:r>
              <a:rPr lang="en-US" altLang="zh-TW" spc="-11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zh-TW" sz="3007" spc="-110" dirty="0">
                <a:solidFill>
                  <a:srgbClr val="000000"/>
                </a:solidFill>
                <a:latin typeface="Arial"/>
              </a:rPr>
              <a:t>other</a:t>
            </a:r>
            <a:r>
              <a:rPr lang="en-US" altLang="zh-TW" sz="2631" spc="-11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zh-TW" sz="3007" spc="-110" dirty="0">
                <a:solidFill>
                  <a:srgbClr val="000000"/>
                </a:solidFill>
                <a:latin typeface="Arial"/>
              </a:rPr>
              <a:t>functions</a:t>
            </a:r>
            <a:r>
              <a:rPr lang="en-US" altLang="zh-TW" spc="-11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zh-TW" sz="3007" spc="-110" dirty="0">
                <a:solidFill>
                  <a:srgbClr val="000000"/>
                </a:solidFill>
                <a:latin typeface="Arial"/>
              </a:rPr>
              <a:t>have</a:t>
            </a:r>
            <a:r>
              <a:rPr lang="en-US" altLang="zh-TW" spc="-11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zh-TW" sz="3007" spc="-110" dirty="0">
                <a:solidFill>
                  <a:srgbClr val="000000"/>
                </a:solidFill>
                <a:latin typeface="Arial"/>
              </a:rPr>
              <a:t>been</a:t>
            </a:r>
            <a:r>
              <a:rPr lang="en-US" altLang="zh-TW" spc="-11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zh-TW" sz="3007" spc="-110" dirty="0">
                <a:solidFill>
                  <a:srgbClr val="000000"/>
                </a:solidFill>
                <a:latin typeface="Arial"/>
              </a:rPr>
              <a:t>defined</a:t>
            </a:r>
            <a:r>
              <a:rPr lang="en-US" altLang="zh-TW" spc="-11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zh-TW" sz="3007" spc="-110" dirty="0">
                <a:solidFill>
                  <a:srgbClr val="000000"/>
                </a:solidFill>
                <a:latin typeface="Arial"/>
              </a:rPr>
              <a:t>that</a:t>
            </a:r>
            <a:r>
              <a:rPr lang="en-US" altLang="zh-TW" spc="-11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zh-TW" sz="3007" spc="-110" dirty="0">
                <a:solidFill>
                  <a:srgbClr val="000000"/>
                </a:solidFill>
                <a:latin typeface="Arial"/>
              </a:rPr>
              <a:t>call</a:t>
            </a:r>
            <a:r>
              <a:rPr lang="en-US" altLang="zh-TW" spc="-11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zh-TW" sz="3007" spc="-110" dirty="0">
                <a:solidFill>
                  <a:srgbClr val="000000"/>
                </a:solidFill>
                <a:latin typeface="Arial"/>
              </a:rPr>
              <a:t>them</a:t>
            </a:r>
            <a:r>
              <a:rPr lang="en-US" altLang="zh-TW" sz="3007" spc="-75" dirty="0">
                <a:solidFill>
                  <a:srgbClr val="000000"/>
                </a:solidFill>
                <a:latin typeface="Arial"/>
              </a:rPr>
              <a:t>.</a:t>
            </a:r>
          </a:p>
          <a:p>
            <a:pPr lvl="1" fontAlgn="base">
              <a:spcAft>
                <a:spcPct val="0"/>
              </a:spcAft>
              <a:defRPr/>
            </a:pPr>
            <a:r>
              <a:rPr lang="en-US" sz="3007" b="1" dirty="0">
                <a:solidFill>
                  <a:srgbClr val="FF9900"/>
                </a:solidFill>
                <a:latin typeface="Arial"/>
              </a:rPr>
              <a:t>Inside of another function: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806489" y="2751008"/>
            <a:ext cx="8634374" cy="41069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5935" tIns="42967" rIns="85935" bIns="42967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>
              <a:lnSpc>
                <a:spcPct val="95000"/>
              </a:lnSpc>
              <a:spcBef>
                <a:spcPts val="0"/>
              </a:spcBef>
              <a:buNone/>
              <a:defRPr/>
            </a:pP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s-ES" altLang="en-US" sz="2256" kern="0" dirty="0" err="1">
                <a:solidFill>
                  <a:srgbClr val="663300"/>
                </a:solidFill>
                <a:latin typeface="Lucida Console" panose="020B0609040504020204" pitchFamily="49" charset="0"/>
              </a:rPr>
              <a:t>def</a:t>
            </a:r>
            <a:r>
              <a:rPr lang="es-ES" altLang="en-US" sz="2256" b="1" kern="0" dirty="0">
                <a:solidFill>
                  <a:srgbClr val="663300"/>
                </a:solidFill>
                <a:latin typeface="Lucida Console" panose="020B0609040504020204" pitchFamily="49" charset="0"/>
              </a:rPr>
              <a:t> f()</a:t>
            </a:r>
            <a:r>
              <a:rPr lang="es-ES" altLang="en-US" sz="2256" kern="0" dirty="0">
                <a:solidFill>
                  <a:srgbClr val="663300"/>
                </a:solidFill>
                <a:latin typeface="Lucida Console" panose="020B0609040504020204" pitchFamily="49" charset="0"/>
              </a:rPr>
              <a:t>:</a:t>
            </a:r>
          </a:p>
          <a:p>
            <a:pPr marL="0" indent="0" defTabSz="914400">
              <a:lnSpc>
                <a:spcPct val="95000"/>
              </a:lnSpc>
              <a:spcBef>
                <a:spcPts val="0"/>
              </a:spcBef>
              <a:buNone/>
              <a:defRPr/>
            </a:pP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   </a:t>
            </a:r>
            <a:r>
              <a:rPr lang="es-ES" altLang="en-US" sz="2256" kern="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def</a:t>
            </a:r>
            <a:r>
              <a:rPr lang="es-ES" altLang="en-US" sz="2256" kern="0" dirty="0">
                <a:solidFill>
                  <a:srgbClr val="7030A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b="1" kern="0" dirty="0">
                <a:solidFill>
                  <a:srgbClr val="7030A0"/>
                </a:solidFill>
                <a:latin typeface="Lucida Console" panose="020B0609040504020204" pitchFamily="49" charset="0"/>
              </a:rPr>
              <a:t>g()</a:t>
            </a:r>
            <a:r>
              <a:rPr lang="es-ES" altLang="en-US" sz="2256" kern="0" dirty="0">
                <a:solidFill>
                  <a:srgbClr val="7030A0"/>
                </a:solidFill>
                <a:latin typeface="Lucida Console" panose="020B0609040504020204" pitchFamily="49" charset="0"/>
              </a:rPr>
              <a:t>:</a:t>
            </a:r>
          </a:p>
          <a:p>
            <a:pPr marL="0" indent="0" defTabSz="914400">
              <a:lnSpc>
                <a:spcPct val="95000"/>
              </a:lnSpc>
              <a:spcBef>
                <a:spcPts val="0"/>
              </a:spcBef>
              <a:buNone/>
              <a:defRPr/>
            </a:pP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     </a:t>
            </a:r>
            <a:r>
              <a:rPr lang="es-ES" altLang="en-US" sz="2256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print</a:t>
            </a:r>
            <a:r>
              <a:rPr lang="es-ES" altLang="en-US" sz="2256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s-ES" altLang="en-US" sz="2256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"</a:t>
            </a:r>
            <a:r>
              <a:rPr lang="es-ES" altLang="en-US" sz="2256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Defined</a:t>
            </a:r>
            <a:r>
              <a:rPr lang="es-ES" altLang="en-US" sz="2256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!"</a:t>
            </a:r>
            <a:r>
              <a:rPr lang="es-ES" altLang="en-US" sz="2256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defTabSz="914400">
              <a:lnSpc>
                <a:spcPct val="95000"/>
              </a:lnSpc>
              <a:spcBef>
                <a:spcPts val="0"/>
              </a:spcBef>
              <a:buNone/>
              <a:defRPr/>
            </a:pP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   </a:t>
            </a:r>
            <a:r>
              <a:rPr lang="es-ES" altLang="en-US" sz="2256" b="1" kern="0" dirty="0">
                <a:solidFill>
                  <a:srgbClr val="7030A0"/>
                </a:solidFill>
                <a:latin typeface="Lucida Console" panose="020B0609040504020204" pitchFamily="49" charset="0"/>
              </a:rPr>
              <a:t>g()</a:t>
            </a:r>
            <a:r>
              <a:rPr lang="es-ES" altLang="en-US" sz="1692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#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Call</a:t>
            </a:r>
            <a:r>
              <a:rPr lang="es-ES" altLang="en-US" sz="1504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from</a:t>
            </a:r>
            <a:r>
              <a:rPr lang="es-ES" altLang="en-US" sz="1692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inside</a:t>
            </a:r>
            <a:r>
              <a:rPr lang="es-ES" altLang="en-US" sz="1692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an</a:t>
            </a:r>
            <a:r>
              <a:rPr lang="es-ES" altLang="en-US" sz="1692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enclosing</a:t>
            </a:r>
            <a:r>
              <a:rPr lang="es-ES" altLang="en-US" sz="1692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function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defTabSz="914400">
              <a:lnSpc>
                <a:spcPct val="95000"/>
              </a:lnSpc>
              <a:spcBef>
                <a:spcPts val="0"/>
              </a:spcBef>
              <a:buNone/>
              <a:defRPr/>
            </a:pPr>
            <a:r>
              <a:rPr lang="es-ES" altLang="en-US" sz="2256" kern="0" dirty="0">
                <a:solidFill>
                  <a:srgbClr val="000000">
                    <a:lumMod val="75000"/>
                    <a:lumOff val="2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b="1" kern="0" dirty="0">
                <a:solidFill>
                  <a:srgbClr val="663300"/>
                </a:solidFill>
                <a:latin typeface="Lucida Console" panose="020B0609040504020204" pitchFamily="49" charset="0"/>
              </a:rPr>
              <a:t>f()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#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See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. 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It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worked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:</a:t>
            </a: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 defTabSz="914400">
              <a:lnSpc>
                <a:spcPct val="95000"/>
              </a:lnSpc>
              <a:spcBef>
                <a:spcPts val="0"/>
              </a:spcBef>
              <a:buNone/>
              <a:defRPr/>
            </a:pPr>
            <a:r>
              <a:rPr lang="es-ES" altLang="en-US" sz="2256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Defined</a:t>
            </a:r>
            <a:r>
              <a:rPr lang="es-ES" altLang="en-US" sz="2256" b="1" kern="0" dirty="0">
                <a:solidFill>
                  <a:srgbClr val="00B0F0"/>
                </a:solidFill>
                <a:latin typeface="Lucida Console" panose="020B0609040504020204" pitchFamily="49" charset="0"/>
              </a:rPr>
              <a:t>!</a:t>
            </a:r>
          </a:p>
          <a:p>
            <a:pPr marL="0" indent="0" defTabSz="914400">
              <a:lnSpc>
                <a:spcPct val="95000"/>
              </a:lnSpc>
              <a:spcBef>
                <a:spcPts val="0"/>
              </a:spcBef>
              <a:buNone/>
              <a:defRPr/>
            </a:pP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s-ES" altLang="en-US" sz="2256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#</a:t>
            </a:r>
            <a:r>
              <a:rPr lang="es-ES" altLang="en-US" sz="2256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This</a:t>
            </a:r>
            <a:r>
              <a:rPr lang="es-ES" altLang="en-US" sz="2256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approach</a:t>
            </a:r>
            <a:r>
              <a:rPr lang="es-ES" altLang="en-US" sz="2256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 can be </a:t>
            </a:r>
            <a:r>
              <a:rPr lang="es-ES" altLang="en-US" sz="2256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useful</a:t>
            </a:r>
            <a:r>
              <a:rPr lang="es-ES" altLang="en-US" sz="2256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 in </a:t>
            </a:r>
            <a:r>
              <a:rPr lang="es-ES" altLang="en-US" sz="2256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scoping</a:t>
            </a:r>
            <a:r>
              <a:rPr lang="es-ES" altLang="en-US" sz="2256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 </a:t>
            </a:r>
            <a:endParaRPr lang="es-ES" altLang="en-US" sz="2256" kern="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5000"/>
              </a:lnSpc>
              <a:spcBef>
                <a:spcPts val="0"/>
              </a:spcBef>
              <a:buNone/>
              <a:defRPr/>
            </a:pP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s-ES" altLang="en-US" sz="2256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#rules to </a:t>
            </a:r>
            <a:r>
              <a:rPr lang="es-ES" altLang="en-US" sz="2256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access</a:t>
            </a:r>
            <a:r>
              <a:rPr lang="es-ES" altLang="en-US" sz="2256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nonlocal</a:t>
            </a:r>
            <a:r>
              <a:rPr lang="es-ES" altLang="en-US" sz="2256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values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 defTabSz="914400">
              <a:lnSpc>
                <a:spcPct val="95000"/>
              </a:lnSpc>
              <a:spcBef>
                <a:spcPts val="0"/>
              </a:spcBef>
              <a:buNone/>
              <a:defRPr/>
            </a:pP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s-ES" altLang="en-US" sz="2256" b="1" kern="0" dirty="0">
                <a:solidFill>
                  <a:srgbClr val="7030A0"/>
                </a:solidFill>
                <a:latin typeface="Lucida Console" panose="020B0609040504020204" pitchFamily="49" charset="0"/>
              </a:rPr>
              <a:t>g()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#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</a:t>
            </a:r>
            <a:r>
              <a:rPr lang="es-ES" altLang="en-US" sz="2256" kern="0" spc="-188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t'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</a:t>
            </a:r>
            <a:r>
              <a:rPr lang="es-ES" altLang="en-US" sz="188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also</a:t>
            </a:r>
            <a:r>
              <a:rPr lang="es-ES" altLang="en-US" sz="188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used</a:t>
            </a:r>
            <a:r>
              <a:rPr lang="es-ES" altLang="en-US" sz="188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to</a:t>
            </a:r>
            <a:r>
              <a:rPr lang="es-ES" altLang="en-US" sz="188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limit</a:t>
            </a:r>
            <a:r>
              <a:rPr lang="es-ES" altLang="en-US" sz="1880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who</a:t>
            </a:r>
            <a:r>
              <a:rPr lang="es-ES" altLang="en-US" sz="1880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can</a:t>
            </a:r>
            <a:r>
              <a:rPr lang="es-ES" altLang="en-US" sz="1880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b="1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call</a:t>
            </a:r>
            <a:r>
              <a:rPr lang="es-ES" altLang="en-US" sz="1880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g</a:t>
            </a:r>
            <a:r>
              <a:rPr lang="es-ES" altLang="en-US" sz="2256" b="1" kern="0" dirty="0">
                <a:solidFill>
                  <a:srgbClr val="FF0000"/>
                </a:solidFill>
                <a:latin typeface="Agency FB" panose="020B0503020202020204" pitchFamily="34" charset="0"/>
              </a:rPr>
              <a:t>()</a:t>
            </a:r>
            <a:r>
              <a:rPr lang="es-ES" altLang="en-US" sz="2256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:</a:t>
            </a:r>
            <a:r>
              <a:rPr lang="es-ES" altLang="en-US" sz="2256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 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256" b="1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Traceback</a:t>
            </a:r>
            <a:r>
              <a:rPr lang="en-US" altLang="en-US" sz="2256" b="1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256" b="1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  File "&lt;</a:t>
            </a:r>
            <a:r>
              <a:rPr lang="en-US" altLang="en-US" sz="2256" b="1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stdin</a:t>
            </a:r>
            <a:r>
              <a:rPr lang="en-US" altLang="en-US" sz="2256" b="1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256" b="1" kern="0" dirty="0" err="1">
                <a:solidFill>
                  <a:srgbClr val="FFCCCC"/>
                </a:solidFill>
                <a:latin typeface="Lucida Console" panose="020B0609040504020204" pitchFamily="49" charset="0"/>
              </a:rPr>
              <a:t>NameError</a:t>
            </a:r>
            <a:r>
              <a:rPr lang="en-US" altLang="en-US" sz="2256" b="1" kern="0" dirty="0">
                <a:solidFill>
                  <a:srgbClr val="FFCCCC"/>
                </a:solidFill>
                <a:latin typeface="Lucida Console" panose="020B0609040504020204" pitchFamily="49" charset="0"/>
              </a:rPr>
              <a:t>: </a:t>
            </a:r>
            <a:r>
              <a:rPr lang="en-US" altLang="en-US" sz="2256" b="1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name 'g' is not defined</a:t>
            </a:r>
            <a:r>
              <a:rPr lang="es-ES" altLang="en-US" sz="2256" kern="0" dirty="0">
                <a:solidFill>
                  <a:srgbClr val="FFFFFF"/>
                </a:solidFill>
                <a:latin typeface="Arial Unicode MS" panose="020B0604020202020204" pitchFamily="34" charset="-120"/>
                <a:ea typeface="Arial Unicode MS" panose="020B0604020202020204" pitchFamily="34" charset="-120"/>
                <a:cs typeface="Arial Unicode MS" panose="020B0604020202020204" pitchFamily="34" charset="-120"/>
              </a:rPr>
              <a:t>variable 'g' t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96863" y="1"/>
            <a:ext cx="9141141" cy="906383"/>
          </a:xfrm>
          <a:prstGeom prst="rect">
            <a:avLst/>
          </a:prstGeom>
        </p:spPr>
        <p:txBody>
          <a:bodyPr vert="horz" lIns="85935" tIns="42967" rIns="85935" bIns="42967" rtlCol="0" anchor="ctr">
            <a:noAutofit/>
          </a:bodyPr>
          <a:lstStyle>
            <a:lvl1pPr algn="ctr" defTabSz="795619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28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r>
              <a:rPr lang="en-US" sz="3600" b="1" dirty="0">
                <a:solidFill>
                  <a:srgbClr val="2D2D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Defining a Function</a:t>
            </a:r>
          </a:p>
        </p:txBody>
      </p:sp>
      <p:sp>
        <p:nvSpPr>
          <p:cNvPr id="6" name="Trapezoid 5"/>
          <p:cNvSpPr/>
          <p:nvPr/>
        </p:nvSpPr>
        <p:spPr bwMode="auto">
          <a:xfrm rot="2700000" flipH="1">
            <a:off x="7050534" y="435837"/>
            <a:ext cx="3125129" cy="783857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70000"/>
              </a:lnSpc>
              <a:spcBef>
                <a:spcPts val="600"/>
              </a:spcBef>
              <a:spcAft>
                <a:spcPct val="0"/>
              </a:spcAft>
              <a:defRPr/>
            </a:pPr>
            <a:endParaRPr kumimoji="1" lang="en-US" sz="300" spc="-200" dirty="0">
              <a:solidFill>
                <a:prstClr val="black"/>
              </a:solidFill>
              <a:latin typeface="Arial" charset="0"/>
              <a:ea typeface="新細明體" charset="-120"/>
            </a:endParaRPr>
          </a:p>
          <a:p>
            <a:pPr algn="ctr" defTabSz="914400" fontAlgn="base">
              <a:lnSpc>
                <a:spcPct val="7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kumimoji="1" lang="en-US" sz="2800" spc="-200" dirty="0">
                <a:solidFill>
                  <a:prstClr val="black"/>
                </a:solidFill>
                <a:latin typeface="Arial" charset="0"/>
                <a:ea typeface="新細明體" charset="-120"/>
              </a:rPr>
              <a:t>L</a:t>
            </a:r>
            <a:r>
              <a:rPr kumimoji="1" lang="en-US" sz="2800" spc="-70" dirty="0">
                <a:solidFill>
                  <a:prstClr val="black"/>
                </a:solidFill>
                <a:latin typeface="Arial" charset="0"/>
                <a:ea typeface="新細明體" charset="-120"/>
              </a:rPr>
              <a:t>e</a:t>
            </a:r>
            <a:r>
              <a:rPr kumimoji="1" lang="en-US" sz="2800" spc="-60" dirty="0">
                <a:solidFill>
                  <a:prstClr val="black"/>
                </a:solidFill>
                <a:latin typeface="Arial" charset="0"/>
                <a:ea typeface="新細明體" charset="-120"/>
              </a:rPr>
              <a:t>ct</a:t>
            </a:r>
            <a:r>
              <a:rPr kumimoji="1" lang="en-US" sz="2800" spc="-70" dirty="0">
                <a:solidFill>
                  <a:prstClr val="black"/>
                </a:solidFill>
                <a:latin typeface="Arial" charset="0"/>
                <a:ea typeface="新細明體" charset="-120"/>
              </a:rPr>
              <a:t>u</a:t>
            </a:r>
            <a:r>
              <a:rPr kumimoji="1" lang="en-US" sz="2800" spc="-60" dirty="0">
                <a:solidFill>
                  <a:prstClr val="black"/>
                </a:solidFill>
                <a:latin typeface="Arial" charset="0"/>
                <a:ea typeface="新細明體" charset="-120"/>
              </a:rPr>
              <a:t>re</a:t>
            </a:r>
            <a:r>
              <a:rPr kumimoji="1" lang="en-US" sz="1200" spc="-60" dirty="0">
                <a:solidFill>
                  <a:prstClr val="black"/>
                </a:solidFill>
                <a:latin typeface="Arial" charset="0"/>
                <a:ea typeface="新細明體" charset="-120"/>
              </a:rPr>
              <a:t> </a:t>
            </a:r>
            <a:r>
              <a:rPr kumimoji="1" lang="en-US" sz="2800" spc="-60" dirty="0">
                <a:solidFill>
                  <a:prstClr val="black"/>
                </a:solidFill>
                <a:latin typeface="Arial" charset="0"/>
                <a:ea typeface="新細明體" charset="-120"/>
              </a:rPr>
              <a:t>5</a:t>
            </a:r>
            <a:br>
              <a:rPr kumimoji="1" lang="en-US" sz="2800" dirty="0">
                <a:solidFill>
                  <a:prstClr val="black"/>
                </a:solidFill>
                <a:latin typeface="Arial" charset="0"/>
                <a:ea typeface="新細明體" charset="-120"/>
              </a:rPr>
            </a:br>
            <a:r>
              <a:rPr kumimoji="1" lang="en-US" sz="2800" dirty="0">
                <a:solidFill>
                  <a:prstClr val="black"/>
                </a:solidFill>
                <a:latin typeface="Arial" charset="0"/>
                <a:ea typeface="新細明體" charset="-120"/>
              </a:rPr>
              <a:t>Slide 176</a:t>
            </a:r>
          </a:p>
        </p:txBody>
      </p:sp>
    </p:spTree>
    <p:extLst>
      <p:ext uri="{BB962C8B-B14F-4D97-AF65-F5344CB8AC3E}">
        <p14:creationId xmlns:p14="http://schemas.microsoft.com/office/powerpoint/2010/main" val="1713212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extLst mod="1"/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b="1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def parent(</a:t>
            </a:r>
            <a:r>
              <a:rPr lang="en-US" altLang="en-US" sz="2400" dirty="0" err="1">
                <a:solidFill>
                  <a:srgbClr val="00B0F0"/>
                </a:solidFill>
                <a:latin typeface="Lucida Console" panose="020B0609040504020204" pitchFamily="49" charset="0"/>
                <a:ea typeface="MS PGothic" pitchFamily="34" charset="-128"/>
              </a:rPr>
              <a:t>num</a:t>
            </a:r>
            <a:r>
              <a:rPr lang="en-US" altLang="en-US" sz="2400" b="1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: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print("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Prints in the parent() function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")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def child1()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:return "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Hi, I’m Alice!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"</a:t>
            </a:r>
            <a:endParaRPr lang="en-US" altLang="en-US" sz="2400" spc="-3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def child2()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:return "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Hi, I’m Bob!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"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if </a:t>
            </a:r>
            <a:r>
              <a:rPr lang="en-US" altLang="en-US" sz="2400" dirty="0" err="1">
                <a:solidFill>
                  <a:srgbClr val="00B0F0"/>
                </a:solidFill>
                <a:latin typeface="Lucida Console" panose="020B0609040504020204" pitchFamily="49" charset="0"/>
                <a:ea typeface="MS PGothic" pitchFamily="34" charset="-128"/>
              </a:rPr>
              <a:t>num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== 1: return 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child1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#Notice: we do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   else: return 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child2       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#not use a ()</a:t>
            </a:r>
          </a:p>
          <a:p>
            <a:pPr defTabSz="914400" fontAlgn="base">
              <a:lnSpc>
                <a:spcPct val="7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b="1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first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=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parent(</a:t>
            </a:r>
            <a:r>
              <a:rPr lang="en-US" altLang="en-US" sz="2400" b="1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1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;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second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=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parent(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2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b="1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first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;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second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#Notice the way these displa</a:t>
            </a:r>
            <a:r>
              <a:rPr lang="en-US" altLang="en-US" sz="2400" spc="-2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y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:</a:t>
            </a:r>
            <a:endParaRPr lang="en-US" altLang="en-US" sz="2400" b="1" dirty="0">
              <a:solidFill>
                <a:srgbClr val="7030A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&lt;function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paren</a:t>
            </a:r>
            <a:r>
              <a:rPr lang="en-US" altLang="en-US" sz="2400" spc="-1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t</a:t>
            </a:r>
            <a:r>
              <a:rPr lang="en-US" altLang="en-US" sz="2400" spc="-2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&lt;loc</a:t>
            </a:r>
            <a:r>
              <a:rPr lang="en-US" altLang="en-US" sz="2400" spc="-4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al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</a:t>
            </a:r>
            <a:r>
              <a:rPr lang="en-US" altLang="en-US" sz="2400" spc="-2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&gt;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.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ch</a:t>
            </a:r>
            <a:r>
              <a:rPr lang="en-US" altLang="en-US" sz="2400" spc="-6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il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d1</a:t>
            </a:r>
            <a:r>
              <a:rPr lang="en-US" altLang="en-US" sz="20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spc="-3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at</a:t>
            </a:r>
            <a:r>
              <a:rPr lang="en-US" altLang="en-US" sz="2000" spc="-3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spc="-5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0x</a:t>
            </a:r>
            <a:r>
              <a:rPr lang="en-US" altLang="en-US" sz="2400" spc="-3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6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fff</a:t>
            </a:r>
            <a:r>
              <a:rPr lang="en-US" altLang="en-US" sz="2400" spc="-5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f</a:t>
            </a:r>
            <a:r>
              <a:rPr lang="en-US" altLang="en-US" sz="2400" spc="-2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d92</a:t>
            </a:r>
            <a:r>
              <a:rPr lang="en-US" altLang="en-US" sz="2400" spc="-5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b7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0&gt;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&lt;function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paren</a:t>
            </a:r>
            <a:r>
              <a:rPr lang="en-US" altLang="en-US" sz="2400" spc="-100" dirty="0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t</a:t>
            </a:r>
            <a:r>
              <a:rPr lang="en-US" altLang="en-US" sz="2400" spc="-2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.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&lt;loc</a:t>
            </a:r>
            <a:r>
              <a:rPr lang="en-US" altLang="en-US" sz="2400" spc="-4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al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s</a:t>
            </a:r>
            <a:r>
              <a:rPr lang="en-US" altLang="en-US" sz="2400" spc="-2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&gt;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.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ch</a:t>
            </a:r>
            <a:r>
              <a:rPr lang="en-US" altLang="en-US" sz="2400" spc="-6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il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d2</a:t>
            </a:r>
            <a:r>
              <a:rPr lang="en-US" altLang="en-US" sz="20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spc="-3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at</a:t>
            </a:r>
            <a:r>
              <a:rPr lang="en-US" altLang="en-US" sz="2000" spc="-3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spc="-5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0x</a:t>
            </a:r>
            <a:r>
              <a:rPr lang="en-US" altLang="en-US" sz="2400" spc="-3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6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fff</a:t>
            </a:r>
            <a:r>
              <a:rPr lang="en-US" altLang="en-US" sz="2400" spc="-5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f</a:t>
            </a:r>
            <a:r>
              <a:rPr lang="en-US" altLang="en-US" sz="2400" spc="-2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d92</a:t>
            </a:r>
            <a:r>
              <a:rPr lang="en-US" altLang="en-US" sz="2400" spc="-5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d9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0&gt;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b="1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first()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;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second()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#Of course we can run the</a:t>
            </a:r>
            <a:r>
              <a:rPr lang="en-US" altLang="en-US" sz="2400" spc="-2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m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:</a:t>
            </a:r>
            <a:endParaRPr lang="en-US" altLang="en-US" sz="2400" b="1" dirty="0">
              <a:solidFill>
                <a:srgbClr val="7030A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'Hi, I’m Alice'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'Hi, I’m Bob'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child1()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 #Recall from the previous slide:</a:t>
            </a: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E06060"/>
                </a:solidFill>
                <a:latin typeface="Lucida Console" panose="020B0609040504020204" pitchFamily="49" charset="0"/>
                <a:ea typeface="MS PGothic" pitchFamily="34" charset="-128"/>
              </a:rPr>
              <a:t>Traceback</a:t>
            </a:r>
            <a:r>
              <a:rPr lang="en-US" altLang="en-US" sz="2400" dirty="0">
                <a:solidFill>
                  <a:srgbClr val="E06060"/>
                </a:solidFill>
                <a:latin typeface="Lucida Console" panose="020B0609040504020204" pitchFamily="49" charset="0"/>
                <a:ea typeface="MS PGothic" pitchFamily="34" charset="-128"/>
              </a:rPr>
              <a:t> (most recent call last):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E06060"/>
                </a:solidFill>
                <a:latin typeface="Lucida Console" panose="020B0609040504020204" pitchFamily="49" charset="0"/>
                <a:ea typeface="MS PGothic" pitchFamily="34" charset="-128"/>
              </a:rPr>
              <a:t>  File "&lt;</a:t>
            </a:r>
            <a:r>
              <a:rPr lang="en-US" altLang="en-US" sz="2400" dirty="0" err="1">
                <a:solidFill>
                  <a:srgbClr val="E06060"/>
                </a:solidFill>
                <a:latin typeface="Lucida Console" panose="020B0609040504020204" pitchFamily="49" charset="0"/>
                <a:ea typeface="MS PGothic" pitchFamily="34" charset="-128"/>
              </a:rPr>
              <a:t>stdin</a:t>
            </a:r>
            <a:r>
              <a:rPr lang="en-US" altLang="en-US" sz="2400" dirty="0">
                <a:solidFill>
                  <a:srgbClr val="E06060"/>
                </a:solidFill>
                <a:latin typeface="Lucida Console" panose="020B0609040504020204" pitchFamily="49" charset="0"/>
                <a:ea typeface="MS PGothic" pitchFamily="34" charset="-128"/>
              </a:rPr>
              <a:t>&gt;", line 1, in &lt;module&gt;</a:t>
            </a: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E06060"/>
                </a:solidFill>
                <a:latin typeface="Lucida Console" panose="020B0609040504020204" pitchFamily="49" charset="0"/>
                <a:ea typeface="MS PGothic" pitchFamily="34" charset="-128"/>
              </a:rPr>
              <a:t>NameError</a:t>
            </a:r>
            <a:r>
              <a:rPr lang="en-US" altLang="en-US" sz="2400" dirty="0">
                <a:solidFill>
                  <a:srgbClr val="E06060"/>
                </a:solidFill>
                <a:latin typeface="Lucida Console" panose="020B0609040504020204" pitchFamily="49" charset="0"/>
                <a:ea typeface="MS PGothic" pitchFamily="34" charset="-128"/>
              </a:rPr>
              <a:t>: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name 'child1' is not defined</a:t>
            </a:r>
          </a:p>
          <a:p>
            <a:pPr defTabSz="914400" fontAlgn="base">
              <a:lnSpc>
                <a:spcPct val="7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spc="-40" dirty="0"/>
              <a:t>A way to be able to call them from outside</a:t>
            </a: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73062" y="838200"/>
            <a:ext cx="914400" cy="5029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spc="-3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B05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B05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7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dirty="0">
              <a:solidFill>
                <a:srgbClr val="FFC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b="1" dirty="0">
              <a:solidFill>
                <a:srgbClr val="7030A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en-US" altLang="en-US" sz="2400" b="1" dirty="0">
              <a:solidFill>
                <a:srgbClr val="7030A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66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7030A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88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060989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def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my_decorator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func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):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def </a:t>
            </a:r>
            <a:r>
              <a:rPr lang="en-US" altLang="en-US" sz="2400" b="1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wrapper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():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print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('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Som</a:t>
            </a:r>
            <a:r>
              <a:rPr lang="en-US" altLang="en-US" sz="2400" spc="-1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ething before function cal</a:t>
            </a:r>
            <a:r>
              <a:rPr lang="en-US" altLang="en-US" sz="2400" spc="-1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l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')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  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func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()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prin</a:t>
            </a:r>
            <a:r>
              <a:rPr lang="en-US" altLang="en-US" sz="2400" spc="-1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t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('</a:t>
            </a:r>
            <a:r>
              <a:rPr lang="en-US" altLang="en-US" sz="2400" spc="-1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Something after function cal</a:t>
            </a:r>
            <a:r>
              <a:rPr lang="en-US" altLang="en-US" sz="2400" spc="-1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l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')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return wrapper</a:t>
            </a:r>
          </a:p>
          <a:p>
            <a:pPr defTabSz="914400" fontAlgn="base">
              <a:lnSpc>
                <a:spcPct val="8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 </a:t>
            </a:r>
            <a:endParaRPr lang="en-US" altLang="en-US" sz="2400" spc="-60" dirty="0">
              <a:solidFill>
                <a:srgbClr val="FFFFFF">
                  <a:lumMod val="75000"/>
                </a:srgbClr>
              </a:solidFill>
              <a:latin typeface="Lucida Sans Unicode" panose="020B0602030504020204" pitchFamily="34" charset="0"/>
              <a:ea typeface="MS PGothic" pitchFamily="34" charset="-128"/>
              <a:cs typeface="Lucida Sans Unicode" panose="020B0602030504020204" pitchFamily="34" charset="0"/>
            </a:endParaRPr>
          </a:p>
          <a:p>
            <a:pPr defTabSz="914400" fontAlgn="base">
              <a:lnSpc>
                <a:spcPct val="85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def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():</a:t>
            </a: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print("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Whee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!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")</a:t>
            </a:r>
          </a:p>
          <a:p>
            <a:pPr defTabSz="914400" fontAlgn="base">
              <a:lnSpc>
                <a:spcPct val="65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</a:p>
          <a:p>
            <a:pPr defTabSz="914400" fontAlgn="base">
              <a:lnSpc>
                <a:spcPct val="85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00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&lt;function </a:t>
            </a:r>
            <a:r>
              <a:rPr lang="en-US" altLang="en-US" sz="2400" dirty="0" err="1">
                <a:solidFill>
                  <a:srgbClr val="FF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say_whee</a:t>
            </a:r>
            <a:r>
              <a:rPr lang="en-US" altLang="en-US" sz="2400" dirty="0">
                <a:solidFill>
                  <a:srgbClr val="00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at 0x6ffffd92ea0&gt;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dirty="0" err="1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=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my_decorator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 </a:t>
            </a:r>
            <a:r>
              <a:rPr lang="en-US" altLang="en-US" sz="2400" b="1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# What?!?!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dirty="0" err="1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endParaRPr lang="en-US" altLang="en-US" sz="2400" b="1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spc="-30" dirty="0">
                <a:solidFill>
                  <a:srgbClr val="00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&lt;function </a:t>
            </a:r>
            <a:r>
              <a:rPr lang="en-US" altLang="en-US" sz="2400" spc="-30" dirty="0" err="1">
                <a:solidFill>
                  <a:srgbClr val="FFC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my_decorator</a:t>
            </a:r>
            <a:r>
              <a:rPr lang="en-US" altLang="en-US" sz="2400" spc="-30" dirty="0">
                <a:solidFill>
                  <a:srgbClr val="FFC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.&lt;locals&gt;.</a:t>
            </a:r>
            <a:r>
              <a:rPr lang="en-US" altLang="en-US" sz="2400" b="1" spc="-30" dirty="0">
                <a:solidFill>
                  <a:srgbClr val="3333CC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wrapper</a:t>
            </a:r>
            <a:r>
              <a:rPr lang="en-US" altLang="en-US" sz="2400" spc="-30" dirty="0">
                <a:solidFill>
                  <a:srgbClr val="00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at 0x6ffffd92e18&gt;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dirty="0" err="1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r>
              <a:rPr lang="en-US" altLang="en-US" sz="2400" b="1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()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Something before function call</a:t>
            </a:r>
          </a:p>
          <a:p>
            <a:pPr defTabSz="914400" fontAlgn="base">
              <a:lnSpc>
                <a:spcPct val="84000"/>
              </a:lnSpc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Whee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!</a:t>
            </a:r>
          </a:p>
          <a:p>
            <a:pPr defTabSz="914400" fontAlgn="base">
              <a:lnSpc>
                <a:spcPct val="84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Something after function call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Putting it all together</a:t>
            </a: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73062" y="3922776"/>
            <a:ext cx="838200" cy="21336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89360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def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my_decorator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func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):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def </a:t>
            </a:r>
            <a:r>
              <a:rPr lang="en-US" altLang="en-US" sz="2400" b="1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wrapper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():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print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('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Som</a:t>
            </a:r>
            <a:r>
              <a:rPr lang="en-US" altLang="en-US" sz="2400" spc="-1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ething before function cal</a:t>
            </a:r>
            <a:r>
              <a:rPr lang="en-US" altLang="en-US" sz="2400" spc="-1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l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')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  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func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()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prin</a:t>
            </a:r>
            <a:r>
              <a:rPr lang="en-US" altLang="en-US" sz="2400" spc="-1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t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('</a:t>
            </a:r>
            <a:r>
              <a:rPr lang="en-US" altLang="en-US" sz="2400" spc="-1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Something after function cal</a:t>
            </a:r>
            <a:r>
              <a:rPr lang="en-US" altLang="en-US" sz="2400" spc="-1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l</a:t>
            </a:r>
            <a:r>
              <a:rPr lang="en-US" altLang="en-US" sz="2400" spc="-1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')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  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return wrapper</a:t>
            </a:r>
          </a:p>
          <a:p>
            <a:pPr defTabSz="914400" fontAlgn="base">
              <a:lnSpc>
                <a:spcPct val="8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 </a:t>
            </a:r>
            <a:r>
              <a:rPr lang="en-US" altLang="en-US" sz="2400" b="1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@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  <a:ea typeface="MS PGothic" pitchFamily="34" charset="-128"/>
              </a:rPr>
              <a:t>my_decorator</a:t>
            </a:r>
            <a:r>
              <a:rPr lang="en-US" altLang="en-US" sz="2400" b="1" dirty="0" err="1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#W</a:t>
            </a:r>
            <a:r>
              <a:rPr lang="en-US" altLang="en-US" sz="2400" b="1" spc="-30" dirty="0" err="1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h</a:t>
            </a:r>
            <a:r>
              <a:rPr lang="en-US" altLang="en-US" sz="2400" b="1" spc="-100" dirty="0" err="1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a-</a:t>
            </a:r>
            <a:r>
              <a:rPr lang="en-US" altLang="en-US" sz="2400" b="1" dirty="0" err="1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w</a:t>
            </a:r>
            <a:r>
              <a:rPr lang="en-US" altLang="en-US" sz="2400" b="1" spc="-30" dirty="0" err="1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h</a:t>
            </a:r>
            <a:r>
              <a:rPr lang="en-US" altLang="en-US" sz="2400" b="1" spc="-100" dirty="0" err="1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a</a:t>
            </a:r>
            <a:r>
              <a:rPr lang="en-US" altLang="en-US" sz="2400" b="1" spc="-200" dirty="0" err="1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-</a:t>
            </a:r>
            <a:r>
              <a:rPr lang="en-US" altLang="en-US" sz="2400" b="1" i="1" dirty="0" err="1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w</a:t>
            </a:r>
            <a:r>
              <a:rPr lang="en-US" altLang="en-US" sz="2400" b="1" i="1" spc="-20" dirty="0" err="1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hat</a:t>
            </a:r>
            <a:r>
              <a:rPr lang="en-US" altLang="en-US" sz="2400" b="1" i="1" spc="-8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?!?</a:t>
            </a:r>
            <a:r>
              <a:rPr lang="en-US" altLang="en-US" sz="2400" b="1" i="1" spc="-4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!</a:t>
            </a:r>
            <a:r>
              <a:rPr lang="en-US" altLang="en-US" sz="2400" b="1" i="1" spc="-20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endParaRPr lang="en-US" altLang="en-US" sz="2400" spc="-60" dirty="0">
              <a:solidFill>
                <a:srgbClr val="FFFFFF">
                  <a:lumMod val="75000"/>
                </a:srgbClr>
              </a:solidFill>
              <a:latin typeface="Lucida Sans Unicode" panose="020B0602030504020204" pitchFamily="34" charset="0"/>
              <a:ea typeface="MS PGothic" pitchFamily="34" charset="-128"/>
              <a:cs typeface="Lucida Sans Unicode" panose="020B0602030504020204" pitchFamily="34" charset="0"/>
            </a:endParaRPr>
          </a:p>
          <a:p>
            <a:pPr defTabSz="914400" fontAlgn="base">
              <a:lnSpc>
                <a:spcPct val="85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def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():</a:t>
            </a: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print("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Whee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!</a:t>
            </a:r>
            <a:r>
              <a:rPr lang="en-US" altLang="en-US" sz="2400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")</a:t>
            </a:r>
          </a:p>
          <a:p>
            <a:pPr defTabSz="914400" fontAlgn="base">
              <a:lnSpc>
                <a:spcPct val="65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...</a:t>
            </a:r>
          </a:p>
          <a:p>
            <a:pPr defTabSz="914400" fontAlgn="base">
              <a:lnSpc>
                <a:spcPct val="85000"/>
              </a:lnSpc>
              <a:spcAft>
                <a:spcPct val="0"/>
              </a:spcAft>
              <a:defRPr/>
            </a:pPr>
            <a:r>
              <a:rPr lang="en-US" altLang="en-US" sz="2400" strike="sngStrike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strike="sngStrike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endParaRPr lang="en-US" altLang="en-US" sz="2400" strike="sngStrike" dirty="0">
              <a:solidFill>
                <a:srgbClr val="FF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strike="sngStrike" dirty="0">
                <a:solidFill>
                  <a:srgbClr val="00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&lt;function </a:t>
            </a:r>
            <a:r>
              <a:rPr lang="en-US" altLang="en-US" sz="2400" strike="sngStrike" dirty="0" err="1">
                <a:solidFill>
                  <a:srgbClr val="FF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say_whee</a:t>
            </a:r>
            <a:r>
              <a:rPr lang="en-US" altLang="en-US" sz="2400" strike="sngStrike" dirty="0">
                <a:solidFill>
                  <a:srgbClr val="00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at 0x6ffffd92ea0&gt;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strike="sngStrike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strike="sngStrike" dirty="0" err="1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r>
              <a:rPr lang="en-US" altLang="en-US" sz="2400" strike="sngStrike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 = </a:t>
            </a:r>
            <a:r>
              <a:rPr lang="en-US" altLang="en-US" sz="2400" b="1" strike="sngStrike" dirty="0" err="1">
                <a:solidFill>
                  <a:srgbClr val="D97311"/>
                </a:solidFill>
                <a:latin typeface="Lucida Console" panose="020B0609040504020204" pitchFamily="49" charset="0"/>
                <a:ea typeface="MS PGothic" pitchFamily="34" charset="-128"/>
              </a:rPr>
              <a:t>my_decorator</a:t>
            </a:r>
            <a:r>
              <a:rPr lang="en-US" altLang="en-US" sz="2400" strike="sngStrike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(</a:t>
            </a:r>
            <a:r>
              <a:rPr lang="en-US" altLang="en-US" sz="2400" strike="sngStrike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r>
              <a:rPr lang="en-US" altLang="en-US" sz="2400" strike="sngStrike" dirty="0">
                <a:solidFill>
                  <a:srgbClr val="000000"/>
                </a:solidFill>
                <a:latin typeface="Lucida Console" panose="020B0609040504020204" pitchFamily="49" charset="0"/>
                <a:ea typeface="MS PGothic" pitchFamily="34" charset="-128"/>
              </a:rPr>
              <a:t>) </a:t>
            </a:r>
            <a:r>
              <a:rPr lang="en-US" altLang="en-US" sz="2400" b="1" strike="sngStrike" dirty="0">
                <a:solidFill>
                  <a:srgbClr val="00B050"/>
                </a:solidFill>
                <a:latin typeface="Lucida Console" panose="020B0609040504020204" pitchFamily="49" charset="0"/>
                <a:ea typeface="MS PGothic" pitchFamily="34" charset="-128"/>
              </a:rPr>
              <a:t># What?!?!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dirty="0" err="1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endParaRPr lang="en-US" altLang="en-US" sz="2400" b="1" dirty="0">
              <a:solidFill>
                <a:srgbClr val="3333CC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spc="-30" dirty="0">
                <a:solidFill>
                  <a:srgbClr val="00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&lt;function </a:t>
            </a:r>
            <a:r>
              <a:rPr lang="en-US" altLang="en-US" sz="2400" spc="-30" dirty="0" err="1">
                <a:solidFill>
                  <a:srgbClr val="FFC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my_decorator</a:t>
            </a:r>
            <a:r>
              <a:rPr lang="en-US" altLang="en-US" sz="2400" spc="-30" dirty="0">
                <a:solidFill>
                  <a:srgbClr val="FFC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.&lt;locals&gt;.</a:t>
            </a:r>
            <a:r>
              <a:rPr lang="en-US" altLang="en-US" sz="2400" b="1" spc="-30" dirty="0">
                <a:solidFill>
                  <a:srgbClr val="3333CC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wrapper</a:t>
            </a:r>
            <a:r>
              <a:rPr lang="en-US" altLang="en-US" sz="2400" spc="-30" dirty="0">
                <a:solidFill>
                  <a:srgbClr val="00000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at 0x6ffffd92e18&gt;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    </a:t>
            </a:r>
            <a:r>
              <a:rPr lang="en-US" altLang="en-US" sz="2400" b="1" dirty="0" err="1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say_whee</a:t>
            </a:r>
            <a:r>
              <a:rPr lang="en-US" altLang="en-US" sz="2400" b="1" dirty="0">
                <a:solidFill>
                  <a:srgbClr val="3333CC"/>
                </a:solidFill>
                <a:latin typeface="Lucida Console" panose="020B0609040504020204" pitchFamily="49" charset="0"/>
                <a:ea typeface="MS PGothic" pitchFamily="34" charset="-128"/>
              </a:rPr>
              <a:t>()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  <a:ea typeface="MS PGothic" pitchFamily="34" charset="-128"/>
              </a:rPr>
              <a:t>Something before function call</a:t>
            </a:r>
          </a:p>
          <a:p>
            <a:pPr defTabSz="914400" fontAlgn="base">
              <a:lnSpc>
                <a:spcPct val="84000"/>
              </a:lnSpc>
              <a:spcAft>
                <a:spcPct val="0"/>
              </a:spcAft>
              <a:defRPr/>
            </a:pP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Whee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  <a:ea typeface="MS PGothic" pitchFamily="34" charset="-128"/>
              </a:rPr>
              <a:t>!</a:t>
            </a:r>
          </a:p>
          <a:p>
            <a:pPr defTabSz="914400" fontAlgn="base">
              <a:lnSpc>
                <a:spcPct val="84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  <a:ea typeface="MS PGothic" pitchFamily="34" charset="-128"/>
              </a:rPr>
              <a:t>Something after function call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Putting it all together</a:t>
            </a: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73062" y="3922776"/>
            <a:ext cx="838200" cy="21336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defTabSz="914400" fontAlgn="base"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000000"/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endParaRPr lang="en-US" altLang="en-US" sz="240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  <a:ea typeface="MS PGothic" pitchFamily="34" charset="-128"/>
            </a:endParaRPr>
          </a:p>
          <a:p>
            <a:pPr defTabSz="914400" fontAlgn="base">
              <a:lnSpc>
                <a:spcPct val="90000"/>
              </a:lnSpc>
              <a:spcAft>
                <a:spcPct val="0"/>
              </a:spcAft>
              <a:defRPr/>
            </a:pPr>
            <a:r>
              <a:rPr lang="en-US" altLang="en-US" sz="240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</a:p>
        </p:txBody>
      </p:sp>
      <p:sp>
        <p:nvSpPr>
          <p:cNvPr id="2" name="Rectangle 1"/>
          <p:cNvSpPr/>
          <p:nvPr/>
        </p:nvSpPr>
        <p:spPr bwMode="auto">
          <a:xfrm>
            <a:off x="373062" y="3962400"/>
            <a:ext cx="9067800" cy="990600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000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97663" y="3043536"/>
            <a:ext cx="28562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Redo</a:t>
            </a:r>
            <a:r>
              <a:rPr lang="en-US" altLang="en-US" sz="2400" spc="-5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 fr</a:t>
            </a:r>
            <a:r>
              <a:rPr lang="en-US" altLang="en-US" sz="2400" spc="-8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om slide #</a:t>
            </a:r>
            <a:r>
              <a:rPr lang="en-US" altLang="en-US" sz="2400" spc="-110" dirty="0">
                <a:solidFill>
                  <a:srgbClr val="00B050"/>
                </a:solidFill>
                <a:latin typeface="Lucida Sans Unicode" panose="020B0602030504020204" pitchFamily="34" charset="0"/>
                <a:ea typeface="MS PGothic" pitchFamily="34" charset="-128"/>
                <a:cs typeface="Lucida Sans Unicode" panose="020B0602030504020204" pitchFamily="34" charset="0"/>
              </a:rPr>
              <a:t>6</a:t>
            </a:r>
            <a:endParaRPr lang="en-US" sz="2400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57763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  <p:extLst mod="1"/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5097462" y="993468"/>
            <a:ext cx="4038600" cy="5712133"/>
            <a:chOff x="4800600" y="841067"/>
            <a:chExt cx="4038600" cy="5712133"/>
          </a:xfrm>
        </p:grpSpPr>
        <p:sp>
          <p:nvSpPr>
            <p:cNvPr id="9" name="矩形 8"/>
            <p:cNvSpPr/>
            <p:nvPr/>
          </p:nvSpPr>
          <p:spPr bwMode="auto">
            <a:xfrm>
              <a:off x="4800600" y="4721531"/>
              <a:ext cx="4038600" cy="1831669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“I don’t have time for this! Hey store, can you gift-wrap this 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say_whee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() function for me?”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TW" sz="1800" dirty="0">
                  <a:solidFill>
                    <a:srgbClr val="000000"/>
                  </a:solidFill>
                  <a:latin typeface="Arial Narrow" panose="020B0606020202030204" pitchFamily="34" charset="0"/>
                </a:rPr>
                <a:t>&gt;&gt;&gt;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1800" dirty="0">
                  <a:solidFill>
                    <a:srgbClr val="000000"/>
                  </a:solidFill>
                  <a:latin typeface="Arial Narrow" panose="020B0606020202030204" pitchFamily="34" charset="0"/>
                </a:rPr>
                <a:t>@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my_decorator</a:t>
              </a:r>
              <a:endParaRPr lang="en-US" altLang="zh-TW" sz="20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endParaRP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TW" sz="4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.</a:t>
              </a:r>
              <a:r>
                <a:rPr lang="en-US" altLang="zh-TW" sz="18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.</a:t>
              </a:r>
              <a:r>
                <a:rPr lang="en-US" altLang="zh-TW" sz="18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.</a:t>
              </a:r>
              <a:r>
                <a:rPr lang="en-US" altLang="zh-TW" sz="14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def 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say_whee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(): print("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Whee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!")</a:t>
              </a:r>
            </a:p>
            <a:p>
              <a:pPr lvl="0">
                <a:lnSpc>
                  <a:spcPct val="80000"/>
                </a:lnSpc>
                <a:defRPr/>
              </a:pPr>
              <a:r>
                <a:rPr lang="en-US" altLang="zh-TW" sz="400" dirty="0">
                  <a:solidFill>
                    <a:srgbClr val="000000"/>
                  </a:solidFill>
                  <a:latin typeface="Times New Roman" charset="0"/>
                </a:rPr>
                <a:t>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.</a:t>
              </a:r>
              <a:r>
                <a:rPr lang="en-US" altLang="zh-TW" sz="18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.</a:t>
              </a:r>
              <a:r>
                <a:rPr lang="en-US" altLang="zh-TW" sz="18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.</a:t>
              </a:r>
            </a:p>
          </p:txBody>
        </p:sp>
        <p:pic>
          <p:nvPicPr>
            <p:cNvPr id="6148" name="Picture 4" descr="Facebook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53680" y="841067"/>
              <a:ext cx="3747587" cy="373093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8" name="Group 7"/>
          <p:cNvGrpSpPr/>
          <p:nvPr/>
        </p:nvGrpSpPr>
        <p:grpSpPr>
          <a:xfrm>
            <a:off x="601662" y="990600"/>
            <a:ext cx="4191000" cy="5715000"/>
            <a:chOff x="304800" y="914400"/>
            <a:chExt cx="4191000" cy="5715000"/>
          </a:xfrm>
        </p:grpSpPr>
        <p:sp>
          <p:nvSpPr>
            <p:cNvPr id="13" name="矩形 5"/>
            <p:cNvSpPr/>
            <p:nvPr/>
          </p:nvSpPr>
          <p:spPr bwMode="auto">
            <a:xfrm>
              <a:off x="304800" y="914400"/>
              <a:ext cx="4191000" cy="1828800"/>
            </a:xfrm>
            <a:prstGeom prst="rect">
              <a:avLst/>
            </a:prstGeom>
            <a:solidFill>
              <a:schemeClr val="accent1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“I love wrapping gifts myself.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Bob will love this 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say_whee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() 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fuction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that I</a:t>
              </a:r>
              <a:r>
                <a:rPr lang="zh-TW" altLang="en-US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worked to wrap all by myself!”</a:t>
              </a:r>
            </a:p>
            <a:p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TW" sz="1800" spc="-50" dirty="0">
                  <a:solidFill>
                    <a:srgbClr val="000000"/>
                  </a:solidFill>
                  <a:latin typeface="Arial Narrow" panose="020B0606020202030204" pitchFamily="34" charset="0"/>
                </a:rPr>
                <a:t>&gt;&gt;</a:t>
              </a:r>
              <a:r>
                <a:rPr lang="en-US" altLang="zh-TW" sz="1800" dirty="0">
                  <a:solidFill>
                    <a:srgbClr val="000000"/>
                  </a:solidFill>
                  <a:latin typeface="Arial Narrow" panose="020B0606020202030204" pitchFamily="34" charset="0"/>
                </a:rPr>
                <a:t>&gt;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def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say_whee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(): print("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Whee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!")</a:t>
              </a:r>
            </a:p>
            <a:p>
              <a:pPr defTabSz="914400" fontAlgn="base">
                <a:lnSpc>
                  <a:spcPct val="80000"/>
                </a:lnSpc>
                <a:spcBef>
                  <a:spcPct val="0"/>
                </a:spcBef>
                <a:spcAft>
                  <a:spcPct val="0"/>
                </a:spcAft>
                <a:defRPr/>
              </a:pP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.</a:t>
              </a:r>
              <a:r>
                <a:rPr lang="en-US" altLang="zh-TW" sz="16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.</a:t>
              </a:r>
              <a:r>
                <a:rPr lang="en-US" altLang="zh-TW" sz="16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 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.</a:t>
              </a:r>
            </a:p>
            <a:p>
              <a:pPr lvl="0">
                <a:lnSpc>
                  <a:spcPct val="90000"/>
                </a:lnSpc>
                <a:defRPr/>
              </a:pPr>
              <a:r>
                <a:rPr lang="en-US" altLang="zh-TW" sz="1800" spc="-50" dirty="0">
                  <a:solidFill>
                    <a:srgbClr val="000000"/>
                  </a:solidFill>
                  <a:latin typeface="Arial Narrow" panose="020B0606020202030204" pitchFamily="34" charset="0"/>
                </a:rPr>
                <a:t>&gt;&gt;</a:t>
              </a:r>
              <a:r>
                <a:rPr lang="en-US" altLang="zh-TW" sz="1800" dirty="0">
                  <a:solidFill>
                    <a:srgbClr val="000000"/>
                  </a:solidFill>
                  <a:latin typeface="Arial Narrow" panose="020B0606020202030204" pitchFamily="34" charset="0"/>
                </a:rPr>
                <a:t>&gt; 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say_whee</a:t>
              </a:r>
              <a:r>
                <a:rPr lang="en-US" altLang="zh-TW" sz="18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=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my_decorator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(</a:t>
              </a:r>
              <a:r>
                <a:rPr lang="en-US" altLang="zh-TW" sz="2000" dirty="0" err="1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say_whee</a:t>
              </a:r>
              <a:r>
                <a:rPr lang="en-US" altLang="zh-TW" sz="2000" dirty="0">
                  <a:solidFill>
                    <a:srgbClr val="000000"/>
                  </a:solidFill>
                  <a:latin typeface="Times New Roman" charset="0"/>
                  <a:ea typeface="MS PGothic" pitchFamily="34" charset="-128"/>
                </a:rPr>
                <a:t>) </a:t>
              </a:r>
              <a:endParaRPr lang="zh-TW" altLang="en-US" sz="2000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endParaRPr>
            </a:p>
          </p:txBody>
        </p:sp>
        <p:pic>
          <p:nvPicPr>
            <p:cNvPr id="14" name="Picture 6" descr="This incredible gift-wrapping tip shows you how to wrap your presents in  less than 15 seconds"/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5935" r="2317"/>
            <a:stretch/>
          </p:blipFill>
          <p:spPr bwMode="auto">
            <a:xfrm>
              <a:off x="378862" y="2895600"/>
              <a:ext cx="3894365" cy="37338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Who is the wrapper?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241156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my_decorator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wrapper</a:t>
            </a:r>
            <a:r>
              <a:rPr lang="en-US" altLang="en-US" sz="2400" dirty="0">
                <a:latin typeface="Lucida Console" panose="020B0609040504020204" pitchFamily="49" charset="0"/>
              </a:rPr>
              <a:t>():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  </a:t>
            </a:r>
            <a:r>
              <a:rPr lang="en-US" altLang="en-US" sz="2400" dirty="0">
                <a:latin typeface="Lucida Console" panose="020B0609040504020204" pitchFamily="49" charset="0"/>
              </a:rPr>
              <a:t>print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('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Som</a:t>
            </a:r>
            <a:r>
              <a:rPr lang="en-US" altLang="en-US" sz="2400" spc="-10" dirty="0">
                <a:solidFill>
                  <a:srgbClr val="006600"/>
                </a:solidFill>
                <a:latin typeface="Lucida Console" panose="020B0609040504020204" pitchFamily="49" charset="0"/>
              </a:rPr>
              <a:t>ething before function cal</a:t>
            </a:r>
            <a:r>
              <a:rPr lang="en-US" altLang="en-US" sz="2400" spc="-100" dirty="0">
                <a:solidFill>
                  <a:srgbClr val="006600"/>
                </a:solidFill>
                <a:latin typeface="Lucida Console" panose="020B0609040504020204" pitchFamily="49" charset="0"/>
              </a:rPr>
              <a:t>l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')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 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  </a:t>
            </a:r>
            <a:r>
              <a:rPr lang="en-US" altLang="en-US" sz="2400" dirty="0">
                <a:latin typeface="Lucida Console" panose="020B0609040504020204" pitchFamily="49" charset="0"/>
              </a:rPr>
              <a:t>prin</a:t>
            </a:r>
            <a:r>
              <a:rPr lang="en-US" altLang="en-US" sz="2400" spc="-10" dirty="0">
                <a:latin typeface="Lucida Console" panose="020B0609040504020204" pitchFamily="49" charset="0"/>
              </a:rPr>
              <a:t>t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('</a:t>
            </a:r>
            <a:r>
              <a:rPr lang="en-US" altLang="en-US" sz="2400" spc="-10" dirty="0">
                <a:solidFill>
                  <a:srgbClr val="7030A0"/>
                </a:solidFill>
                <a:latin typeface="Lucida Console" panose="020B0609040504020204" pitchFamily="49" charset="0"/>
              </a:rPr>
              <a:t>Something after function cal</a:t>
            </a:r>
            <a:r>
              <a:rPr lang="en-US" altLang="en-US" sz="2400" spc="-100" dirty="0">
                <a:solidFill>
                  <a:srgbClr val="7030A0"/>
                </a:solidFill>
                <a:latin typeface="Lucida Console" panose="020B0609040504020204" pitchFamily="49" charset="0"/>
              </a:rPr>
              <a:t>l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')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</a:t>
            </a:r>
            <a:r>
              <a:rPr lang="en-US" altLang="en-US" sz="2400" dirty="0">
                <a:latin typeface="Lucida Console" panose="020B0609040504020204" pitchFamily="49" charset="0"/>
              </a:rPr>
              <a:t>return wrapper</a:t>
            </a:r>
          </a:p>
          <a:p>
            <a:pPr>
              <a:lnSpc>
                <a:spcPct val="8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endParaRPr lang="en-US" altLang="en-US" sz="2400" spc="-60" dirty="0">
              <a:solidFill>
                <a:schemeClr val="bg1">
                  <a:lumMod val="75000"/>
                </a:schemeClr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latin typeface="Lucida Console" panose="020B0609040504020204" pitchFamily="49" charset="0"/>
              </a:rPr>
              <a:t>():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latin typeface="Lucida Console" panose="020B0609040504020204" pitchFamily="49" charset="0"/>
              </a:rPr>
              <a:t>print("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>
              <a:lnSpc>
                <a:spcPct val="6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say_whee</a:t>
            </a: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&lt;function </a:t>
            </a:r>
            <a:r>
              <a:rPr lang="en-US" altLang="en-US" sz="2400" dirty="0" err="1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say_whee</a:t>
            </a:r>
            <a:r>
              <a:rPr lang="en-US" altLang="en-US" sz="240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at 0x6ffffd92ea0&gt;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b="1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latin typeface="Lucida Console" panose="020B0609040504020204" pitchFamily="49" charset="0"/>
              </a:rPr>
              <a:t> =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my_decorator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latin typeface="Lucida Console" panose="020B0609040504020204" pitchFamily="49" charset="0"/>
              </a:rPr>
              <a:t>) </a:t>
            </a:r>
            <a:r>
              <a:rPr lang="en-US" altLang="en-US" sz="2400" b="1" dirty="0">
                <a:solidFill>
                  <a:srgbClr val="00B050"/>
                </a:solidFill>
                <a:latin typeface="Lucida Console" panose="020B0609040504020204" pitchFamily="49" charset="0"/>
              </a:rPr>
              <a:t># What?!?!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b="1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say_whee</a:t>
            </a:r>
            <a:endParaRPr lang="en-US" altLang="en-US" sz="24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spc="-3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&lt;function </a:t>
            </a:r>
            <a:r>
              <a:rPr lang="en-US" altLang="en-US" sz="2400" spc="-30" dirty="0" err="1">
                <a:solidFill>
                  <a:srgbClr val="FFC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my_decorator</a:t>
            </a:r>
            <a:r>
              <a:rPr lang="en-US" altLang="en-US" sz="2400" spc="-30" dirty="0">
                <a:solidFill>
                  <a:srgbClr val="FFC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.&lt;locals&gt;.</a:t>
            </a:r>
            <a:r>
              <a:rPr lang="en-US" altLang="en-US" sz="2400" b="1" spc="-30" dirty="0">
                <a:solidFill>
                  <a:schemeClr val="accent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wrapper</a:t>
            </a:r>
            <a:r>
              <a:rPr lang="en-US" altLang="en-US" sz="2400" spc="-3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at 0x6ffffd92e18&gt;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b="1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Something before function call</a:t>
            </a:r>
          </a:p>
          <a:p>
            <a:pPr>
              <a:lnSpc>
                <a:spcPct val="84000"/>
              </a:lnSpc>
            </a:pP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!</a:t>
            </a:r>
          </a:p>
          <a:p>
            <a:pPr>
              <a:lnSpc>
                <a:spcPct val="84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Something after function call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Putting it all together</a:t>
            </a: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73062" y="3922776"/>
            <a:ext cx="838200" cy="21336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>
              <a:lnSpc>
                <a:spcPct val="90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my_decorator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wrapper</a:t>
            </a:r>
            <a:r>
              <a:rPr lang="en-US" altLang="en-US" sz="2400" dirty="0">
                <a:latin typeface="Lucida Console" panose="020B0609040504020204" pitchFamily="49" charset="0"/>
              </a:rPr>
              <a:t>():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  </a:t>
            </a:r>
            <a:r>
              <a:rPr lang="en-US" altLang="en-US" sz="2400" dirty="0">
                <a:latin typeface="Lucida Console" panose="020B0609040504020204" pitchFamily="49" charset="0"/>
              </a:rPr>
              <a:t>print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('</a:t>
            </a: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Som</a:t>
            </a:r>
            <a:r>
              <a:rPr lang="en-US" altLang="en-US" sz="2400" spc="-10" dirty="0">
                <a:solidFill>
                  <a:srgbClr val="006600"/>
                </a:solidFill>
                <a:latin typeface="Lucida Console" panose="020B0609040504020204" pitchFamily="49" charset="0"/>
              </a:rPr>
              <a:t>ething before function cal</a:t>
            </a:r>
            <a:r>
              <a:rPr lang="en-US" altLang="en-US" sz="2400" spc="-100" dirty="0">
                <a:solidFill>
                  <a:srgbClr val="006600"/>
                </a:solidFill>
                <a:latin typeface="Lucida Console" panose="020B0609040504020204" pitchFamily="49" charset="0"/>
              </a:rPr>
              <a:t>l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')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 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   </a:t>
            </a:r>
            <a:r>
              <a:rPr lang="en-US" altLang="en-US" sz="2400" dirty="0">
                <a:latin typeface="Lucida Console" panose="020B0609040504020204" pitchFamily="49" charset="0"/>
              </a:rPr>
              <a:t>prin</a:t>
            </a:r>
            <a:r>
              <a:rPr lang="en-US" altLang="en-US" sz="2400" spc="-10" dirty="0">
                <a:latin typeface="Lucida Console" panose="020B0609040504020204" pitchFamily="49" charset="0"/>
              </a:rPr>
              <a:t>t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('</a:t>
            </a:r>
            <a:r>
              <a:rPr lang="en-US" altLang="en-US" sz="2400" spc="-10" dirty="0">
                <a:solidFill>
                  <a:srgbClr val="7030A0"/>
                </a:solidFill>
                <a:latin typeface="Lucida Console" panose="020B0609040504020204" pitchFamily="49" charset="0"/>
              </a:rPr>
              <a:t>Something after function cal</a:t>
            </a:r>
            <a:r>
              <a:rPr lang="en-US" altLang="en-US" sz="2400" spc="-100" dirty="0">
                <a:solidFill>
                  <a:srgbClr val="7030A0"/>
                </a:solidFill>
                <a:latin typeface="Lucida Console" panose="020B0609040504020204" pitchFamily="49" charset="0"/>
              </a:rPr>
              <a:t>l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')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   </a:t>
            </a:r>
            <a:r>
              <a:rPr lang="en-US" altLang="en-US" sz="2400" dirty="0">
                <a:latin typeface="Lucida Console" panose="020B0609040504020204" pitchFamily="49" charset="0"/>
              </a:rPr>
              <a:t>return wrapper</a:t>
            </a:r>
          </a:p>
          <a:p>
            <a:pPr>
              <a:lnSpc>
                <a:spcPct val="8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>
                <a:latin typeface="Lucida Console" panose="020B0609040504020204" pitchFamily="49" charset="0"/>
              </a:rPr>
              <a:t>@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my_decorator</a:t>
            </a:r>
            <a:r>
              <a:rPr lang="en-US" altLang="en-US" sz="2400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#W</a:t>
            </a:r>
            <a:r>
              <a:rPr lang="en-US" altLang="en-US" sz="2400" b="1" spc="-3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h</a:t>
            </a:r>
            <a:r>
              <a:rPr lang="en-US" altLang="en-US" sz="2400" b="1" spc="-1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a-</a:t>
            </a:r>
            <a:r>
              <a:rPr lang="en-US" altLang="en-US" sz="2400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w</a:t>
            </a:r>
            <a:r>
              <a:rPr lang="en-US" altLang="en-US" sz="2400" b="1" spc="-3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h</a:t>
            </a:r>
            <a:r>
              <a:rPr lang="en-US" altLang="en-US" sz="2400" b="1" spc="-1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2400" b="1" spc="-2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-</a:t>
            </a:r>
            <a:r>
              <a:rPr lang="en-US" altLang="en-US" sz="2400" b="1" i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w</a:t>
            </a:r>
            <a:r>
              <a:rPr lang="en-US" altLang="en-US" sz="2400" b="1" i="1" spc="-2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hat</a:t>
            </a:r>
            <a:r>
              <a:rPr lang="en-US" altLang="en-US" sz="2400" b="1" i="1" spc="-80" dirty="0">
                <a:solidFill>
                  <a:srgbClr val="00B050"/>
                </a:solidFill>
                <a:latin typeface="Lucida Console" panose="020B0609040504020204" pitchFamily="49" charset="0"/>
              </a:rPr>
              <a:t>?!?</a:t>
            </a:r>
            <a:r>
              <a:rPr lang="en-US" altLang="en-US" sz="2400" b="1" i="1" spc="-40" dirty="0">
                <a:solidFill>
                  <a:srgbClr val="00B05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b="1" i="1" spc="-20" dirty="0">
                <a:solidFill>
                  <a:srgbClr val="00B050"/>
                </a:solidFill>
                <a:latin typeface="Lucida Console" panose="020B0609040504020204" pitchFamily="49" charset="0"/>
              </a:rPr>
              <a:t> </a:t>
            </a:r>
            <a:endParaRPr lang="en-US" altLang="en-US" sz="2400" spc="-60" dirty="0">
              <a:solidFill>
                <a:schemeClr val="bg1">
                  <a:lumMod val="75000"/>
                </a:schemeClr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latin typeface="Lucida Console" panose="020B0609040504020204" pitchFamily="49" charset="0"/>
              </a:rPr>
              <a:t>():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latin typeface="Lucida Console" panose="020B0609040504020204" pitchFamily="49" charset="0"/>
              </a:rPr>
              <a:t>print("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>
              <a:lnSpc>
                <a:spcPct val="6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85000"/>
              </a:lnSpc>
            </a:pPr>
            <a:r>
              <a:rPr lang="en-US" altLang="en-US" sz="2400" strike="sngStrike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strike="sngStrike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say_whee</a:t>
            </a:r>
            <a:endParaRPr lang="en-US" altLang="en-US" sz="2400" strike="sngStrike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strike="sngStrike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&lt;function </a:t>
            </a:r>
            <a:r>
              <a:rPr lang="en-US" altLang="en-US" sz="2400" strike="sngStrike" dirty="0" err="1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say_whee</a:t>
            </a:r>
            <a:r>
              <a:rPr lang="en-US" altLang="en-US" sz="2400" strike="sngStrike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at 0x6ffffd92ea0&gt;</a:t>
            </a:r>
          </a:p>
          <a:p>
            <a:pPr>
              <a:lnSpc>
                <a:spcPct val="90000"/>
              </a:lnSpc>
            </a:pPr>
            <a:r>
              <a:rPr lang="en-US" altLang="en-US" sz="2400" strike="sngStrike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strike="sngStrike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strike="sngStrike" dirty="0">
                <a:latin typeface="Lucida Console" panose="020B0609040504020204" pitchFamily="49" charset="0"/>
              </a:rPr>
              <a:t> = </a:t>
            </a:r>
            <a:r>
              <a:rPr lang="en-US" altLang="en-US" sz="2400" b="1" strike="sngStrike" dirty="0" err="1">
                <a:solidFill>
                  <a:srgbClr val="D97311"/>
                </a:solidFill>
                <a:latin typeface="Lucida Console" panose="020B0609040504020204" pitchFamily="49" charset="0"/>
              </a:rPr>
              <a:t>my_decorator</a:t>
            </a:r>
            <a:r>
              <a:rPr lang="en-US" altLang="en-US" sz="2400" strike="sngStrike" dirty="0">
                <a:latin typeface="Lucida Console" panose="020B0609040504020204" pitchFamily="49" charset="0"/>
              </a:rPr>
              <a:t>(</a:t>
            </a:r>
            <a:r>
              <a:rPr lang="en-US" altLang="en-US" sz="2400" strike="sngStrike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strike="sngStrike" dirty="0">
                <a:latin typeface="Lucida Console" panose="020B0609040504020204" pitchFamily="49" charset="0"/>
              </a:rPr>
              <a:t>) </a:t>
            </a:r>
            <a:r>
              <a:rPr lang="en-US" altLang="en-US" sz="2400" b="1" strike="sngStrike" dirty="0">
                <a:solidFill>
                  <a:srgbClr val="00B050"/>
                </a:solidFill>
                <a:latin typeface="Lucida Console" panose="020B0609040504020204" pitchFamily="49" charset="0"/>
              </a:rPr>
              <a:t># What?!?!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say_whee</a:t>
            </a:r>
            <a:endParaRPr lang="en-US" altLang="en-US" sz="24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spc="-3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&lt;function </a:t>
            </a:r>
            <a:r>
              <a:rPr lang="en-US" altLang="en-US" sz="2400" spc="-30" dirty="0" err="1">
                <a:solidFill>
                  <a:srgbClr val="FFC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my_decorator</a:t>
            </a:r>
            <a:r>
              <a:rPr lang="en-US" altLang="en-US" sz="2400" spc="-30" dirty="0">
                <a:solidFill>
                  <a:srgbClr val="FFC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.&lt;locals&gt;.</a:t>
            </a:r>
            <a:r>
              <a:rPr lang="en-US" altLang="en-US" sz="2400" b="1" spc="-30" dirty="0">
                <a:solidFill>
                  <a:schemeClr val="accent2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wrapper</a:t>
            </a:r>
            <a:r>
              <a:rPr lang="en-US" altLang="en-US" sz="2400" spc="-3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at 0x6ffffd92e18&gt;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b="1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006600"/>
                </a:solidFill>
                <a:latin typeface="Lucida Console" panose="020B0609040504020204" pitchFamily="49" charset="0"/>
              </a:rPr>
              <a:t>Something before function call</a:t>
            </a:r>
          </a:p>
          <a:p>
            <a:pPr>
              <a:lnSpc>
                <a:spcPct val="84000"/>
              </a:lnSpc>
            </a:pP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!</a:t>
            </a:r>
          </a:p>
          <a:p>
            <a:pPr>
              <a:lnSpc>
                <a:spcPct val="84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Something after function call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62688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xit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7" grpId="3" animBg="1"/>
      <p:bldP spid="7" grpId="4" animBg="1"/>
    </p:bldLst>
  </p:timing>
  <p:extLst mod="1"/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382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pt-BR" altLang="en-US" sz="2400" dirty="0">
                <a:latin typeface="Lucida Console" panose="020B0609040504020204" pitchFamily="49" charset="0"/>
              </a:rPr>
              <a:t>from os import system</a:t>
            </a:r>
          </a:p>
          <a:p>
            <a:pPr>
              <a:lnSpc>
                <a:spcPct val="90000"/>
              </a:lnSpc>
            </a:pPr>
            <a:r>
              <a:rPr lang="pt-BR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pt-BR" altLang="en-US" sz="2400" dirty="0">
                <a:latin typeface="Lucida Console" panose="020B0609040504020204" pitchFamily="49" charset="0"/>
              </a:rPr>
              <a:t>x=system("cat decorators.py")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wrap_do2x()</a:t>
            </a:r>
            <a:r>
              <a:rPr lang="en-US" altLang="en-US" sz="2400" dirty="0">
                <a:latin typeface="Lucida Console" panose="020B0609040504020204" pitchFamily="49" charset="0"/>
              </a:rPr>
              <a:t>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 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     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</a:rPr>
              <a:t>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from decorators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latin typeface="Lucida Console" panose="020B0609040504020204" pitchFamily="49" charset="0"/>
              </a:rPr>
              <a:t>: 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print("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b="1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say_whee</a:t>
            </a:r>
            <a:endParaRPr lang="en-US" altLang="en-US" sz="24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spc="8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&lt;function </a:t>
            </a:r>
            <a:r>
              <a:rPr lang="en-US" altLang="en-US" sz="2400" b="1" spc="80" dirty="0" err="1">
                <a:solidFill>
                  <a:srgbClr val="FFC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do_twic</a:t>
            </a:r>
            <a:r>
              <a:rPr lang="en-US" altLang="en-US" sz="2400" b="1" spc="-50" dirty="0" err="1">
                <a:solidFill>
                  <a:srgbClr val="FFC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e</a:t>
            </a:r>
            <a:r>
              <a:rPr lang="en-US" altLang="en-US" sz="2400" b="1" spc="-50" dirty="0">
                <a:solidFill>
                  <a:srgbClr val="FFC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  <a:r>
              <a:rPr lang="en-US" altLang="en-US" sz="2400" spc="80" dirty="0">
                <a:solidFill>
                  <a:srgbClr val="FFC000"/>
                </a:solidFill>
                <a:latin typeface="Arial Narrow" panose="020B0606020202030204" pitchFamily="34" charset="0"/>
                <a:cs typeface="Lucida Sans Unicode" panose="020B0602030504020204" pitchFamily="34" charset="0"/>
              </a:rPr>
              <a:t>&lt;</a:t>
            </a:r>
            <a:r>
              <a:rPr lang="en-US" altLang="en-US" sz="2400" b="1" spc="80" dirty="0">
                <a:solidFill>
                  <a:srgbClr val="FFC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locals</a:t>
            </a:r>
            <a:r>
              <a:rPr lang="en-US" altLang="en-US" sz="2400" spc="-50" dirty="0">
                <a:solidFill>
                  <a:srgbClr val="FFC000"/>
                </a:solidFill>
                <a:latin typeface="Arial Narrow" panose="020B0606020202030204" pitchFamily="34" charset="0"/>
                <a:cs typeface="Lucida Sans Unicode" panose="020B0602030504020204" pitchFamily="34" charset="0"/>
              </a:rPr>
              <a:t>&gt;</a:t>
            </a:r>
            <a:r>
              <a:rPr lang="en-US" altLang="en-US" sz="2400" b="1" spc="80" dirty="0">
                <a:solidFill>
                  <a:srgbClr val="FFC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.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</a:t>
            </a:r>
            <a:r>
              <a:rPr lang="en-US" altLang="en-US" sz="2400" b="1" dirty="0">
                <a:solidFill>
                  <a:schemeClr val="accent2"/>
                </a:solidFill>
                <a:latin typeface="Arial Narrow" panose="020B0606020202030204" pitchFamily="34" charset="0"/>
              </a:rPr>
              <a:t>_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do2x</a:t>
            </a:r>
            <a:r>
              <a:rPr lang="en-US" altLang="en-US" sz="2400" spc="8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at</a:t>
            </a:r>
            <a:r>
              <a:rPr lang="en-US" altLang="en-US" sz="2400" spc="-5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 0x</a:t>
            </a:r>
            <a:r>
              <a:rPr lang="en-US" altLang="en-US" sz="2400" spc="8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6fff</a:t>
            </a:r>
            <a:r>
              <a:rPr lang="en-US" altLang="en-US" sz="2400" spc="60" dirty="0">
                <a:latin typeface="Lucida Sans Unicode" panose="020B0602030504020204" pitchFamily="34" charset="0"/>
                <a:cs typeface="Lucida Sans Unicode" panose="020B0602030504020204" pitchFamily="34" charset="0"/>
              </a:rPr>
              <a:t>fd92ae8&gt;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b="1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</a:p>
          <a:p>
            <a:pPr>
              <a:lnSpc>
                <a:spcPct val="90000"/>
              </a:lnSpc>
            </a:pP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Loading a decorator from a file</a:t>
            </a: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73062" y="838200"/>
            <a:ext cx="914400" cy="50292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endParaRPr lang="pt-BR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pt-BR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</a:p>
          <a:p>
            <a:pPr>
              <a:lnSpc>
                <a:spcPct val="90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spc="60" dirty="0"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29330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4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from decorators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 </a:t>
            </a:r>
            <a:r>
              <a:rPr lang="en-US" altLang="en-US" sz="2400" dirty="0">
                <a:solidFill>
                  <a:srgbClr val="00B050"/>
                </a:solidFill>
                <a:latin typeface="+mn-lt"/>
              </a:rPr>
              <a:t>#problem is wra</a:t>
            </a:r>
            <a:r>
              <a:rPr lang="en-US" altLang="en-US" sz="2400" spc="-250" dirty="0">
                <a:solidFill>
                  <a:srgbClr val="00B050"/>
                </a:solidFill>
                <a:latin typeface="+mn-lt"/>
              </a:rPr>
              <a:t>p</a:t>
            </a:r>
            <a:r>
              <a:rPr lang="en-US" altLang="en-US" sz="2400" spc="-250" dirty="0">
                <a:solidFill>
                  <a:srgbClr val="00B050"/>
                </a:solidFill>
                <a:latin typeface="Arial Narrow" panose="020B0606020202030204" pitchFamily="34" charset="0"/>
              </a:rPr>
              <a:t>_</a:t>
            </a:r>
            <a:r>
              <a:rPr lang="en-US" altLang="en-US" sz="2400" spc="-10" dirty="0">
                <a:solidFill>
                  <a:srgbClr val="00B050"/>
                </a:solidFill>
                <a:latin typeface="+mn-lt"/>
              </a:rPr>
              <a:t>do2x</a:t>
            </a:r>
            <a:r>
              <a:rPr lang="en-US" altLang="en-US" sz="2400" dirty="0">
                <a:solidFill>
                  <a:srgbClr val="00B050"/>
                </a:solidFill>
                <a:latin typeface="+mn-lt"/>
              </a:rPr>
              <a:t>() allows no </a:t>
            </a:r>
            <a:r>
              <a:rPr lang="en-US" altLang="en-US" sz="2400" dirty="0" err="1">
                <a:solidFill>
                  <a:srgbClr val="00B050"/>
                </a:solidFill>
                <a:latin typeface="+mn-lt"/>
              </a:rPr>
              <a:t>args</a:t>
            </a:r>
            <a:endParaRPr lang="en-US" altLang="en-US" sz="2400" dirty="0">
              <a:solidFill>
                <a:srgbClr val="00B050"/>
              </a:solidFill>
              <a:latin typeface="+mn-lt"/>
            </a:endParaRPr>
          </a:p>
          <a:p>
            <a:pPr>
              <a:lnSpc>
                <a:spcPct val="75000"/>
              </a:lnSpc>
            </a:pP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Traceback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(most recent call last):</a:t>
            </a:r>
          </a:p>
          <a:p>
            <a:pPr>
              <a:lnSpc>
                <a:spcPct val="75000"/>
              </a:lnSpc>
            </a:pP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File "&lt;</a:t>
            </a: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stdin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&gt;", line 1, in &lt;module&gt;</a:t>
            </a:r>
          </a:p>
          <a:p>
            <a:pPr>
              <a:lnSpc>
                <a:spcPct val="75000"/>
              </a:lnSpc>
            </a:pP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TypeE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ro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n-US" altLang="en-US" sz="2400" spc="-15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wrap_do2x takes 0 positional arguments but 1 was given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Passing arguments to a decorator</a:t>
            </a:r>
          </a:p>
        </p:txBody>
      </p:sp>
      <p:sp>
        <p:nvSpPr>
          <p:cNvPr id="8" name="Rectangle 1"/>
          <p:cNvSpPr>
            <a:spLocks noChangeArrowheads="1"/>
          </p:cNvSpPr>
          <p:nvPr/>
        </p:nvSpPr>
        <p:spPr bwMode="auto">
          <a:xfrm>
            <a:off x="373062" y="685800"/>
            <a:ext cx="838200" cy="57150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rgbClr val="FF0000"/>
              </a:solidFill>
              <a:latin typeface="+mn-lt"/>
            </a:endParaRPr>
          </a:p>
          <a:p>
            <a:pPr>
              <a:lnSpc>
                <a:spcPct val="75000"/>
              </a:lnSpc>
            </a:pPr>
            <a:endParaRPr lang="en-US" altLang="en-US" sz="2400" spc="-100" dirty="0">
              <a:solidFill>
                <a:srgbClr val="E0606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>
              <a:lnSpc>
                <a:spcPct val="75000"/>
              </a:lnSpc>
            </a:pPr>
            <a:endParaRPr lang="en-US" altLang="en-US" sz="2400" spc="-100" dirty="0">
              <a:solidFill>
                <a:srgbClr val="E0606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>
              <a:lnSpc>
                <a:spcPct val="75000"/>
              </a:lnSpc>
            </a:pPr>
            <a:endParaRPr lang="en-US" altLang="en-US" sz="2400" spc="-150" dirty="0">
              <a:solidFill>
                <a:srgbClr val="FF0000"/>
              </a:solidFill>
              <a:latin typeface="Lucida Sans Unicode" panose="020B0602030504020204" pitchFamily="34" charset="0"/>
              <a:cs typeface="Lucida Sans Unicode" panose="020B0602030504020204" pitchFamily="34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rgbClr val="FFC000"/>
              </a:solidFill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71759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 </a:t>
            </a:r>
            <a:r>
              <a:rPr lang="en-US" altLang="en-US" sz="2400" dirty="0">
                <a:solidFill>
                  <a:srgbClr val="00B050"/>
                </a:solidFill>
              </a:rPr>
              <a:t>#problem is wra</a:t>
            </a:r>
            <a:r>
              <a:rPr lang="en-US" altLang="en-US" sz="2400" spc="-250" dirty="0">
                <a:solidFill>
                  <a:srgbClr val="00B050"/>
                </a:solidFill>
              </a:rPr>
              <a:t>p</a:t>
            </a:r>
            <a:r>
              <a:rPr lang="en-US" altLang="en-US" sz="2400" spc="-250" dirty="0">
                <a:solidFill>
                  <a:srgbClr val="00B050"/>
                </a:solidFill>
                <a:latin typeface="Arial Narrow" panose="020B0606020202030204" pitchFamily="34" charset="0"/>
              </a:rPr>
              <a:t>_</a:t>
            </a:r>
            <a:r>
              <a:rPr lang="en-US" altLang="en-US" sz="2400" spc="-10" dirty="0">
                <a:solidFill>
                  <a:srgbClr val="00B050"/>
                </a:solidFill>
              </a:rPr>
              <a:t>do2x</a:t>
            </a:r>
            <a:r>
              <a:rPr lang="en-US" altLang="en-US" sz="2400" dirty="0">
                <a:solidFill>
                  <a:srgbClr val="00B050"/>
                </a:solidFill>
              </a:rPr>
              <a:t>() allows no </a:t>
            </a:r>
            <a:r>
              <a:rPr lang="en-US" altLang="en-US" sz="2400" dirty="0" err="1">
                <a:solidFill>
                  <a:srgbClr val="00B050"/>
                </a:solidFill>
              </a:rPr>
              <a:t>args</a:t>
            </a:r>
            <a:endParaRPr lang="en-US" altLang="en-US" sz="2400" dirty="0">
              <a:solidFill>
                <a:srgbClr val="FF0000"/>
              </a:solidFill>
              <a:latin typeface="+mn-lt"/>
            </a:endParaRPr>
          </a:p>
          <a:p>
            <a:pPr>
              <a:lnSpc>
                <a:spcPct val="75000"/>
              </a:lnSpc>
            </a:pP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Traceback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(most recent call last):</a:t>
            </a:r>
          </a:p>
          <a:p>
            <a:pPr>
              <a:lnSpc>
                <a:spcPct val="75000"/>
              </a:lnSpc>
            </a:pP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File "&lt;</a:t>
            </a: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stdin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&gt;", line 1, in &lt;module&gt;</a:t>
            </a:r>
          </a:p>
          <a:p>
            <a:pPr>
              <a:lnSpc>
                <a:spcPct val="75000"/>
              </a:lnSpc>
            </a:pP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TypeE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ro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n-US" altLang="en-US" sz="2400" spc="-15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wrap_do2x takes 0 positional arguments but 1 was given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Passing arguments to a decorator</a:t>
            </a:r>
          </a:p>
        </p:txBody>
      </p:sp>
    </p:spTree>
    <p:extLst>
      <p:ext uri="{BB962C8B-B14F-4D97-AF65-F5344CB8AC3E}">
        <p14:creationId xmlns:p14="http://schemas.microsoft.com/office/powerpoint/2010/main" val="1993691740"/>
      </p:ext>
    </p:extLst>
  </p:cSld>
  <p:clrMapOvr>
    <a:masterClrMapping/>
  </p:clrMapOvr>
  <p:extLst mod="1"/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 </a:t>
            </a:r>
            <a:r>
              <a:rPr lang="en-US" altLang="en-US" sz="2400" dirty="0">
                <a:solidFill>
                  <a:srgbClr val="00B050"/>
                </a:solidFill>
              </a:rPr>
              <a:t>#problem is wra</a:t>
            </a:r>
            <a:r>
              <a:rPr lang="en-US" altLang="en-US" sz="2400" spc="-250" dirty="0">
                <a:solidFill>
                  <a:srgbClr val="00B050"/>
                </a:solidFill>
              </a:rPr>
              <a:t>p</a:t>
            </a:r>
            <a:r>
              <a:rPr lang="en-US" altLang="en-US" sz="2400" spc="-250" dirty="0">
                <a:solidFill>
                  <a:srgbClr val="00B050"/>
                </a:solidFill>
                <a:latin typeface="Arial Narrow" panose="020B0606020202030204" pitchFamily="34" charset="0"/>
              </a:rPr>
              <a:t>_</a:t>
            </a:r>
            <a:r>
              <a:rPr lang="en-US" altLang="en-US" sz="2400" spc="-10" dirty="0">
                <a:solidFill>
                  <a:srgbClr val="00B050"/>
                </a:solidFill>
              </a:rPr>
              <a:t>do2x</a:t>
            </a:r>
            <a:r>
              <a:rPr lang="en-US" altLang="en-US" sz="2400" dirty="0">
                <a:solidFill>
                  <a:srgbClr val="00B050"/>
                </a:solidFill>
              </a:rPr>
              <a:t>() allows no </a:t>
            </a:r>
            <a:r>
              <a:rPr lang="en-US" altLang="en-US" sz="2400" dirty="0" err="1">
                <a:solidFill>
                  <a:srgbClr val="00B050"/>
                </a:solidFill>
              </a:rPr>
              <a:t>args</a:t>
            </a:r>
            <a:endParaRPr lang="en-US" altLang="en-US" sz="2400" dirty="0">
              <a:solidFill>
                <a:srgbClr val="FF0000"/>
              </a:solidFill>
              <a:latin typeface="+mn-lt"/>
            </a:endParaRPr>
          </a:p>
          <a:p>
            <a:pPr>
              <a:lnSpc>
                <a:spcPct val="75000"/>
              </a:lnSpc>
            </a:pP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Traceback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(most recent call last):</a:t>
            </a:r>
          </a:p>
          <a:p>
            <a:pPr>
              <a:lnSpc>
                <a:spcPct val="75000"/>
              </a:lnSpc>
            </a:pP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File "&lt;</a:t>
            </a: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stdin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&gt;", line 1, in &lt;module&gt;</a:t>
            </a:r>
          </a:p>
          <a:p>
            <a:pPr>
              <a:lnSpc>
                <a:spcPct val="75000"/>
              </a:lnSpc>
            </a:pP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TypeE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ro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n-US" altLang="en-US" sz="2400" spc="-15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wrap_do2x takes 0 positional arguments but 1 was given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latin typeface="Lucida Console" panose="020B0609040504020204" pitchFamily="49" charset="0"/>
              </a:rPr>
              <a:t>:print("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</a:t>
            </a:r>
            <a:r>
              <a:rPr lang="en-US" altLang="en-US" sz="2400" spc="-2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400" spc="-2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")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#No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 err="1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args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problem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Passing arguments to a decorator</a:t>
            </a:r>
          </a:p>
        </p:txBody>
      </p:sp>
    </p:spTree>
    <p:extLst>
      <p:ext uri="{BB962C8B-B14F-4D97-AF65-F5344CB8AC3E}">
        <p14:creationId xmlns:p14="http://schemas.microsoft.com/office/powerpoint/2010/main" val="1692677647"/>
      </p:ext>
    </p:extLst>
  </p:cSld>
  <p:clrMapOvr>
    <a:masterClrMapping/>
  </p:clrMapOvr>
  <p:extLst mod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 txBox="1">
            <a:spLocks noChangeArrowheads="1"/>
          </p:cNvSpPr>
          <p:nvPr/>
        </p:nvSpPr>
        <p:spPr bwMode="auto">
          <a:xfrm>
            <a:off x="373062" y="-65573"/>
            <a:ext cx="9363716" cy="7024589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42830" tIns="19044" rIns="91440" bIns="63480" numCol="1" anchor="ctr" anchorCtr="0" compatLnSpc="1">
            <a:prstTxWarp prst="textNoShape">
              <a:avLst/>
            </a:prstTxWarp>
            <a:spAutoFit/>
          </a:bodyPr>
          <a:lstStyle>
            <a:lvl1pPr marL="342885" indent="-34288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17" indent="-28573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2950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13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31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490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67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885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032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360">
              <a:lnSpc>
                <a:spcPct val="83000"/>
              </a:lnSpc>
              <a:spcBef>
                <a:spcPct val="0"/>
              </a:spcBef>
              <a:spcAft>
                <a:spcPts val="555"/>
              </a:spcAft>
              <a:buClrTx/>
              <a:buFont typeface="Wingdings" pitchFamily="2" charset="2"/>
              <a:buNone/>
            </a:pP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“…” is int</a:t>
            </a:r>
            <a:r>
              <a:rPr lang="en-US" altLang="zh-TW" sz="2963" b="1" kern="0" spc="-30" dirty="0">
                <a:solidFill>
                  <a:srgbClr val="2D2DB9"/>
                </a:solidFill>
                <a:cs typeface="Courier New" panose="02070309020205020404" pitchFamily="49" charset="0"/>
              </a:rPr>
              <a:t>ende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d f</a:t>
            </a:r>
            <a:r>
              <a:rPr lang="en-US" altLang="zh-TW" sz="2963" b="1" kern="0" spc="-30" dirty="0">
                <a:solidFill>
                  <a:srgbClr val="2D2DB9"/>
                </a:solidFill>
                <a:cs typeface="Courier New" panose="02070309020205020404" pitchFamily="49" charset="0"/>
              </a:rPr>
              <a:t>o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r use </a:t>
            </a:r>
            <a:r>
              <a:rPr lang="en-US" altLang="zh-TW" sz="2963" b="1" kern="0" spc="-30" dirty="0">
                <a:solidFill>
                  <a:srgbClr val="2D2DB9"/>
                </a:solidFill>
                <a:cs typeface="Courier New" panose="02070309020205020404" pitchFamily="49" charset="0"/>
              </a:rPr>
              <a:t>on m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atrix arr</a:t>
            </a:r>
            <a:r>
              <a:rPr lang="en-US" altLang="zh-TW" sz="2963" b="1" kern="0" spc="-30" dirty="0">
                <a:solidFill>
                  <a:srgbClr val="2D2DB9"/>
                </a:solidFill>
                <a:cs typeface="Courier New" panose="02070309020205020404" pitchFamily="49" charset="0"/>
              </a:rPr>
              <a:t>ay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s i</a:t>
            </a:r>
            <a:r>
              <a:rPr lang="en-US" altLang="zh-TW" sz="2963" b="1" kern="0" spc="-20" dirty="0">
                <a:solidFill>
                  <a:srgbClr val="2D2DB9"/>
                </a:solidFill>
                <a:cs typeface="Courier New" panose="02070309020205020404" pitchFamily="49" charset="0"/>
              </a:rPr>
              <a:t>mpo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rted fr</a:t>
            </a:r>
            <a:r>
              <a:rPr lang="en-US" altLang="zh-TW" sz="2963" b="1" kern="0" spc="-40" dirty="0">
                <a:solidFill>
                  <a:srgbClr val="2D2DB9"/>
                </a:solidFill>
                <a:cs typeface="Courier New" panose="02070309020205020404" pitchFamily="49" charset="0"/>
              </a:rPr>
              <a:t>om</a:t>
            </a:r>
            <a:r>
              <a:rPr lang="en-US" altLang="zh-TW" sz="2592" b="1" kern="0" spc="-40" dirty="0">
                <a:solidFill>
                  <a:srgbClr val="2D2DB9"/>
                </a:solidFill>
                <a:cs typeface="Courier New" panose="02070309020205020404" pitchFamily="49" charset="0"/>
              </a:rPr>
              <a:t> </a:t>
            </a:r>
            <a:r>
              <a:rPr lang="en-US" altLang="zh-TW" sz="2963" b="1" kern="0" spc="-40" dirty="0" err="1">
                <a:solidFill>
                  <a:srgbClr val="2D2DB9"/>
                </a:solidFill>
                <a:cs typeface="Courier New" panose="02070309020205020404" pitchFamily="49" charset="0"/>
              </a:rPr>
              <a:t>nump</a:t>
            </a:r>
            <a:r>
              <a:rPr lang="en-US" altLang="zh-TW" sz="2963" b="1" kern="0" spc="-370" dirty="0" err="1">
                <a:solidFill>
                  <a:srgbClr val="2D2DB9"/>
                </a:solidFill>
                <a:cs typeface="Courier New" panose="02070309020205020404" pitchFamily="49" charset="0"/>
              </a:rPr>
              <a:t>y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,</a:t>
            </a:r>
            <a:r>
              <a:rPr lang="en-US" altLang="zh-TW" sz="2000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 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to</a:t>
            </a:r>
            <a:r>
              <a:rPr lang="en-US" altLang="zh-TW" sz="1852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 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al</a:t>
            </a:r>
            <a:r>
              <a:rPr lang="en-US" altLang="zh-TW" sz="2963" b="1" kern="0" spc="-40" dirty="0">
                <a:solidFill>
                  <a:srgbClr val="2D2DB9"/>
                </a:solidFill>
                <a:cs typeface="Courier New" panose="02070309020205020404" pitchFamily="49" charset="0"/>
              </a:rPr>
              <a:t>l</a:t>
            </a:r>
            <a:r>
              <a:rPr lang="en-US" altLang="zh-TW" sz="2963" b="1" kern="0" spc="-100" dirty="0">
                <a:solidFill>
                  <a:srgbClr val="2D2DB9"/>
                </a:solidFill>
                <a:cs typeface="Courier New" panose="02070309020205020404" pitchFamily="49" charset="0"/>
              </a:rPr>
              <a:t>o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w</a:t>
            </a:r>
            <a:r>
              <a:rPr lang="en-US" altLang="zh-TW" sz="2222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 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slici</a:t>
            </a:r>
            <a:r>
              <a:rPr lang="en-US" altLang="zh-TW" sz="2963" b="1" kern="0" spc="-40" dirty="0">
                <a:solidFill>
                  <a:srgbClr val="2D2DB9"/>
                </a:solidFill>
                <a:cs typeface="Courier New" panose="02070309020205020404" pitchFamily="49" charset="0"/>
              </a:rPr>
              <a:t>n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g</a:t>
            </a:r>
            <a:r>
              <a:rPr lang="en-US" altLang="zh-TW" sz="2400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 </a:t>
            </a:r>
            <a:r>
              <a:rPr lang="en-US" altLang="zh-TW" sz="2963" b="1" kern="0" spc="-20" dirty="0">
                <a:solidFill>
                  <a:srgbClr val="2D2DB9"/>
                </a:solidFill>
                <a:cs typeface="Courier New" panose="02070309020205020404" pitchFamily="49" charset="0"/>
              </a:rPr>
              <a:t>in</a:t>
            </a:r>
            <a:r>
              <a:rPr lang="en-US" altLang="zh-TW" sz="2400" b="1" kern="0" spc="-20" dirty="0">
                <a:solidFill>
                  <a:srgbClr val="2D2DB9"/>
                </a:solidFill>
                <a:cs typeface="Courier New" panose="02070309020205020404" pitchFamily="49" charset="0"/>
              </a:rPr>
              <a:t> </a:t>
            </a:r>
            <a:r>
              <a:rPr lang="en-US" altLang="zh-TW" sz="2963" b="1" kern="0" spc="-50" dirty="0">
                <a:solidFill>
                  <a:srgbClr val="2D2DB9"/>
                </a:solidFill>
                <a:cs typeface="Courier New" panose="02070309020205020404" pitchFamily="49" charset="0"/>
              </a:rPr>
              <a:t>mu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lt</a:t>
            </a:r>
            <a:r>
              <a:rPr lang="en-US" altLang="zh-TW" sz="2963" b="1" kern="0" spc="-40" dirty="0">
                <a:solidFill>
                  <a:srgbClr val="2D2DB9"/>
                </a:solidFill>
                <a:cs typeface="Courier New" panose="02070309020205020404" pitchFamily="49" charset="0"/>
              </a:rPr>
              <a:t>i</a:t>
            </a:r>
            <a:r>
              <a:rPr lang="en-US" altLang="zh-TW" sz="2963" b="1" kern="0" spc="-60" dirty="0">
                <a:solidFill>
                  <a:srgbClr val="2D2DB9"/>
                </a:solidFill>
                <a:cs typeface="Courier New" panose="02070309020205020404" pitchFamily="49" charset="0"/>
              </a:rPr>
              <a:t>pl</a:t>
            </a:r>
            <a:r>
              <a:rPr lang="en-US" altLang="zh-TW" sz="2963" b="1" kern="0" spc="-40" dirty="0">
                <a:solidFill>
                  <a:srgbClr val="2D2DB9"/>
                </a:solidFill>
                <a:cs typeface="Courier New" panose="02070309020205020404" pitchFamily="49" charset="0"/>
              </a:rPr>
              <a:t>e</a:t>
            </a:r>
            <a:r>
              <a:rPr lang="en-US" altLang="zh-TW" sz="2000" b="1" kern="0" spc="-40" dirty="0">
                <a:solidFill>
                  <a:srgbClr val="2D2DB9"/>
                </a:solidFill>
                <a:cs typeface="Courier New" panose="02070309020205020404" pitchFamily="49" charset="0"/>
              </a:rPr>
              <a:t> </a:t>
            </a:r>
            <a:r>
              <a:rPr lang="en-US" altLang="zh-TW" sz="2963" b="1" kern="0" spc="-40" dirty="0">
                <a:solidFill>
                  <a:srgbClr val="2D2DB9"/>
                </a:solidFill>
                <a:cs typeface="Courier New" panose="02070309020205020404" pitchFamily="49" charset="0"/>
              </a:rPr>
              <a:t>dimensi</a:t>
            </a:r>
            <a:r>
              <a:rPr lang="en-US" altLang="zh-TW" sz="2963" b="1" kern="0" spc="-80" dirty="0">
                <a:solidFill>
                  <a:srgbClr val="2D2DB9"/>
                </a:solidFill>
                <a:cs typeface="Courier New" panose="02070309020205020404" pitchFamily="49" charset="0"/>
              </a:rPr>
              <a:t>o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n</a:t>
            </a:r>
            <a:r>
              <a:rPr lang="en-US" altLang="zh-TW" sz="2963" b="1" kern="0" spc="-185" dirty="0">
                <a:solidFill>
                  <a:srgbClr val="2D2DB9"/>
                </a:solidFill>
                <a:cs typeface="Courier New" panose="02070309020205020404" pitchFamily="49" charset="0"/>
              </a:rPr>
              <a:t>s</a:t>
            </a:r>
            <a: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  <a:t>. 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from </a:t>
            </a:r>
            <a:r>
              <a:rPr lang="en-US" altLang="zh-TW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numpy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import array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a=array([[ 1,  2,  3,  4],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   [ 5,  6,  7,  8],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   [ 9, 10, 11, 12],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   [13, 14, 15, 16]])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a[:2,:2]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array([[1, 2],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[5, 6]])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a[:2,</a:t>
            </a:r>
            <a:r>
              <a:rPr lang="en-US" altLang="zh-TW" b="1" kern="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array([[1, 2, 3, 4],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[5, 6, 7, 8]])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a[:2,</a:t>
            </a:r>
            <a:r>
              <a:rPr lang="en-US" altLang="zh-TW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] 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 Here it'll work like </a:t>
            </a:r>
            <a:r>
              <a:rPr lang="en-US" altLang="zh-TW" b="1" u="sng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one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"</a:t>
            </a:r>
            <a:r>
              <a:rPr lang="en-US" altLang="zh-TW" kern="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array([[1, 2, 3, 4],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[5, 6, 7, 8]])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sz="1018" kern="0" dirty="0"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cs typeface="Courier New" panose="02070309020205020404" pitchFamily="49" charset="0"/>
              </a:rPr>
              <a:t>But it isn't always </a:t>
            </a:r>
            <a:r>
              <a:rPr lang="en-US" altLang="zh-TW" u="sng" kern="0" dirty="0">
                <a:cs typeface="Courier New" panose="02070309020205020404" pitchFamily="49" charset="0"/>
              </a:rPr>
              <a:t>one</a:t>
            </a:r>
            <a:r>
              <a:rPr lang="en-US" altLang="zh-TW" kern="0" dirty="0">
                <a:cs typeface="Courier New" panose="02070309020205020404" pitchFamily="49" charset="0"/>
              </a:rPr>
              <a:t>. </a:t>
            </a:r>
            <a:r>
              <a:rPr lang="en-US" altLang="zh-TW" b="1" kern="0" spc="-2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</a:t>
            </a:r>
            <a:r>
              <a:rPr lang="en-US" altLang="zh-TW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</a:t>
            </a:r>
            <a:r>
              <a:rPr lang="en-US" altLang="zh-TW" b="1" kern="0" dirty="0">
                <a:solidFill>
                  <a:srgbClr val="00B050"/>
                </a:solidFill>
                <a:cs typeface="Courier New" panose="02070309020205020404" pitchFamily="49" charset="0"/>
              </a:rPr>
              <a:t> </a:t>
            </a:r>
            <a:r>
              <a:rPr lang="en-US" altLang="zh-TW" kern="0" dirty="0">
                <a:cs typeface="Courier New" panose="02070309020205020404" pitchFamily="49" charset="0"/>
              </a:rPr>
              <a:t>takes </a:t>
            </a:r>
            <a:r>
              <a:rPr lang="en-US" altLang="zh-TW" u="sng" kern="0" dirty="0">
                <a:cs typeface="Courier New" panose="02070309020205020404" pitchFamily="49" charset="0"/>
              </a:rPr>
              <a:t>all</a:t>
            </a:r>
            <a:r>
              <a:rPr lang="en-US" altLang="zh-TW" kern="0" dirty="0">
                <a:cs typeface="Courier New" panose="02070309020205020404" pitchFamily="49" charset="0"/>
              </a:rPr>
              <a:t> unspecified dimension</a:t>
            </a:r>
            <a:r>
              <a:rPr lang="en-US" altLang="zh-TW" kern="0" spc="-200" dirty="0">
                <a:cs typeface="Courier New" panose="02070309020205020404" pitchFamily="49" charset="0"/>
              </a:rPr>
              <a:t>s</a:t>
            </a:r>
            <a:r>
              <a:rPr lang="en-US" altLang="zh-TW" kern="0" dirty="0">
                <a:cs typeface="Courier New" panose="02070309020205020404" pitchFamily="49" charset="0"/>
              </a:rPr>
              <a:t>. </a:t>
            </a: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a[</a:t>
            </a:r>
            <a:r>
              <a:rPr lang="en-US" altLang="zh-TW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zh-TW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0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] == a[</a:t>
            </a:r>
            <a:r>
              <a:rPr lang="en-US" altLang="zh-TW" kern="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:,:</a:t>
            </a:r>
            <a:r>
              <a:rPr lang="en-US" altLang="zh-TW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0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] </a:t>
            </a:r>
            <a:r>
              <a:rPr lang="en-US" altLang="zh-TW" kern="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 for a 3-d array</a:t>
            </a: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a[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0</a:t>
            </a:r>
            <a:r>
              <a:rPr lang="en-US" altLang="zh-TW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zh-TW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] == a[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0</a:t>
            </a:r>
            <a:r>
              <a:rPr lang="en-US" altLang="zh-TW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zh-TW" kern="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:,:,: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] </a:t>
            </a:r>
            <a:r>
              <a:rPr lang="en-US" altLang="zh-TW" kern="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 for a 4-d array</a:t>
            </a: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a[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zh-TW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zh-TW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r>
              <a:rPr lang="en-US" altLang="zh-TW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0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] == a[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  <a:r>
              <a:rPr lang="en-US" altLang="zh-TW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zh-TW" kern="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:,:,:,:</a:t>
            </a:r>
            <a:r>
              <a:rPr lang="en-US" altLang="zh-TW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zh-TW" kern="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0</a:t>
            </a:r>
            <a:r>
              <a:rPr lang="en-US" altLang="zh-TW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]</a:t>
            </a:r>
            <a:r>
              <a:rPr lang="en-US" altLang="zh-TW" sz="11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zh-TW" kern="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zh-TW" sz="1100" kern="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zh-TW" kern="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</a:t>
            </a:r>
            <a:r>
              <a:rPr lang="en-US" altLang="zh-TW" kern="0" spc="-1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or a 6-d arra</a:t>
            </a:r>
            <a:r>
              <a:rPr lang="en-US" altLang="zh-TW" kern="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</a:t>
            </a:r>
          </a:p>
        </p:txBody>
      </p:sp>
      <p:sp>
        <p:nvSpPr>
          <p:cNvPr id="9" name="Rectangle 1"/>
          <p:cNvSpPr txBox="1">
            <a:spLocks noChangeArrowheads="1"/>
          </p:cNvSpPr>
          <p:nvPr/>
        </p:nvSpPr>
        <p:spPr bwMode="auto">
          <a:xfrm>
            <a:off x="373062" y="-65573"/>
            <a:ext cx="1009650" cy="7024589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142830" tIns="19044" rIns="91440" bIns="63480" numCol="1" anchor="ctr" anchorCtr="0" compatLnSpc="1">
            <a:prstTxWarp prst="textNoShape">
              <a:avLst/>
            </a:prstTxWarp>
            <a:noAutofit/>
          </a:bodyPr>
          <a:lstStyle>
            <a:lvl1pPr marL="342885" indent="-342885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17" indent="-285738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2950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13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311" indent="-22859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490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67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8851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032" indent="-22859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360">
              <a:lnSpc>
                <a:spcPct val="83000"/>
              </a:lnSpc>
              <a:spcBef>
                <a:spcPct val="0"/>
              </a:spcBef>
              <a:spcAft>
                <a:spcPts val="555"/>
              </a:spcAft>
              <a:buClrTx/>
              <a:buFont typeface="Wingdings" pitchFamily="2" charset="2"/>
              <a:buNone/>
            </a:pPr>
            <a:br>
              <a:rPr lang="en-US" altLang="zh-TW" sz="2963" b="1" kern="0" dirty="0">
                <a:solidFill>
                  <a:srgbClr val="2D2DB9"/>
                </a:solidFill>
                <a:cs typeface="Courier New" panose="02070309020205020404" pitchFamily="49" charset="0"/>
              </a:rPr>
            </a:br>
            <a:endParaRPr lang="en-US" altLang="zh-TW" sz="2963" b="1" kern="0" dirty="0">
              <a:solidFill>
                <a:srgbClr val="2D2DB9"/>
              </a:solidFill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r>
              <a:rPr lang="en-US" altLang="zh-TW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sz="1018" kern="0" dirty="0"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br>
              <a:rPr lang="en-US" altLang="zh-TW" kern="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</a:br>
            <a:br>
              <a:rPr lang="en-US" altLang="zh-TW" kern="0" dirty="0">
                <a:solidFill>
                  <a:srgbClr val="FF9797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</a:br>
            <a:endParaRPr lang="en-US" altLang="zh-TW" kern="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defTabSz="914360">
              <a:lnSpc>
                <a:spcPct val="83000"/>
              </a:lnSpc>
              <a:spcBef>
                <a:spcPct val="0"/>
              </a:spcBef>
              <a:buClrTx/>
              <a:buFont typeface="Wingdings" pitchFamily="2" charset="2"/>
              <a:buNone/>
            </a:pPr>
            <a:endParaRPr lang="en-US" altLang="zh-TW" kern="0" dirty="0">
              <a:solidFill>
                <a:srgbClr val="FF9797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91211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 </a:t>
            </a:r>
            <a:r>
              <a:rPr lang="en-US" altLang="en-US" sz="2400" dirty="0">
                <a:solidFill>
                  <a:srgbClr val="00B050"/>
                </a:solidFill>
              </a:rPr>
              <a:t>#problem is wra</a:t>
            </a:r>
            <a:r>
              <a:rPr lang="en-US" altLang="en-US" sz="2400" spc="-250" dirty="0">
                <a:solidFill>
                  <a:srgbClr val="00B050"/>
                </a:solidFill>
              </a:rPr>
              <a:t>p</a:t>
            </a:r>
            <a:r>
              <a:rPr lang="en-US" altLang="en-US" sz="2400" spc="-250" dirty="0">
                <a:solidFill>
                  <a:srgbClr val="00B050"/>
                </a:solidFill>
                <a:latin typeface="Arial Narrow" panose="020B0606020202030204" pitchFamily="34" charset="0"/>
              </a:rPr>
              <a:t>_</a:t>
            </a:r>
            <a:r>
              <a:rPr lang="en-US" altLang="en-US" sz="2400" spc="-10" dirty="0">
                <a:solidFill>
                  <a:srgbClr val="00B050"/>
                </a:solidFill>
              </a:rPr>
              <a:t>do2x</a:t>
            </a:r>
            <a:r>
              <a:rPr lang="en-US" altLang="en-US" sz="2400" dirty="0">
                <a:solidFill>
                  <a:srgbClr val="00B050"/>
                </a:solidFill>
              </a:rPr>
              <a:t>() allows no </a:t>
            </a:r>
            <a:r>
              <a:rPr lang="en-US" altLang="en-US" sz="2400" dirty="0" err="1">
                <a:solidFill>
                  <a:srgbClr val="00B050"/>
                </a:solidFill>
              </a:rPr>
              <a:t>args</a:t>
            </a:r>
            <a:endParaRPr lang="en-US" altLang="en-US" sz="2400" dirty="0">
              <a:solidFill>
                <a:srgbClr val="FF0000"/>
              </a:solidFill>
              <a:latin typeface="+mn-lt"/>
            </a:endParaRPr>
          </a:p>
          <a:p>
            <a:pPr>
              <a:lnSpc>
                <a:spcPct val="75000"/>
              </a:lnSpc>
            </a:pP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Traceback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(most recent call last):</a:t>
            </a:r>
          </a:p>
          <a:p>
            <a:pPr>
              <a:lnSpc>
                <a:spcPct val="75000"/>
              </a:lnSpc>
            </a:pP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File "&lt;</a:t>
            </a: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stdin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&gt;", line 1, in &lt;module&gt;</a:t>
            </a:r>
          </a:p>
          <a:p>
            <a:pPr>
              <a:lnSpc>
                <a:spcPct val="75000"/>
              </a:lnSpc>
            </a:pP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TypeE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ro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n-US" altLang="en-US" sz="2400" spc="-15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wrap_do2x takes 0 positional arguments but 1 was given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latin typeface="Lucida Console" panose="020B0609040504020204" pitchFamily="49" charset="0"/>
              </a:rPr>
              <a:t>:print("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</a:t>
            </a:r>
            <a:r>
              <a:rPr lang="en-US" altLang="en-US" sz="2400" spc="-2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400" spc="-2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")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#No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 err="1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args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problem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Passing arguments to a decorator</a:t>
            </a:r>
          </a:p>
        </p:txBody>
      </p:sp>
    </p:spTree>
    <p:extLst>
      <p:ext uri="{BB962C8B-B14F-4D97-AF65-F5344CB8AC3E}">
        <p14:creationId xmlns:p14="http://schemas.microsoft.com/office/powerpoint/2010/main" val="1142144005"/>
      </p:ext>
    </p:extLst>
  </p:cSld>
  <p:clrMapOvr>
    <a:masterClrMapping/>
  </p:clrMapOvr>
  <p:extLst mod="1"/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Traceback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(most recent call last):</a:t>
            </a:r>
          </a:p>
          <a:p>
            <a:pPr>
              <a:lnSpc>
                <a:spcPct val="75000"/>
              </a:lnSpc>
            </a:pP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File "&lt;</a:t>
            </a: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stdin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&gt;", line 1, in &lt;module&gt;</a:t>
            </a:r>
          </a:p>
          <a:p>
            <a:pPr>
              <a:lnSpc>
                <a:spcPct val="75000"/>
              </a:lnSpc>
            </a:pP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TypeE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ro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n-US" altLang="en-US" sz="2400" spc="-15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wrap_do2x takes 0 positional arguments but 1 was given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latin typeface="Lucida Console" panose="020B0609040504020204" pitchFamily="49" charset="0"/>
              </a:rPr>
              <a:t>:print("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</a:t>
            </a:r>
            <a:r>
              <a:rPr lang="en-US" altLang="en-US" sz="2400" spc="-2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400" spc="-2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")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#No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 err="1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args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problem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rgbClr val="FFC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Passing arguments to a decorator</a:t>
            </a:r>
          </a:p>
        </p:txBody>
      </p:sp>
    </p:spTree>
    <p:extLst>
      <p:ext uri="{BB962C8B-B14F-4D97-AF65-F5344CB8AC3E}">
        <p14:creationId xmlns:p14="http://schemas.microsoft.com/office/powerpoint/2010/main" val="95907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extLst mod="1"/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Traceback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(most recent call last):</a:t>
            </a:r>
          </a:p>
          <a:p>
            <a:pPr>
              <a:lnSpc>
                <a:spcPct val="75000"/>
              </a:lnSpc>
            </a:pP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 File "&lt;</a:t>
            </a: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stdin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&gt;", line 1, in &lt;module&gt;</a:t>
            </a:r>
          </a:p>
          <a:p>
            <a:pPr>
              <a:lnSpc>
                <a:spcPct val="75000"/>
              </a:lnSpc>
            </a:pP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TypeE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ro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n-US" altLang="en-US" sz="2400" spc="-15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wrap_do2x takes 0 positional arguments but 1 was given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latin typeface="Lucida Console" panose="020B0609040504020204" pitchFamily="49" charset="0"/>
              </a:rPr>
              <a:t>:print("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</a:t>
            </a:r>
            <a:r>
              <a:rPr lang="en-US" altLang="en-US" sz="2400" spc="-2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400" spc="-2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")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#No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 err="1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args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problem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()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Passing arguments to a decorator</a:t>
            </a:r>
          </a:p>
        </p:txBody>
      </p:sp>
    </p:spTree>
    <p:extLst>
      <p:ext uri="{BB962C8B-B14F-4D97-AF65-F5344CB8AC3E}">
        <p14:creationId xmlns:p14="http://schemas.microsoft.com/office/powerpoint/2010/main" val="4189335802"/>
      </p:ext>
    </p:extLst>
  </p:cSld>
  <p:clrMapOvr>
    <a:masterClrMapping/>
  </p:clrMapOvr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File "&lt;</a:t>
            </a:r>
            <a:r>
              <a:rPr lang="en-US" altLang="en-US" sz="2400" spc="-10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stdin</a:t>
            </a:r>
            <a:r>
              <a:rPr lang="en-US" altLang="en-US" sz="2400" spc="-10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&gt;", line 1, in &lt;module&gt;</a:t>
            </a:r>
          </a:p>
          <a:p>
            <a:pPr>
              <a:lnSpc>
                <a:spcPct val="75000"/>
              </a:lnSpc>
            </a:pP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TypeE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ro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n-US" altLang="en-US" sz="2400" spc="-15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wrap_do2x takes 0 positional arguments but 1 was given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latin typeface="Lucida Console" panose="020B0609040504020204" pitchFamily="49" charset="0"/>
              </a:rPr>
              <a:t>:print("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</a:t>
            </a:r>
            <a:r>
              <a:rPr lang="en-US" altLang="en-US" sz="2400" spc="-2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400" spc="-2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")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#No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 err="1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args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problem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85000"/>
              </a:lnSpc>
            </a:pP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Passing arguments to a decorator</a:t>
            </a:r>
          </a:p>
        </p:txBody>
      </p:sp>
    </p:spTree>
    <p:extLst>
      <p:ext uri="{BB962C8B-B14F-4D97-AF65-F5344CB8AC3E}">
        <p14:creationId xmlns:p14="http://schemas.microsoft.com/office/powerpoint/2010/main" val="3995814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TypeE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ro</a:t>
            </a:r>
            <a:r>
              <a:rPr lang="en-US" altLang="en-US" sz="2400" spc="-50" dirty="0" err="1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r</a:t>
            </a:r>
            <a:r>
              <a:rPr lang="en-US" altLang="en-US" sz="2400" spc="-150" dirty="0">
                <a:solidFill>
                  <a:srgbClr val="E0606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: </a:t>
            </a:r>
            <a:r>
              <a:rPr lang="en-US" altLang="en-US" sz="2400" spc="-150" dirty="0">
                <a:solidFill>
                  <a:srgbClr val="FF000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wrap_do2x takes 0 positional arguments but 1 was given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latin typeface="Lucida Console" panose="020B0609040504020204" pitchFamily="49" charset="0"/>
              </a:rPr>
              <a:t>:print("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</a:t>
            </a:r>
            <a:r>
              <a:rPr lang="en-US" altLang="en-US" sz="2400" spc="-2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400" spc="-2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")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#No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 err="1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args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problem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85000"/>
              </a:lnSpc>
            </a:pP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</a:p>
          <a:p>
            <a:pPr>
              <a:lnSpc>
                <a:spcPct val="85000"/>
              </a:lnSpc>
            </a:pP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Passing arguments to a decorator</a:t>
            </a:r>
          </a:p>
        </p:txBody>
      </p:sp>
    </p:spTree>
    <p:extLst>
      <p:ext uri="{BB962C8B-B14F-4D97-AF65-F5344CB8AC3E}">
        <p14:creationId xmlns:p14="http://schemas.microsoft.com/office/powerpoint/2010/main" val="2280371968"/>
      </p:ext>
    </p:extLst>
  </p:cSld>
  <p:clrMapOvr>
    <a:masterClrMapping/>
  </p:clrMapOvr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name</a:t>
            </a:r>
            <a:r>
              <a:rPr lang="en-US" altLang="en-US" sz="2400" b="1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latin typeface="Lucida Console" panose="020B0609040504020204" pitchFamily="49" charset="0"/>
              </a:rPr>
              <a:t>: print(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"Hello "+name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400" dirty="0">
                <a:latin typeface="Lucida Console" panose="020B0609040504020204" pitchFamily="49" charset="0"/>
              </a:rPr>
              <a:t>"World"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Hello World</a:t>
            </a: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latin typeface="Lucida Console" panose="020B0609040504020204" pitchFamily="49" charset="0"/>
              </a:rPr>
              <a:t>:print("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</a:t>
            </a:r>
            <a:r>
              <a:rPr lang="en-US" altLang="en-US" sz="2400" spc="-2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400" spc="-2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  <a:r>
              <a:rPr lang="en-US" altLang="en-US" sz="2400" spc="-100" dirty="0">
                <a:latin typeface="Lucida Console" panose="020B0609040504020204" pitchFamily="49" charset="0"/>
              </a:rPr>
              <a:t>")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#No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 err="1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args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,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no</a:t>
            </a:r>
            <a:r>
              <a:rPr lang="en-US" altLang="en-US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 </a:t>
            </a:r>
            <a:r>
              <a:rPr lang="en-US" altLang="en-US" sz="2400" spc="-100" dirty="0">
                <a:solidFill>
                  <a:srgbClr val="00B050"/>
                </a:solidFill>
                <a:latin typeface="Lucida Sans Unicode" panose="020B0602030504020204" pitchFamily="34" charset="0"/>
                <a:cs typeface="Lucida Sans Unicode" panose="020B0602030504020204" pitchFamily="34" charset="0"/>
              </a:rPr>
              <a:t>problem</a:t>
            </a:r>
          </a:p>
          <a:p>
            <a:pPr>
              <a:lnSpc>
                <a:spcPct val="6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say_whee</a:t>
            </a:r>
            <a:r>
              <a:rPr lang="en-US" altLang="en-US" sz="2400" dirty="0">
                <a:solidFill>
                  <a:srgbClr val="FFC000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85000"/>
              </a:lnSpc>
            </a:pP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</a:p>
          <a:p>
            <a:pPr>
              <a:lnSpc>
                <a:spcPct val="85000"/>
              </a:lnSpc>
            </a:pP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Whee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!</a:t>
            </a:r>
          </a:p>
          <a:p>
            <a:pPr>
              <a:lnSpc>
                <a:spcPct val="7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Passing arguments to a decorator</a:t>
            </a:r>
          </a:p>
        </p:txBody>
      </p:sp>
    </p:spTree>
    <p:extLst>
      <p:ext uri="{BB962C8B-B14F-4D97-AF65-F5344CB8AC3E}">
        <p14:creationId xmlns:p14="http://schemas.microsoft.com/office/powerpoint/2010/main" val="2538082575"/>
      </p:ext>
    </p:extLst>
  </p:cSld>
  <p:clrMapOvr>
    <a:masterClrMapping/>
  </p:clrMapOvr>
  <p:extLst mod="1"/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return_greeting</a:t>
            </a:r>
            <a:r>
              <a:rPr lang="en-US" altLang="en-US" sz="2400" dirty="0">
                <a:latin typeface="Lucida Console" panose="020B0609040504020204" pitchFamily="49" charset="0"/>
              </a:rPr>
              <a:t>(name):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print("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return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"Hi, "+name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hi_alice</a:t>
            </a:r>
            <a:r>
              <a:rPr lang="en-US" altLang="en-US" sz="2400" dirty="0">
                <a:latin typeface="Lucida Console" panose="020B0609040504020204" pitchFamily="49" charset="0"/>
              </a:rPr>
              <a:t> =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return_greeting</a:t>
            </a:r>
            <a:r>
              <a:rPr lang="en-US" altLang="en-US" sz="2400" dirty="0">
                <a:latin typeface="Lucida Console" panose="020B0609040504020204" pitchFamily="49" charset="0"/>
              </a:rPr>
              <a:t>("Alice")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print(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hi_alice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None</a:t>
            </a:r>
          </a:p>
          <a:p>
            <a:pPr>
              <a:lnSpc>
                <a:spcPct val="7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Returning a value from a decorator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73062" y="685800"/>
            <a:ext cx="838200" cy="53340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b="1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251130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return_greeting</a:t>
            </a:r>
            <a:r>
              <a:rPr lang="en-US" altLang="en-US" sz="2400" dirty="0">
                <a:latin typeface="Lucida Console" panose="020B0609040504020204" pitchFamily="49" charset="0"/>
              </a:rPr>
              <a:t>(name):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print("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return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"Hi, "+name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hi_alice</a:t>
            </a:r>
            <a:r>
              <a:rPr lang="en-US" altLang="en-US" sz="2400" dirty="0">
                <a:latin typeface="Lucida Console" panose="020B0609040504020204" pitchFamily="49" charset="0"/>
              </a:rPr>
              <a:t> =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return_greeting</a:t>
            </a:r>
            <a:r>
              <a:rPr lang="en-US" altLang="en-US" sz="2400" dirty="0">
                <a:latin typeface="Lucida Console" panose="020B0609040504020204" pitchFamily="49" charset="0"/>
              </a:rPr>
              <a:t>("Alice")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print(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hi_alice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None</a:t>
            </a:r>
          </a:p>
          <a:p>
            <a:pPr>
              <a:lnSpc>
                <a:spcPct val="7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</a:rPr>
              <a:t>#Since the wrapper doesn’t explicitly return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</a:rPr>
              <a:t>#a value, the call to </a:t>
            </a:r>
            <a:r>
              <a:rPr lang="en-US" altLang="en-US" sz="24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return_greetin</a:t>
            </a:r>
            <a:r>
              <a:rPr lang="en-US" altLang="en-US" sz="2400" spc="-1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sym typeface="Wingdings 3" panose="05040102010807070707" pitchFamily="18" charset="2"/>
              </a:rPr>
              <a:t>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Non</a:t>
            </a:r>
            <a:r>
              <a:rPr lang="en-US" altLang="en-US" sz="2400" spc="-350" dirty="0">
                <a:solidFill>
                  <a:srgbClr val="FF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400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Returning a value from a decorator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73062" y="685800"/>
            <a:ext cx="838200" cy="53340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13368591"/>
      </p:ext>
    </p:extLst>
  </p:cSld>
  <p:clrMapOvr>
    <a:masterClrMapping/>
  </p:clrMapOvr>
  <p:extLst mod="1"/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0198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decorators2.py")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decorators2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return_greeting</a:t>
            </a:r>
            <a:r>
              <a:rPr lang="en-US" altLang="en-US" sz="2400" dirty="0">
                <a:latin typeface="Lucida Console" panose="020B0609040504020204" pitchFamily="49" charset="0"/>
              </a:rPr>
              <a:t>(name):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print("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return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"Hi, "+name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hi_alice</a:t>
            </a:r>
            <a:r>
              <a:rPr lang="en-US" altLang="en-US" sz="2400" dirty="0">
                <a:latin typeface="Lucida Console" panose="020B0609040504020204" pitchFamily="49" charset="0"/>
              </a:rPr>
              <a:t> =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return_greeting</a:t>
            </a:r>
            <a:r>
              <a:rPr lang="en-US" altLang="en-US" sz="2400" dirty="0">
                <a:latin typeface="Lucida Console" panose="020B0609040504020204" pitchFamily="49" charset="0"/>
              </a:rPr>
              <a:t>("Alice")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print(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hi_alice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None</a:t>
            </a:r>
          </a:p>
          <a:p>
            <a:pPr>
              <a:lnSpc>
                <a:spcPct val="7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</a:rPr>
              <a:t>#Since the wrapper doesn’t explicitly return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</a:rPr>
              <a:t>#a value, the call to </a:t>
            </a:r>
            <a:r>
              <a:rPr lang="en-US" altLang="en-US" sz="24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return_greetin</a:t>
            </a:r>
            <a:r>
              <a:rPr lang="en-US" altLang="en-US" sz="2400" spc="-1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g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00B050"/>
                </a:solidFill>
                <a:latin typeface="Lucida Console" panose="020B0609040504020204" pitchFamily="49" charset="0"/>
                <a:sym typeface="Wingdings 3" panose="05040102010807070707" pitchFamily="18" charset="2"/>
              </a:rPr>
              <a:t></a:t>
            </a:r>
            <a:r>
              <a:rPr lang="en-US" altLang="en-US" sz="24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Non</a:t>
            </a:r>
            <a:r>
              <a:rPr lang="en-US" altLang="en-US" sz="2400" spc="-350" dirty="0">
                <a:solidFill>
                  <a:srgbClr val="FF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400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 wrap="none"/>
          <a:lstStyle/>
          <a:p>
            <a:r>
              <a:rPr lang="en-US" b="1" dirty="0"/>
              <a:t>Returning a value from a decorator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373062" y="685800"/>
            <a:ext cx="838200" cy="5334000"/>
          </a:xfrm>
          <a:prstGeom prst="rect">
            <a:avLst/>
          </a:prstGeom>
          <a:noFill/>
          <a:ln>
            <a:noFill/>
          </a:ln>
          <a:effectLst/>
          <a:extLst/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endParaRPr lang="en-US" altLang="en-US" sz="2400" dirty="0">
              <a:solidFill>
                <a:srgbClr val="7030A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latin typeface="Lucida Console" panose="020B0609040504020204" pitchFamily="49" charset="0"/>
            </a:endParaRPr>
          </a:p>
        </p:txBody>
      </p:sp>
      <p:sp>
        <p:nvSpPr>
          <p:cNvPr id="7" name="Rectangle 1"/>
          <p:cNvSpPr>
            <a:spLocks noChangeArrowheads="1"/>
          </p:cNvSpPr>
          <p:nvPr/>
        </p:nvSpPr>
        <p:spPr bwMode="auto">
          <a:xfrm>
            <a:off x="373062" y="685800"/>
            <a:ext cx="9296400" cy="617220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>
              <a:lnSpc>
                <a:spcPct val="60000"/>
              </a:lnSpc>
            </a:pPr>
            <a:endParaRPr lang="en-US" altLang="en-US" sz="24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>
              <a:lnSpc>
                <a:spcPct val="75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x=system("cat decorators3.py")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new_new_do_twice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def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  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return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b="1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sz="2400" dirty="0">
                <a:latin typeface="Lucida Console" panose="020B0609040504020204" pitchFamily="49" charset="0"/>
              </a:rPr>
              <a:t>(</a:t>
            </a:r>
            <a:r>
              <a:rPr lang="en-US" altLang="en-US" sz="2400" b="1" dirty="0">
                <a:latin typeface="Lucida Console" panose="020B0609040504020204" pitchFamily="49" charset="0"/>
              </a:rPr>
              <a:t>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args</a:t>
            </a:r>
            <a:r>
              <a:rPr lang="en-US" altLang="en-US" sz="2400" b="1" dirty="0">
                <a:latin typeface="Lucida Console" panose="020B0609040504020204" pitchFamily="49" charset="0"/>
              </a:rPr>
              <a:t>, **</a:t>
            </a:r>
            <a:r>
              <a:rPr lang="en-US" altLang="en-US" sz="2400" b="1" dirty="0" err="1">
                <a:latin typeface="Lucida Console" panose="020B0609040504020204" pitchFamily="49" charset="0"/>
              </a:rPr>
              <a:t>kwargs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latin typeface="Lucida Console" panose="020B0609040504020204" pitchFamily="49" charset="0"/>
              </a:rPr>
              <a:t>   return </a:t>
            </a:r>
            <a:r>
              <a:rPr lang="en-US" altLang="en-US" sz="24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wrap_do2x</a:t>
            </a: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from decorators3 import 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@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new_new_do_twice</a:t>
            </a:r>
            <a:endParaRPr lang="en-US" altLang="en-US" sz="2400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87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400" dirty="0">
                <a:latin typeface="Lucida Console" panose="020B0609040504020204" pitchFamily="49" charset="0"/>
              </a:rPr>
              <a:t>def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return_greeting</a:t>
            </a:r>
            <a:r>
              <a:rPr lang="en-US" altLang="en-US" sz="2400" dirty="0">
                <a:latin typeface="Lucida Console" panose="020B0609040504020204" pitchFamily="49" charset="0"/>
              </a:rPr>
              <a:t>(name):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print("</a:t>
            </a: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return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"Hi, "+name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hi_alice</a:t>
            </a:r>
            <a:r>
              <a:rPr lang="en-US" altLang="en-US" sz="2400" dirty="0">
                <a:latin typeface="Lucida Console" panose="020B0609040504020204" pitchFamily="49" charset="0"/>
              </a:rPr>
              <a:t> = </a:t>
            </a:r>
            <a:r>
              <a:rPr lang="en-US" altLang="en-US" sz="24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return_greeting</a:t>
            </a:r>
            <a:r>
              <a:rPr lang="en-US" altLang="en-US" sz="2400" dirty="0">
                <a:latin typeface="Lucida Console" panose="020B0609040504020204" pitchFamily="49" charset="0"/>
              </a:rPr>
              <a:t>("Alice")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7030A0"/>
                </a:solidFill>
                <a:latin typeface="Lucida Console" panose="020B0609040504020204" pitchFamily="49" charset="0"/>
              </a:rPr>
              <a:t>Creating greeting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latin typeface="Lucida Console" panose="020B0609040504020204" pitchFamily="49" charset="0"/>
              </a:rPr>
              <a:t>print(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hi_alice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Hi, Alice</a:t>
            </a:r>
          </a:p>
          <a:p>
            <a:pPr>
              <a:lnSpc>
                <a:spcPct val="70000"/>
              </a:lnSpc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rgbClr val="00B050"/>
              </a:solidFill>
              <a:latin typeface="Lucida Console" panose="020B0609040504020204" pitchFamily="49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52707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xit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4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7" grpId="2" animBg="1"/>
      <p:bldP spid="7" grpId="3" animBg="1"/>
      <p:bldP spid="7" grpId="4" animBg="1"/>
    </p:bldLst>
  </p:timing>
  <p:extLst mod="1"/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10191"/>
            <a:ext cx="9067800" cy="596817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55563">
              <a:lnSpc>
                <a:spcPct val="92000"/>
              </a:lnSpc>
            </a:pPr>
            <a:r>
              <a:rPr lang="en-US" altLang="en-US" sz="3200" spc="50" dirty="0">
                <a:solidFill>
                  <a:srgbClr val="222222"/>
                </a:solidFill>
                <a:ea typeface="source sans pro"/>
              </a:rPr>
              <a:t>There are 2 ways to use decorators on classes:</a:t>
            </a:r>
          </a:p>
          <a:p>
            <a:pPr marL="55563">
              <a:lnSpc>
                <a:spcPct val="92000"/>
              </a:lnSpc>
              <a:spcBef>
                <a:spcPts val="600"/>
              </a:spcBef>
            </a:pPr>
            <a:r>
              <a:rPr lang="en-US" altLang="en-US" sz="3200" spc="100" dirty="0">
                <a:solidFill>
                  <a:srgbClr val="222222"/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  <a:t>1.Decorating the methods of a class.</a:t>
            </a:r>
          </a:p>
          <a:p>
            <a:pPr marL="511175">
              <a:lnSpc>
                <a:spcPct val="92000"/>
              </a:lnSpc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This is like what we’ve been doing with functions</a:t>
            </a:r>
          </a:p>
          <a:p>
            <a:pPr marL="511175">
              <a:lnSpc>
                <a:spcPct val="92000"/>
              </a:lnSpc>
              <a:spcBef>
                <a:spcPts val="1200"/>
              </a:spcBef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569913" indent="-403225">
              <a:lnSpc>
                <a:spcPct val="92000"/>
              </a:lnSpc>
            </a:pPr>
            <a:r>
              <a:rPr lang="en-US" altLang="en-US" sz="500" b="1" spc="100" dirty="0">
                <a:solidFill>
                  <a:srgbClr val="222222"/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  <a:t>2.Decorating the whole class.</a:t>
            </a:r>
            <a:b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</a:b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55563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55563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55563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b="1" dirty="0"/>
              <a:t>Decorating classes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10204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() #</a:t>
            </a:r>
            <a:r>
              <a:rPr lang="en-US" altLang="zh-TW" sz="111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['__annotations__', '__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__', '__doc_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'__loader_</a:t>
            </a:r>
            <a:r>
              <a:rPr lang="en-US" altLang="zh-TW" sz="2220" kern="0" spc="-213" dirty="0">
                <a:solidFill>
                  <a:schemeClr val="bg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chemeClr val="bg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, '__name__', '__package__', '__spec__']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chemeClr val="bg1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__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chemeClr val="bg1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solidFill>
                  <a:schemeClr val="bg1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solidFill>
                  <a:schemeClr val="bg1"/>
                </a:solidFill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8" name="Speech Bubble: Rectangle with Corners Rounded 7">
            <a:extLst>
              <a:ext uri="{FF2B5EF4-FFF2-40B4-BE49-F238E27FC236}">
                <a16:creationId xmlns:a16="http://schemas.microsoft.com/office/drawing/2014/main" id="{330A9CE0-FC79-4761-8AA7-EFAC2D2AB3E6}"/>
              </a:ext>
            </a:extLst>
          </p:cNvPr>
          <p:cNvSpPr/>
          <p:nvPr/>
        </p:nvSpPr>
        <p:spPr bwMode="auto">
          <a:xfrm>
            <a:off x="4268993" y="4965381"/>
            <a:ext cx="2531051" cy="1271715"/>
          </a:xfrm>
          <a:prstGeom prst="wedgeRoundRectCallout">
            <a:avLst>
              <a:gd name="adj1" fmla="val -45108"/>
              <a:gd name="adj2" fmla="val -143078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What about these ones still up here?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Times New Roman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40A57C-1B9C-49D9-AF14-045114ADB176}"/>
              </a:ext>
            </a:extLst>
          </p:cNvPr>
          <p:cNvSpPr/>
          <p:nvPr/>
        </p:nvSpPr>
        <p:spPr>
          <a:xfrm>
            <a:off x="195006" y="5068389"/>
            <a:ext cx="699230" cy="4339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22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E4E1C7C-599E-4E96-B16E-909600411425}"/>
              </a:ext>
            </a:extLst>
          </p:cNvPr>
          <p:cNvSpPr/>
          <p:nvPr/>
        </p:nvSpPr>
        <p:spPr bwMode="auto">
          <a:xfrm>
            <a:off x="1798982" y="766515"/>
            <a:ext cx="6395225" cy="1879703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84659" tIns="42330" rIns="84659" bIns="42330" numCol="1" rtlCol="0" anchor="ctr" anchorCtr="0" compatLnSpc="1">
            <a:prstTxWarp prst="textNoShape">
              <a:avLst/>
            </a:prstTxWarp>
          </a:bodyPr>
          <a:lstStyle/>
          <a:p>
            <a:pPr algn="ctr" defTabSz="846552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4800" dirty="0">
                <a:solidFill>
                  <a:prstClr val="black"/>
                </a:solidFill>
                <a:latin typeface="Times New Roman" charset="0"/>
              </a:rPr>
              <a:t>And so we’ve now</a:t>
            </a:r>
            <a:br>
              <a:rPr lang="en-US" altLang="zh-TW" sz="4800" dirty="0">
                <a:solidFill>
                  <a:prstClr val="black"/>
                </a:solidFill>
                <a:latin typeface="Times New Roman" charset="0"/>
              </a:rPr>
            </a:br>
            <a:r>
              <a:rPr lang="en-US" altLang="zh-TW" sz="4800" spc="200" dirty="0">
                <a:solidFill>
                  <a:prstClr val="black"/>
                </a:solidFill>
                <a:latin typeface="Times New Roman" charset="0"/>
              </a:rPr>
              <a:t>f</a:t>
            </a:r>
            <a:r>
              <a:rPr lang="en-US" altLang="zh-TW" sz="4800" dirty="0">
                <a:solidFill>
                  <a:prstClr val="black"/>
                </a:solidFill>
                <a:latin typeface="Times New Roman" charset="0"/>
              </a:rPr>
              <a:t>inished </a:t>
            </a:r>
            <a:r>
              <a:rPr lang="en-US" altLang="zh-TW" sz="4800" spc="-300" dirty="0">
                <a:solidFill>
                  <a:prstClr val="black"/>
                </a:solidFill>
                <a:latin typeface="Times New Roman" charset="0"/>
              </a:rPr>
              <a:t>_</a:t>
            </a:r>
            <a:r>
              <a:rPr lang="en-US" altLang="zh-TW" sz="4800" dirty="0">
                <a:solidFill>
                  <a:prstClr val="black"/>
                </a:solidFill>
                <a:latin typeface="Times New Roman" charset="0"/>
              </a:rPr>
              <a:t>_</a:t>
            </a:r>
            <a:r>
              <a:rPr lang="en-US" altLang="zh-TW" sz="4800" dirty="0" err="1">
                <a:solidFill>
                  <a:prstClr val="black"/>
                </a:solidFill>
                <a:latin typeface="Times New Roman" charset="0"/>
              </a:rPr>
              <a:t>builtins</a:t>
            </a:r>
            <a:r>
              <a:rPr lang="en-US" altLang="zh-TW" sz="4800" spc="-300" dirty="0">
                <a:solidFill>
                  <a:prstClr val="black"/>
                </a:solidFill>
                <a:latin typeface="Times New Roman" charset="0"/>
              </a:rPr>
              <a:t>_</a:t>
            </a:r>
            <a:r>
              <a:rPr lang="en-US" altLang="zh-TW" sz="4800" dirty="0">
                <a:solidFill>
                  <a:prstClr val="black"/>
                </a:solidFill>
                <a:latin typeface="Times New Roman" charset="0"/>
              </a:rPr>
              <a:t>_.</a:t>
            </a:r>
          </a:p>
          <a:p>
            <a:pPr algn="ctr" defTabSz="846552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4800" dirty="0">
                <a:solidFill>
                  <a:prstClr val="black"/>
                </a:solidFill>
                <a:latin typeface="Times New Roman" charset="0"/>
              </a:rPr>
              <a:t> Except those for classes. </a:t>
            </a:r>
          </a:p>
        </p:txBody>
      </p:sp>
    </p:spTree>
    <p:extLst>
      <p:ext uri="{BB962C8B-B14F-4D97-AF65-F5344CB8AC3E}">
        <p14:creationId xmlns:p14="http://schemas.microsoft.com/office/powerpoint/2010/main" val="24433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decel="1000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</p:bldLst>
  </p:timing>
  <p:extLst mod="1"/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10192"/>
            <a:ext cx="9067800" cy="477900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55563">
              <a:lnSpc>
                <a:spcPct val="92000"/>
              </a:lnSpc>
            </a:pPr>
            <a:r>
              <a:rPr lang="en-US" altLang="en-US" sz="3200" spc="50" dirty="0">
                <a:solidFill>
                  <a:srgbClr val="222222"/>
                </a:solidFill>
                <a:ea typeface="source sans pro"/>
              </a:rPr>
              <a:t>There are 2 ways to use decorators on classes:</a:t>
            </a:r>
          </a:p>
          <a:p>
            <a:pPr marL="55563">
              <a:lnSpc>
                <a:spcPct val="92000"/>
              </a:lnSpc>
              <a:spcBef>
                <a:spcPts val="600"/>
              </a:spcBef>
            </a:pPr>
            <a:r>
              <a:rPr lang="en-US" altLang="en-US" sz="3200" spc="100" dirty="0">
                <a:solidFill>
                  <a:srgbClr val="222222"/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  <a:t>1.Decorating the methods of a class.</a:t>
            </a:r>
          </a:p>
          <a:p>
            <a:pPr marL="511175">
              <a:lnSpc>
                <a:spcPct val="92000"/>
              </a:lnSpc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This is like what we’ve been doing with functions</a:t>
            </a:r>
          </a:p>
          <a:p>
            <a:pPr marL="511175">
              <a:lnSpc>
                <a:spcPct val="92000"/>
              </a:lnSpc>
              <a:spcBef>
                <a:spcPts val="1200"/>
              </a:spcBef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Some decorators are even Python built-ins: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classmethod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 and </a:t>
            </a: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staticmethod</a:t>
            </a: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@property</a:t>
            </a: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569913" indent="-403225">
              <a:lnSpc>
                <a:spcPct val="92000"/>
              </a:lnSpc>
            </a:pPr>
            <a:r>
              <a:rPr lang="en-US" altLang="en-US" sz="5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  <a:t>2.Decorating the whole class.</a:t>
            </a:r>
            <a:br>
              <a:rPr lang="en-US" altLang="en-US" sz="30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</a:b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b="1" dirty="0"/>
              <a:t>Decorating classes</a:t>
            </a:r>
          </a:p>
        </p:txBody>
      </p:sp>
    </p:spTree>
    <p:extLst>
      <p:ext uri="{BB962C8B-B14F-4D97-AF65-F5344CB8AC3E}">
        <p14:creationId xmlns:p14="http://schemas.microsoft.com/office/powerpoint/2010/main" val="3834351834"/>
      </p:ext>
    </p:extLst>
  </p:cSld>
  <p:clrMapOvr>
    <a:masterClrMapping/>
  </p:clrMapOvr>
  <p:extLst mod="1"/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10192"/>
            <a:ext cx="9067800" cy="4779001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55563">
              <a:lnSpc>
                <a:spcPct val="92000"/>
              </a:lnSpc>
            </a:pPr>
            <a:r>
              <a:rPr lang="en-US" altLang="en-US" sz="3200" spc="50" dirty="0">
                <a:solidFill>
                  <a:srgbClr val="222222"/>
                </a:solidFill>
                <a:ea typeface="source sans pro"/>
              </a:rPr>
              <a:t>There are 2 ways to use decorators on classes:</a:t>
            </a:r>
          </a:p>
          <a:p>
            <a:pPr marL="55563">
              <a:lnSpc>
                <a:spcPct val="92000"/>
              </a:lnSpc>
              <a:spcBef>
                <a:spcPts val="600"/>
              </a:spcBef>
            </a:pPr>
            <a:r>
              <a:rPr lang="en-US" altLang="en-US" sz="3200" spc="100" dirty="0">
                <a:solidFill>
                  <a:srgbClr val="222222"/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  <a:t>1.Decorating the methods of a class.</a:t>
            </a:r>
          </a:p>
          <a:p>
            <a:pPr marL="511175">
              <a:lnSpc>
                <a:spcPct val="92000"/>
              </a:lnSpc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This is like what we’ve been doing with functions</a:t>
            </a:r>
          </a:p>
          <a:p>
            <a:pPr marL="511175">
              <a:lnSpc>
                <a:spcPct val="92000"/>
              </a:lnSpc>
              <a:spcBef>
                <a:spcPts val="1200"/>
              </a:spcBef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Some decorators are even Python built-ins: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classmethod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 and </a:t>
            </a: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staticmethod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:</a:t>
            </a:r>
            <a:br>
              <a:rPr lang="en-US" altLang="en-US" sz="2800" spc="100" dirty="0">
                <a:solidFill>
                  <a:srgbClr val="222222"/>
                </a:solidFill>
                <a:ea typeface="source sans pro"/>
              </a:rPr>
            </a:br>
            <a:r>
              <a:rPr lang="en-US" altLang="en-US" sz="2800" spc="100" dirty="0">
                <a:solidFill>
                  <a:srgbClr val="FF0000"/>
                </a:solidFill>
                <a:ea typeface="source sans pro"/>
              </a:rPr>
              <a:t>These are used to define methods inside a class namespace that are not connected to a particular instance of that class.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@property</a:t>
            </a: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569913" indent="-403225">
              <a:lnSpc>
                <a:spcPct val="92000"/>
              </a:lnSpc>
            </a:pPr>
            <a:r>
              <a:rPr lang="en-US" altLang="en-US" sz="5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  <a:t>2.Decorating the whole class.</a:t>
            </a:r>
            <a:br>
              <a:rPr lang="en-US" altLang="en-US" sz="30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</a:b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b="1" dirty="0"/>
              <a:t>Decorating classes</a:t>
            </a:r>
          </a:p>
        </p:txBody>
      </p:sp>
    </p:spTree>
    <p:extLst>
      <p:ext uri="{BB962C8B-B14F-4D97-AF65-F5344CB8AC3E}">
        <p14:creationId xmlns:p14="http://schemas.microsoft.com/office/powerpoint/2010/main" val="959565822"/>
      </p:ext>
    </p:extLst>
  </p:cSld>
  <p:clrMapOvr>
    <a:masterClrMapping/>
  </p:clrMapOvr>
  <p:extLst mod="1"/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49263" y="860842"/>
            <a:ext cx="8865237" cy="599715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print(</a:t>
            </a:r>
            <a:r>
              <a:rPr lang="en-US" altLang="zh-TW" sz="2600" b="1" dirty="0" err="1">
                <a:solidFill>
                  <a:srgbClr val="A6A6A6"/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.__doc__)</a:t>
            </a:r>
          </a:p>
          <a:p>
            <a:pPr>
              <a:lnSpc>
                <a:spcPct val="84000"/>
              </a:lnSpc>
            </a:pP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iterable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) -&gt; iterator</a:t>
            </a:r>
          </a:p>
          <a:p>
            <a:pPr>
              <a:lnSpc>
                <a:spcPct val="84000"/>
              </a:lnSpc>
            </a:pP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(callable, sentinel) -&gt; iterator</a:t>
            </a:r>
          </a:p>
          <a:p>
            <a:pPr>
              <a:lnSpc>
                <a:spcPct val="84000"/>
              </a:lnSpc>
            </a:pPr>
            <a:endParaRPr lang="en-US" altLang="zh-TW" sz="1315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Get an iterator from an object. 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2600" spc="-141" dirty="0">
                <a:solidFill>
                  <a:srgbClr val="A6A6A6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argument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must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supply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its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own iterato</a:t>
            </a:r>
            <a:r>
              <a:rPr lang="en-US" altLang="zh-TW" sz="2600" spc="-122" dirty="0">
                <a:solidFill>
                  <a:srgbClr val="A6A6A6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a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sequenc</a:t>
            </a:r>
            <a:r>
              <a:rPr lang="en-US" altLang="zh-TW" sz="2600" spc="-122" dirty="0">
                <a:solidFill>
                  <a:srgbClr val="A6A6A6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second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form,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the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callable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until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sentine</a:t>
            </a:r>
            <a:r>
              <a:rPr lang="en-US" altLang="zh-TW" sz="2600" spc="-200" dirty="0">
                <a:solidFill>
                  <a:srgbClr val="A6A6A6"/>
                </a:solidFill>
                <a:latin typeface="Consolas" panose="020B0609020204030204" pitchFamily="49" charset="0"/>
              </a:rPr>
              <a:t>l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print(</a:t>
            </a:r>
            <a:r>
              <a:rPr lang="en-US" altLang="zh-TW" sz="2600" b="1" dirty="0" err="1">
                <a:solidFill>
                  <a:srgbClr val="A6A6A6"/>
                </a:solidFill>
                <a:latin typeface="Consolas" panose="020B0609020204030204" pitchFamily="49" charset="0"/>
              </a:rPr>
              <a:t>next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.__doc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__)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next(iterator[, default])</a:t>
            </a:r>
          </a:p>
          <a:p>
            <a:pPr>
              <a:lnSpc>
                <a:spcPct val="84000"/>
              </a:lnSpc>
            </a:pPr>
            <a:endParaRPr lang="en-US" altLang="zh-TW" sz="1315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 the next item from the iterator.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default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given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and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iterator</a:t>
            </a:r>
            <a:r>
              <a:rPr lang="en-US" altLang="zh-TW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100" dirty="0">
                <a:solidFill>
                  <a:srgbClr val="A6A6A6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s</a:t>
            </a:r>
            <a:r>
              <a:rPr lang="en-US" altLang="zh-TW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exhauste</a:t>
            </a:r>
            <a:r>
              <a:rPr lang="en-US" altLang="zh-TW" sz="2600" spc="-260" dirty="0">
                <a:solidFill>
                  <a:srgbClr val="A6A6A6"/>
                </a:solidFill>
                <a:latin typeface="Consolas" panose="020B0609020204030204" pitchFamily="49" charset="0"/>
              </a:rPr>
              <a:t>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, it is returned instead of raising 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StopIteration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spc="-56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b="1" kern="0" spc="-94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188" dirty="0">
                <a:solidFill>
                  <a:srgbClr val="FFFFFF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rem</a:t>
            </a:r>
            <a:r>
              <a:rPr lang="en-US" altLang="zh-TW" sz="2600" spc="-85" dirty="0">
                <a:solidFill>
                  <a:srgbClr val="FFFFFF"/>
                </a:solidFill>
                <a:latin typeface="Consolas" panose="020B0609020204030204" pitchFamily="49" charset="0"/>
              </a:rPr>
              <a:t>ov</a:t>
            </a:r>
            <a:r>
              <a:rPr lang="en-US" altLang="zh-TW" sz="2600" spc="-103" dirty="0">
                <a:solidFill>
                  <a:srgbClr val="FFFFF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347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600" spc="-150" dirty="0">
                <a:solidFill>
                  <a:srgbClr val="FFFFF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spc="-56" dirty="0" err="1">
                <a:solidFill>
                  <a:srgbClr val="FFFFFF"/>
                </a:solidFill>
                <a:latin typeface="Consolas" panose="020B0609020204030204" pitchFamily="49" charset="0"/>
              </a:rPr>
              <a:t>ite</a:t>
            </a:r>
            <a:r>
              <a:rPr lang="en-US" altLang="zh-TW" sz="2600" spc="-282" dirty="0" err="1">
                <a:solidFill>
                  <a:srgbClr val="FFFFFF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282" dirty="0">
                <a:solidFill>
                  <a:srgbClr val="FFFFFF"/>
                </a:solidFill>
                <a:latin typeface="Consolas" panose="020B0609020204030204" pitchFamily="49" charset="0"/>
              </a:rPr>
              <a:t>')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b="1" kern="0" spc="-94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188" dirty="0">
                <a:solidFill>
                  <a:srgbClr val="FFFFFF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rem</a:t>
            </a:r>
            <a:r>
              <a:rPr lang="en-US" altLang="zh-TW" sz="2600" spc="-85" dirty="0">
                <a:solidFill>
                  <a:srgbClr val="FFFFFF"/>
                </a:solidFill>
                <a:latin typeface="Consolas" panose="020B0609020204030204" pitchFamily="49" charset="0"/>
              </a:rPr>
              <a:t>ov</a:t>
            </a:r>
            <a:r>
              <a:rPr lang="en-US" altLang="zh-TW" sz="2600" spc="-103" dirty="0">
                <a:solidFill>
                  <a:srgbClr val="FFFFF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470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600" spc="-291" dirty="0">
                <a:solidFill>
                  <a:srgbClr val="FFFFF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next</a:t>
            </a:r>
            <a:r>
              <a:rPr lang="en-US" altLang="zh-TW" sz="2600" spc="-385" dirty="0">
                <a:solidFill>
                  <a:srgbClr val="FFFFF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spc="-282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  <a:r>
              <a:rPr lang="en-US" altLang="zh-TW" sz="2600" spc="-56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b="1" kern="0" spc="-94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282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>
              <a:lnSpc>
                <a:spcPct val="84000"/>
              </a:lnSpc>
            </a:pP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spc="-94" dirty="0" err="1">
                <a:solidFill>
                  <a:srgbClr val="FFE60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E60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</a:p>
          <a:p>
            <a:pPr>
              <a:lnSpc>
                <a:spcPct val="84000"/>
              </a:lnSpc>
            </a:pPr>
            <a:r>
              <a:rPr lang="en-US" altLang="zh-TW" sz="2600" spc="-94" dirty="0">
                <a:solidFill>
                  <a:schemeClr val="tx1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94" dirty="0">
                <a:solidFill>
                  <a:srgbClr val="FF0000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spc="-94" dirty="0" err="1">
                <a:solidFill>
                  <a:srgbClr val="FFE60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" name="Rectangle 8"/>
          <p:cNvSpPr/>
          <p:nvPr/>
        </p:nvSpPr>
        <p:spPr>
          <a:xfrm>
            <a:off x="449263" y="6434668"/>
            <a:ext cx="688207" cy="423333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defTabSz="794902"/>
            <a:r>
              <a:rPr lang="en-US" altLang="zh-TW" sz="2600" spc="-94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&gt;&gt;&gt;</a:t>
            </a:r>
            <a:endParaRPr lang="en-US" sz="2600" spc="-94" dirty="0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151768" y="6538369"/>
            <a:ext cx="0" cy="30269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151312" y="65288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latin typeface="Elephant" panose="02020904090505020303" pitchFamily="18" charset="0"/>
              </a:rPr>
              <a:t>Builtin</a:t>
            </a:r>
            <a:r>
              <a:rPr lang="en-US" altLang="en-US" sz="4400" dirty="0">
                <a:latin typeface="Elephant" panose="02020904090505020303" pitchFamily="18" charset="0"/>
              </a:rPr>
              <a:t> Class Functions</a:t>
            </a:r>
          </a:p>
        </p:txBody>
      </p:sp>
      <p:grpSp>
        <p:nvGrpSpPr>
          <p:cNvPr id="10" name="Group 9"/>
          <p:cNvGrpSpPr/>
          <p:nvPr/>
        </p:nvGrpSpPr>
        <p:grpSpPr>
          <a:xfrm flipH="1">
            <a:off x="7464148" y="299659"/>
            <a:ext cx="2586315" cy="762761"/>
            <a:chOff x="-617792" y="299658"/>
            <a:chExt cx="2586315" cy="762761"/>
          </a:xfrm>
        </p:grpSpPr>
        <p:sp>
          <p:nvSpPr>
            <p:cNvPr id="12" name="Trapezoid 11"/>
            <p:cNvSpPr/>
            <p:nvPr/>
          </p:nvSpPr>
          <p:spPr bwMode="auto">
            <a:xfrm rot="18900000">
              <a:off x="-617792" y="337317"/>
              <a:ext cx="2586315" cy="676095"/>
            </a:xfrm>
            <a:prstGeom prst="trapezoid">
              <a:avLst>
                <a:gd name="adj" fmla="val 100893"/>
              </a:avLst>
            </a:prstGeom>
            <a:solidFill>
              <a:srgbClr val="FFFF00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400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en-US" sz="2800" dirty="0">
                <a:latin typeface="Arial" charset="0"/>
                <a:ea typeface="新細明體" charset="-120"/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 rot="18900000">
              <a:off x="-547293" y="299658"/>
              <a:ext cx="2456662" cy="7627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 fontAlgn="base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Lecture 13</a:t>
              </a:r>
              <a:b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</a:b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Part B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04688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8602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iter(callable, sentinel) -&gt; iterator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Get an iterator from an object. 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2600" spc="-150" dirty="0">
                <a:solidFill>
                  <a:srgbClr val="A6A6A6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argument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must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supply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its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own iterato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sequenc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second form,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callable is called until it returns the sentinel.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print(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next.__doc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__)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next(iterator[, default])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 the next item from the iterator.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If default is given and the iterator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exhauste</a:t>
            </a:r>
            <a:r>
              <a:rPr lang="en-US" altLang="zh-TW" sz="2600" spc="-100" dirty="0">
                <a:solidFill>
                  <a:srgbClr val="A6A6A6"/>
                </a:solidFill>
                <a:latin typeface="Consolas" panose="020B0609020204030204" pitchFamily="49" charset="0"/>
              </a:rPr>
              <a:t>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, it is returned instead of raising 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StopIteration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sorted({*StillLeft}-{'open','</a:t>
            </a:r>
            <a:r>
              <a:rPr lang="en-US" altLang="zh-TW" sz="2600" dirty="0" err="1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','next'})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filter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map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memoryview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'super']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=_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96862" y="0"/>
            <a:ext cx="9129486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pc="-100" dirty="0">
                <a:solidFill>
                  <a:srgbClr val="2D2DB9"/>
                </a:solidFill>
              </a:rPr>
              <a:t>help(</a:t>
            </a:r>
            <a:r>
              <a:rPr lang="en-US" altLang="en-US" spc="-100" dirty="0" err="1">
                <a:solidFill>
                  <a:srgbClr val="2D2DB9"/>
                </a:solidFill>
              </a:rPr>
              <a:t>classmethod</a:t>
            </a:r>
            <a:r>
              <a:rPr lang="en-US" altLang="en-US" spc="-100" dirty="0">
                <a:solidFill>
                  <a:srgbClr val="2D2DB9"/>
                </a:solidFill>
              </a:rPr>
              <a:t>)</a:t>
            </a:r>
            <a:endParaRPr lang="en-US" altLang="en-US" spc="-200" dirty="0">
              <a:solidFill>
                <a:srgbClr val="2D2DB9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t" anchorCtr="0"/>
          <a:lstStyle/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Help on class </a:t>
            </a:r>
            <a:r>
              <a:rPr lang="en-US" altLang="zh-TW" sz="2400" spc="-100" dirty="0" err="1">
                <a:solidFill>
                  <a:srgbClr val="A6A6A6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in module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builtins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ct val="84000"/>
              </a:lnSpc>
            </a:pPr>
            <a:endParaRPr lang="en-US" altLang="zh-TW" sz="12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class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(object)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100" dirty="0" err="1">
                <a:solidFill>
                  <a:srgbClr val="FFE60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00" dirty="0">
                <a:solidFill>
                  <a:srgbClr val="FFE600"/>
                </a:solidFill>
                <a:latin typeface="Consolas" panose="020B0609020204030204" pitchFamily="49" charset="0"/>
              </a:rPr>
              <a:t>(function) -&gt; method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A6A6A6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100" dirty="0">
                <a:solidFill>
                  <a:prstClr val="white"/>
                </a:solidFill>
                <a:latin typeface="Consolas" panose="020B0609020204030204" pitchFamily="49" charset="0"/>
              </a:rPr>
              <a:t>Convert a function to be a class method.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A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class method receives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as implicit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pc="-200" dirty="0">
                <a:solidFill>
                  <a:prstClr val="white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argumen</a:t>
            </a:r>
            <a:r>
              <a:rPr lang="en-US" altLang="zh-TW" sz="2400" spc="-400" dirty="0">
                <a:solidFill>
                  <a:prstClr val="white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400" spc="-200" dirty="0">
                <a:solidFill>
                  <a:prstClr val="white"/>
                </a:solidFill>
                <a:latin typeface="Consolas" panose="020B0609020204030204" pitchFamily="49" charset="0"/>
              </a:rPr>
              <a:t>,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100" dirty="0">
                <a:solidFill>
                  <a:prstClr val="white"/>
                </a:solidFill>
                <a:latin typeface="Consolas" panose="020B0609020204030204" pitchFamily="49" charset="0"/>
              </a:rPr>
              <a:t>just like an instance method receives the instance.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To declare a class method, use this idiom: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class C: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@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classmethod</a:t>
            </a: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def f(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cls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, arg1, arg2, ...):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...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It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either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15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  <a:r>
              <a:rPr lang="en-US" altLang="zh-TW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C.f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())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instance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20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C().f())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  The instance is ignored except for its clas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s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 If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method</a:t>
            </a:r>
            <a:r>
              <a:rPr lang="en-US" altLang="zh-TW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derived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clas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s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16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1800" spc="-17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70" dirty="0">
                <a:solidFill>
                  <a:srgbClr val="9F9F9F"/>
                </a:solidFill>
                <a:latin typeface="Consolas" panose="020B0609020204030204" pitchFamily="49" charset="0"/>
              </a:rPr>
              <a:t>derived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50" dirty="0">
                <a:solidFill>
                  <a:srgbClr val="9F9F9F"/>
                </a:solidFill>
                <a:latin typeface="Consolas" panose="020B0609020204030204" pitchFamily="49" charset="0"/>
              </a:rPr>
              <a:t>class object is passed as the implied first argument.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Class</a:t>
            </a:r>
            <a:r>
              <a:rPr lang="en-US" altLang="zh-TW" sz="18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methods</a:t>
            </a:r>
            <a:r>
              <a:rPr lang="en-US" altLang="zh-TW" sz="18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differ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from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C++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Java</a:t>
            </a:r>
            <a:r>
              <a:rPr lang="en-US" altLang="zh-TW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static</a:t>
            </a:r>
            <a:r>
              <a:rPr lang="en-US" altLang="zh-TW" sz="18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methods.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If you want those, see the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</p:txBody>
      </p:sp>
      <p:grpSp>
        <p:nvGrpSpPr>
          <p:cNvPr id="6" name="Group 5"/>
          <p:cNvGrpSpPr/>
          <p:nvPr/>
        </p:nvGrpSpPr>
        <p:grpSpPr>
          <a:xfrm flipH="1">
            <a:off x="7464148" y="299659"/>
            <a:ext cx="2586315" cy="762761"/>
            <a:chOff x="-617792" y="299658"/>
            <a:chExt cx="2586315" cy="762761"/>
          </a:xfrm>
        </p:grpSpPr>
        <p:sp>
          <p:nvSpPr>
            <p:cNvPr id="7" name="Trapezoid 6"/>
            <p:cNvSpPr/>
            <p:nvPr/>
          </p:nvSpPr>
          <p:spPr bwMode="auto">
            <a:xfrm rot="18900000">
              <a:off x="-617792" y="337317"/>
              <a:ext cx="2586315" cy="676095"/>
            </a:xfrm>
            <a:prstGeom prst="trapezoid">
              <a:avLst>
                <a:gd name="adj" fmla="val 100893"/>
              </a:avLst>
            </a:prstGeom>
            <a:solidFill>
              <a:srgbClr val="FFFF00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400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en-US" sz="2800" dirty="0">
                <a:latin typeface="Arial" charset="0"/>
                <a:ea typeface="新細明體" charset="-12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 rot="18900000">
              <a:off x="-547293" y="299658"/>
              <a:ext cx="2456662" cy="7627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 fontAlgn="base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Lecture 13</a:t>
              </a:r>
              <a:b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</a:b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Part 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8768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extLst mod="1"/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49263" y="860842"/>
            <a:ext cx="8865237" cy="599715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>
              <a:lnSpc>
                <a:spcPct val="84000"/>
              </a:lnSpc>
            </a:pP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(callable, sentinel) -&gt; iterator</a:t>
            </a:r>
          </a:p>
          <a:p>
            <a:pPr>
              <a:lnSpc>
                <a:spcPct val="84000"/>
              </a:lnSpc>
            </a:pPr>
            <a:endParaRPr lang="en-US" altLang="zh-TW" sz="1315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Get an iterator from an object. 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2600" spc="-141" dirty="0">
                <a:solidFill>
                  <a:srgbClr val="A6A6A6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argument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must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supply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its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own iterato</a:t>
            </a:r>
            <a:r>
              <a:rPr lang="en-US" altLang="zh-TW" sz="2600" spc="-122" dirty="0">
                <a:solidFill>
                  <a:srgbClr val="A6A6A6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a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sequenc</a:t>
            </a:r>
            <a:r>
              <a:rPr lang="en-US" altLang="zh-TW" sz="2600" spc="-122" dirty="0">
                <a:solidFill>
                  <a:srgbClr val="A6A6A6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second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form,</a:t>
            </a:r>
            <a:r>
              <a:rPr lang="en-US" altLang="zh-TW" spc="-28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28" dirty="0">
                <a:solidFill>
                  <a:srgbClr val="A6A6A6"/>
                </a:solidFill>
                <a:latin typeface="Consolas" panose="020B0609020204030204" pitchFamily="49" charset="0"/>
              </a:rPr>
              <a:t>the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callable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until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sentine</a:t>
            </a:r>
            <a:r>
              <a:rPr lang="en-US" altLang="zh-TW" sz="2600" spc="-200" dirty="0">
                <a:solidFill>
                  <a:srgbClr val="A6A6A6"/>
                </a:solidFill>
                <a:latin typeface="Consolas" panose="020B0609020204030204" pitchFamily="49" charset="0"/>
              </a:rPr>
              <a:t>l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print(</a:t>
            </a:r>
            <a:r>
              <a:rPr lang="en-US" altLang="zh-TW" sz="2600" b="1" dirty="0" err="1">
                <a:solidFill>
                  <a:srgbClr val="A6A6A6"/>
                </a:solidFill>
                <a:latin typeface="Consolas" panose="020B0609020204030204" pitchFamily="49" charset="0"/>
              </a:rPr>
              <a:t>next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.__doc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__)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next(iterator[, default])</a:t>
            </a:r>
          </a:p>
          <a:p>
            <a:pPr>
              <a:lnSpc>
                <a:spcPct val="84000"/>
              </a:lnSpc>
            </a:pPr>
            <a:endParaRPr lang="en-US" altLang="zh-TW" sz="14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 the next item from the iterator.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If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default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given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and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2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iterator</a:t>
            </a:r>
            <a:r>
              <a:rPr lang="en-US" altLang="zh-TW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100" dirty="0">
                <a:solidFill>
                  <a:srgbClr val="A6A6A6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s</a:t>
            </a:r>
            <a:r>
              <a:rPr lang="en-US" altLang="zh-TW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exhauste</a:t>
            </a:r>
            <a:r>
              <a:rPr lang="en-US" altLang="zh-TW" sz="2600" spc="-260" dirty="0">
                <a:solidFill>
                  <a:srgbClr val="A6A6A6"/>
                </a:solidFill>
                <a:latin typeface="Consolas" panose="020B0609020204030204" pitchFamily="49" charset="0"/>
              </a:rPr>
              <a:t>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, it is returned instead of raising 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StopIteration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spc="-56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b="1" kern="0" spc="-94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188" dirty="0">
                <a:solidFill>
                  <a:srgbClr val="FFFFFF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rem</a:t>
            </a:r>
            <a:r>
              <a:rPr lang="en-US" altLang="zh-TW" sz="2600" spc="-85" dirty="0">
                <a:solidFill>
                  <a:srgbClr val="FFFFFF"/>
                </a:solidFill>
                <a:latin typeface="Consolas" panose="020B0609020204030204" pitchFamily="49" charset="0"/>
              </a:rPr>
              <a:t>ov</a:t>
            </a:r>
            <a:r>
              <a:rPr lang="en-US" altLang="zh-TW" sz="2600" spc="-103" dirty="0">
                <a:solidFill>
                  <a:srgbClr val="FFFFF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347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600" spc="-150" dirty="0">
                <a:solidFill>
                  <a:srgbClr val="FFFFF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spc="-56" dirty="0" err="1">
                <a:solidFill>
                  <a:srgbClr val="FFFFFF"/>
                </a:solidFill>
                <a:latin typeface="Consolas" panose="020B0609020204030204" pitchFamily="49" charset="0"/>
              </a:rPr>
              <a:t>ite</a:t>
            </a:r>
            <a:r>
              <a:rPr lang="en-US" altLang="zh-TW" sz="2600" spc="-282" dirty="0" err="1">
                <a:solidFill>
                  <a:srgbClr val="FFFFFF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282" dirty="0">
                <a:solidFill>
                  <a:srgbClr val="FFFFFF"/>
                </a:solidFill>
                <a:latin typeface="Consolas" panose="020B0609020204030204" pitchFamily="49" charset="0"/>
              </a:rPr>
              <a:t>')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b="1" kern="0" spc="-94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188" dirty="0">
                <a:solidFill>
                  <a:srgbClr val="FFFFFF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rem</a:t>
            </a:r>
            <a:r>
              <a:rPr lang="en-US" altLang="zh-TW" sz="2600" spc="-85" dirty="0">
                <a:solidFill>
                  <a:srgbClr val="FFFFFF"/>
                </a:solidFill>
                <a:latin typeface="Consolas" panose="020B0609020204030204" pitchFamily="49" charset="0"/>
              </a:rPr>
              <a:t>ov</a:t>
            </a:r>
            <a:r>
              <a:rPr lang="en-US" altLang="zh-TW" sz="2600" spc="-103" dirty="0">
                <a:solidFill>
                  <a:srgbClr val="FFFFF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470" dirty="0">
                <a:solidFill>
                  <a:srgbClr val="FFFFF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600" spc="-291" dirty="0">
                <a:solidFill>
                  <a:srgbClr val="FFFFF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next</a:t>
            </a:r>
            <a:r>
              <a:rPr lang="en-US" altLang="zh-TW" sz="2600" spc="-385" dirty="0">
                <a:solidFill>
                  <a:srgbClr val="FFFFFF"/>
                </a:solidFill>
                <a:latin typeface="Consolas" panose="020B0609020204030204" pitchFamily="49" charset="0"/>
              </a:rPr>
              <a:t>'</a:t>
            </a:r>
            <a:r>
              <a:rPr lang="en-US" altLang="zh-TW" sz="2600" spc="-282" dirty="0">
                <a:solidFill>
                  <a:srgbClr val="FFFFFF"/>
                </a:solidFill>
                <a:latin typeface="Consolas" panose="020B0609020204030204" pitchFamily="49" charset="0"/>
              </a:rPr>
              <a:t>);</a:t>
            </a:r>
            <a:r>
              <a:rPr lang="en-US" altLang="zh-TW" sz="2600" spc="-56" dirty="0" err="1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=</a:t>
            </a:r>
            <a:r>
              <a:rPr lang="en-US" altLang="zh-TW" sz="2600" b="1" kern="0" spc="-94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  <a:r>
              <a:rPr lang="en-US" altLang="zh-TW" sz="2600" spc="-56" dirty="0">
                <a:solidFill>
                  <a:srgbClr val="FFFFFF"/>
                </a:solidFill>
                <a:latin typeface="Consolas" panose="020B0609020204030204" pitchFamily="49" charset="0"/>
              </a:rPr>
              <a:t>;</a:t>
            </a:r>
            <a:r>
              <a:rPr lang="en-US" altLang="zh-TW" sz="2600" spc="-282" dirty="0">
                <a:solidFill>
                  <a:srgbClr val="FF0000"/>
                </a:solidFill>
                <a:latin typeface="Consolas" panose="020B0609020204030204" pitchFamily="49" charset="0"/>
              </a:rPr>
              <a:t>_</a:t>
            </a:r>
          </a:p>
          <a:p>
            <a:pPr>
              <a:lnSpc>
                <a:spcPct val="84000"/>
              </a:lnSpc>
            </a:pP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spc="-94" dirty="0" err="1">
                <a:solidFill>
                  <a:srgbClr val="FFE60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spc="-94" dirty="0" err="1">
                <a:solidFill>
                  <a:srgbClr val="FFFFFF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spc="-94" dirty="0" err="1">
                <a:solidFill>
                  <a:srgbClr val="FFE60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', 'super']</a:t>
            </a:r>
          </a:p>
          <a:p>
            <a:pPr>
              <a:lnSpc>
                <a:spcPct val="84000"/>
              </a:lnSpc>
            </a:pPr>
            <a:r>
              <a:rPr lang="en-US" altLang="zh-TW" sz="2600" spc="-94" dirty="0">
                <a:solidFill>
                  <a:srgbClr val="A6A6A6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94" dirty="0">
                <a:solidFill>
                  <a:srgbClr val="FF0000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spc="-94" dirty="0" err="1">
                <a:solidFill>
                  <a:srgbClr val="FFE600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spc="-94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</a:p>
          <a:p>
            <a:pPr>
              <a:lnSpc>
                <a:spcPct val="84000"/>
              </a:lnSpc>
            </a:pPr>
            <a:endParaRPr lang="en-US" altLang="zh-TW" sz="2400" spc="-94" dirty="0">
              <a:solidFill>
                <a:schemeClr val="tx1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spc="-94" dirty="0">
                <a:solidFill>
                  <a:schemeClr val="tx1"/>
                </a:solidFill>
                <a:latin typeface="Consolas" panose="020B0609020204030204" pitchFamily="49" charset="0"/>
              </a:rPr>
              <a:t>&gt;&gt;&gt;</a:t>
            </a:r>
            <a:r>
              <a:rPr lang="en-US" altLang="zh-TW" sz="2600" spc="-94" dirty="0">
                <a:solidFill>
                  <a:srgbClr val="FFFFF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94" dirty="0">
                <a:solidFill>
                  <a:srgbClr val="FF0000"/>
                </a:solidFill>
                <a:latin typeface="Consolas" panose="020B0609020204030204" pitchFamily="49" charset="0"/>
              </a:rPr>
              <a:t>help(</a:t>
            </a:r>
            <a:r>
              <a:rPr lang="en-US" altLang="zh-TW" sz="2600" spc="-94" dirty="0" err="1">
                <a:solidFill>
                  <a:srgbClr val="FFE60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spc="-94" dirty="0">
                <a:solidFill>
                  <a:srgbClr val="FF0000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9" name="Rectangle 8"/>
          <p:cNvSpPr/>
          <p:nvPr/>
        </p:nvSpPr>
        <p:spPr>
          <a:xfrm>
            <a:off x="449263" y="6434668"/>
            <a:ext cx="688207" cy="423333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defTabSz="794902"/>
            <a:r>
              <a:rPr lang="en-US" altLang="zh-TW" sz="2600" spc="-94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&gt;&gt;&gt;</a:t>
            </a:r>
            <a:endParaRPr lang="en-US" sz="2600" spc="-94" dirty="0">
              <a:solidFill>
                <a:srgbClr val="FFFFFF">
                  <a:lumMod val="65000"/>
                </a:srgbClr>
              </a:solidFill>
              <a:latin typeface="Arial"/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>
            <a:off x="1151768" y="6538369"/>
            <a:ext cx="0" cy="302698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4329112" y="6528816"/>
            <a:ext cx="0" cy="329184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 err="1">
                <a:latin typeface="Elephant" panose="02020904090505020303" pitchFamily="18" charset="0"/>
              </a:rPr>
              <a:t>Builtin</a:t>
            </a:r>
            <a:r>
              <a:rPr lang="en-US" altLang="en-US" sz="4400" dirty="0">
                <a:latin typeface="Elephant" panose="02020904090505020303" pitchFamily="18" charset="0"/>
              </a:rPr>
              <a:t> Class Functions</a:t>
            </a:r>
          </a:p>
        </p:txBody>
      </p:sp>
      <p:grpSp>
        <p:nvGrpSpPr>
          <p:cNvPr id="15" name="Group 14"/>
          <p:cNvGrpSpPr/>
          <p:nvPr/>
        </p:nvGrpSpPr>
        <p:grpSpPr>
          <a:xfrm flipH="1">
            <a:off x="7464148" y="299659"/>
            <a:ext cx="2586315" cy="762761"/>
            <a:chOff x="-617792" y="299658"/>
            <a:chExt cx="2586315" cy="762761"/>
          </a:xfrm>
        </p:grpSpPr>
        <p:sp>
          <p:nvSpPr>
            <p:cNvPr id="16" name="Trapezoid 15"/>
            <p:cNvSpPr/>
            <p:nvPr/>
          </p:nvSpPr>
          <p:spPr bwMode="auto">
            <a:xfrm rot="18900000">
              <a:off x="-617792" y="337317"/>
              <a:ext cx="2586315" cy="676095"/>
            </a:xfrm>
            <a:prstGeom prst="trapezoid">
              <a:avLst>
                <a:gd name="adj" fmla="val 100893"/>
              </a:avLst>
            </a:prstGeom>
            <a:solidFill>
              <a:srgbClr val="FFFF00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400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en-US" sz="2800" dirty="0">
                <a:latin typeface="Arial" charset="0"/>
                <a:ea typeface="新細明體" charset="-12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 rot="18900000">
              <a:off x="-547293" y="299658"/>
              <a:ext cx="2456662" cy="7627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 fontAlgn="base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Lecture 13</a:t>
              </a:r>
              <a:b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</a:b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Part B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75308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 calcmode="discrete" valueType="str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8602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iter(callable, sentinel) -&gt; iterator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Get an iterator from an object. 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2600" spc="-150" dirty="0">
                <a:solidFill>
                  <a:srgbClr val="A6A6A6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argument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must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supply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its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own iterato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sequenc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second form,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callable is called until it returns the sentinel.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print(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next.__doc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__)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next(iterator[, default])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 the next item from the iterator.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If default is given and the iterator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exhauste</a:t>
            </a:r>
            <a:r>
              <a:rPr lang="en-US" altLang="zh-TW" sz="2600" spc="-100" dirty="0">
                <a:solidFill>
                  <a:srgbClr val="A6A6A6"/>
                </a:solidFill>
                <a:latin typeface="Consolas" panose="020B0609020204030204" pitchFamily="49" charset="0"/>
              </a:rPr>
              <a:t>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, it is returned instead of raising 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StopIteration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sorted({*StillLeft}-{'open','</a:t>
            </a:r>
            <a:r>
              <a:rPr lang="en-US" altLang="zh-TW" sz="2600" dirty="0" err="1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','next'})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filter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map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memoryview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'super']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=_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96862" y="0"/>
            <a:ext cx="9129486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pc="-100" dirty="0">
                <a:solidFill>
                  <a:srgbClr val="2D2DB9"/>
                </a:solidFill>
              </a:rPr>
              <a:t>help(</a:t>
            </a:r>
            <a:r>
              <a:rPr lang="en-US" altLang="en-US" spc="-100" dirty="0" err="1">
                <a:solidFill>
                  <a:srgbClr val="2D2DB9"/>
                </a:solidFill>
              </a:rPr>
              <a:t>staticmethod</a:t>
            </a:r>
            <a:r>
              <a:rPr lang="en-US" altLang="en-US" spc="-100" dirty="0">
                <a:solidFill>
                  <a:srgbClr val="2D2DB9"/>
                </a:solidFill>
              </a:rPr>
              <a:t>)</a:t>
            </a:r>
            <a:endParaRPr lang="en-US" altLang="en-US" spc="-200" dirty="0">
              <a:solidFill>
                <a:srgbClr val="2D2DB9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t" anchorCtr="0"/>
          <a:lstStyle/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Help on class </a:t>
            </a:r>
            <a:r>
              <a:rPr lang="en-US" altLang="zh-TW" sz="2400" spc="-1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in module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builtins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ct val="84000"/>
              </a:lnSpc>
            </a:pP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class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(object)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 err="1">
                <a:solidFill>
                  <a:srgbClr val="FFE60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FFE600"/>
                </a:solidFill>
                <a:latin typeface="Consolas" panose="020B0609020204030204" pitchFamily="49" charset="0"/>
              </a:rPr>
              <a:t>(function) -&gt; method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>
                <a:solidFill>
                  <a:prstClr val="white"/>
                </a:solidFill>
                <a:latin typeface="Consolas" panose="020B0609020204030204" pitchFamily="49" charset="0"/>
              </a:rPr>
              <a:t>Convert a function to be a static method.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16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static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method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does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not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rec</a:t>
            </a:r>
            <a:r>
              <a:rPr lang="en-US" altLang="zh-TW" sz="2400" spc="-250" dirty="0">
                <a:solidFill>
                  <a:schemeClr val="bg1"/>
                </a:solidFill>
                <a:latin typeface="Consolas" panose="020B0609020204030204" pitchFamily="49" charset="0"/>
              </a:rPr>
              <a:t>ei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ve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implicit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f</a:t>
            </a:r>
            <a:r>
              <a:rPr lang="en-US" altLang="zh-TW" sz="2400" spc="-260" dirty="0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rst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argumen</a:t>
            </a:r>
            <a:r>
              <a:rPr lang="en-US" altLang="zh-TW" sz="2400" spc="-400" dirty="0">
                <a:solidFill>
                  <a:schemeClr val="bg1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To declare a static method, use this idiom: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class C: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@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staticmethod</a:t>
            </a: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def f(arg1, arg2, ...):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    ...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It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either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15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C.f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())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instance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20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C().f())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  The instance is ignored except for its clas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s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  <a:endParaRPr lang="en-US" altLang="zh-TW" sz="2400" spc="-15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250" dirty="0">
                <a:solidFill>
                  <a:srgbClr val="9F9F9F"/>
                </a:solidFill>
                <a:latin typeface="Consolas" panose="020B0609020204030204" pitchFamily="49" charset="0"/>
              </a:rPr>
              <a:t>Static methods in Python are similar to those of Java or C++.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For a more advanced concept, see the </a:t>
            </a:r>
            <a:r>
              <a:rPr lang="en-US" altLang="zh-TW" sz="2400" spc="-160" dirty="0" err="1">
                <a:solidFill>
                  <a:srgbClr val="9F9F9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</a:p>
        </p:txBody>
      </p:sp>
      <p:grpSp>
        <p:nvGrpSpPr>
          <p:cNvPr id="9" name="Group 8"/>
          <p:cNvGrpSpPr/>
          <p:nvPr/>
        </p:nvGrpSpPr>
        <p:grpSpPr>
          <a:xfrm flipH="1">
            <a:off x="7464148" y="299659"/>
            <a:ext cx="2586315" cy="762761"/>
            <a:chOff x="-617792" y="299658"/>
            <a:chExt cx="2586315" cy="762761"/>
          </a:xfrm>
        </p:grpSpPr>
        <p:sp>
          <p:nvSpPr>
            <p:cNvPr id="10" name="Trapezoid 9"/>
            <p:cNvSpPr/>
            <p:nvPr/>
          </p:nvSpPr>
          <p:spPr bwMode="auto">
            <a:xfrm rot="18900000">
              <a:off x="-617792" y="337317"/>
              <a:ext cx="2586315" cy="676095"/>
            </a:xfrm>
            <a:prstGeom prst="trapezoid">
              <a:avLst>
                <a:gd name="adj" fmla="val 100893"/>
              </a:avLst>
            </a:prstGeom>
            <a:solidFill>
              <a:srgbClr val="FFFF00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400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en-US" sz="2800" dirty="0">
                <a:latin typeface="Arial" charset="0"/>
                <a:ea typeface="新細明體" charset="-12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 rot="18900000">
              <a:off x="-547293" y="299658"/>
              <a:ext cx="2456662" cy="7627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 fontAlgn="base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Lecture 13</a:t>
              </a:r>
              <a:b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</a:b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Part 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237981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extLst mod="1"/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8602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iter(callable, sentinel) -&gt; iterator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Get an iterator from an object. 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2600" spc="-150" dirty="0">
                <a:solidFill>
                  <a:srgbClr val="A6A6A6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argument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must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supply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its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own iterato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sequenc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second form,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callable is called until it returns the sentinel.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print(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next.__doc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__)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next(iterator[, default])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 the next item from the iterator.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If default is given and the iterator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exhauste</a:t>
            </a:r>
            <a:r>
              <a:rPr lang="en-US" altLang="zh-TW" sz="2600" spc="-100" dirty="0">
                <a:solidFill>
                  <a:srgbClr val="A6A6A6"/>
                </a:solidFill>
                <a:latin typeface="Consolas" panose="020B0609020204030204" pitchFamily="49" charset="0"/>
              </a:rPr>
              <a:t>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, it is returned instead of raising 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StopIteration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sorted({*StillLeft}-{'open','</a:t>
            </a:r>
            <a:r>
              <a:rPr lang="en-US" altLang="zh-TW" sz="2600" dirty="0" err="1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','next'})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filter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map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memoryview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'super']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=_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96862" y="0"/>
            <a:ext cx="9129486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pc="-100" dirty="0">
                <a:solidFill>
                  <a:srgbClr val="2D2DB9"/>
                </a:solidFill>
              </a:rPr>
              <a:t>help(</a:t>
            </a:r>
            <a:r>
              <a:rPr lang="en-US" altLang="en-US" spc="-100" dirty="0" err="1">
                <a:solidFill>
                  <a:srgbClr val="2D2DB9"/>
                </a:solidFill>
              </a:rPr>
              <a:t>staticmethod</a:t>
            </a:r>
            <a:r>
              <a:rPr lang="en-US" altLang="en-US" spc="-100" dirty="0">
                <a:solidFill>
                  <a:srgbClr val="2D2DB9"/>
                </a:solidFill>
              </a:rPr>
              <a:t>)</a:t>
            </a:r>
            <a:endParaRPr lang="en-US" altLang="en-US" spc="-200" dirty="0">
              <a:solidFill>
                <a:srgbClr val="2D2DB9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t" anchorCtr="0"/>
          <a:lstStyle/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Help on class </a:t>
            </a:r>
            <a:r>
              <a:rPr lang="en-US" altLang="zh-TW" sz="2400" spc="-1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in module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builtins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ct val="84000"/>
              </a:lnSpc>
            </a:pP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class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(object)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 err="1">
                <a:solidFill>
                  <a:srgbClr val="FFE60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FFE600"/>
                </a:solidFill>
                <a:latin typeface="Consolas" panose="020B0609020204030204" pitchFamily="49" charset="0"/>
              </a:rPr>
              <a:t>(function) -&gt; method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>
                <a:solidFill>
                  <a:prstClr val="white"/>
                </a:solidFill>
                <a:latin typeface="Consolas" panose="020B0609020204030204" pitchFamily="49" charset="0"/>
              </a:rPr>
              <a:t>Convert a function to be a static method.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16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static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method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does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not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rec</a:t>
            </a:r>
            <a:r>
              <a:rPr lang="en-US" altLang="zh-TW" sz="2400" spc="-250" dirty="0">
                <a:solidFill>
                  <a:schemeClr val="bg1"/>
                </a:solidFill>
                <a:latin typeface="Consolas" panose="020B0609020204030204" pitchFamily="49" charset="0"/>
              </a:rPr>
              <a:t>ei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ve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implicit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f</a:t>
            </a:r>
            <a:r>
              <a:rPr lang="en-US" altLang="zh-TW" sz="2400" spc="-260" dirty="0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rst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argumen</a:t>
            </a:r>
            <a:r>
              <a:rPr lang="en-US" altLang="zh-TW" sz="2400" spc="-400" dirty="0">
                <a:solidFill>
                  <a:schemeClr val="bg1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To declare a static method, use this idiom: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class C: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@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staticmethod</a:t>
            </a: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def f(arg1, arg2, ...):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    ...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It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either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15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C.f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())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instance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20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C().f())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  The instance is ignored except for its clas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s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  <a:endParaRPr lang="en-US" altLang="zh-TW" sz="2400" spc="-15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250" dirty="0">
                <a:solidFill>
                  <a:srgbClr val="9F9F9F"/>
                </a:solidFill>
                <a:latin typeface="Consolas" panose="020B0609020204030204" pitchFamily="49" charset="0"/>
              </a:rPr>
              <a:t>Static methods in Python are similar to those of Java or C++.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For a more advanced concept, see the </a:t>
            </a:r>
            <a:r>
              <a:rPr lang="en-US" altLang="zh-TW" sz="2400" spc="-160" dirty="0" err="1">
                <a:solidFill>
                  <a:srgbClr val="9F9F9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</a:p>
        </p:txBody>
      </p:sp>
      <p:grpSp>
        <p:nvGrpSpPr>
          <p:cNvPr id="9" name="Group 8"/>
          <p:cNvGrpSpPr/>
          <p:nvPr/>
        </p:nvGrpSpPr>
        <p:grpSpPr>
          <a:xfrm flipH="1">
            <a:off x="7464148" y="299659"/>
            <a:ext cx="2586315" cy="762761"/>
            <a:chOff x="-617792" y="299658"/>
            <a:chExt cx="2586315" cy="762761"/>
          </a:xfrm>
        </p:grpSpPr>
        <p:sp>
          <p:nvSpPr>
            <p:cNvPr id="10" name="Trapezoid 9"/>
            <p:cNvSpPr/>
            <p:nvPr/>
          </p:nvSpPr>
          <p:spPr bwMode="auto">
            <a:xfrm rot="18900000">
              <a:off x="-617792" y="337317"/>
              <a:ext cx="2586315" cy="676095"/>
            </a:xfrm>
            <a:prstGeom prst="trapezoid">
              <a:avLst>
                <a:gd name="adj" fmla="val 100893"/>
              </a:avLst>
            </a:prstGeom>
            <a:solidFill>
              <a:srgbClr val="FFFF00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400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en-US" sz="2800" dirty="0">
                <a:latin typeface="Arial" charset="0"/>
                <a:ea typeface="新細明體" charset="-12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 rot="18900000">
              <a:off x="-547293" y="299658"/>
              <a:ext cx="2456662" cy="7627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 fontAlgn="base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Lecture 13</a:t>
              </a:r>
              <a:b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</a:b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Part 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011699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extLst mod="1"/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28602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ctr"/>
          <a:lstStyle/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iter(callable, sentinel) -&gt; iterator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Get an iterator from an object. 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first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for</a:t>
            </a:r>
            <a:r>
              <a:rPr lang="en-US" altLang="zh-TW" sz="2600" spc="-150" dirty="0">
                <a:solidFill>
                  <a:srgbClr val="A6A6A6"/>
                </a:solidFill>
                <a:latin typeface="Consolas" panose="020B0609020204030204" pitchFamily="49" charset="0"/>
              </a:rPr>
              <a:t>m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argument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must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supply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its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own iterato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r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sequenc</a:t>
            </a:r>
            <a:r>
              <a:rPr lang="en-US" altLang="zh-TW" sz="2600" spc="-130" dirty="0">
                <a:solidFill>
                  <a:srgbClr val="A6A6A6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In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second form,</a:t>
            </a:r>
            <a:r>
              <a:rPr lang="en-US" altLang="zh-TW" sz="2400" spc="-3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spc="-30" dirty="0">
                <a:solidFill>
                  <a:srgbClr val="A6A6A6"/>
                </a:solidFill>
                <a:latin typeface="Consolas" panose="020B0609020204030204" pitchFamily="49" charset="0"/>
              </a:rPr>
              <a:t>the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callable is called until it returns the sentinel.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print(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next.__doc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__)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next(iterator[, default])</a:t>
            </a:r>
          </a:p>
          <a:p>
            <a:pPr>
              <a:lnSpc>
                <a:spcPct val="84000"/>
              </a:lnSpc>
            </a:pPr>
            <a:endParaRPr lang="en-US" altLang="zh-TW" sz="1800" dirty="0">
              <a:solidFill>
                <a:srgbClr val="A6A6A6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Return the next item from the iterator. </a:t>
            </a:r>
            <a:b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</a:b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If default is given and the iterator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is</a:t>
            </a:r>
            <a:r>
              <a:rPr lang="en-US" altLang="zh-TW" sz="2400" dirty="0">
                <a:solidFill>
                  <a:srgbClr val="A6A6A6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exhauste</a:t>
            </a:r>
            <a:r>
              <a:rPr lang="en-US" altLang="zh-TW" sz="2600" spc="-100" dirty="0">
                <a:solidFill>
                  <a:srgbClr val="A6A6A6"/>
                </a:solidFill>
                <a:latin typeface="Consolas" panose="020B0609020204030204" pitchFamily="49" charset="0"/>
              </a:rPr>
              <a:t>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, it is returned instead of raising 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StopIteration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sorted({*StillLeft}-{'open','</a:t>
            </a:r>
            <a:r>
              <a:rPr lang="en-US" altLang="zh-TW" sz="2600" dirty="0" err="1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iter</a:t>
            </a:r>
            <a:r>
              <a:rPr lang="en-US" altLang="zh-TW" sz="2600" dirty="0">
                <a:solidFill>
                  <a:srgbClr val="FFFFFF">
                    <a:lumMod val="65000"/>
                  </a:srgbClr>
                </a:solidFill>
                <a:latin typeface="Consolas" panose="020B0609020204030204" pitchFamily="49" charset="0"/>
              </a:rPr>
              <a:t>','next'}) 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['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delattr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filter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getattr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hasattr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isinstance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issubclass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b="1" dirty="0">
                <a:solidFill>
                  <a:srgbClr val="FFFFFF"/>
                </a:solidFill>
                <a:latin typeface="Consolas" panose="020B0609020204030204" pitchFamily="49" charset="0"/>
              </a:rPr>
              <a:t>map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memoryview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'object', 'property',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setattr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</a:t>
            </a:r>
            <a:r>
              <a:rPr lang="en-US" altLang="zh-TW" sz="26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', 'super']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  <a:r>
              <a:rPr lang="en-US" altLang="zh-TW" sz="2600" dirty="0">
                <a:solidFill>
                  <a:srgbClr val="FF0000"/>
                </a:solidFill>
                <a:latin typeface="Consolas" panose="020B0609020204030204" pitchFamily="49" charset="0"/>
              </a:rPr>
              <a:t>StillLeft</a:t>
            </a: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=_</a:t>
            </a:r>
          </a:p>
          <a:p>
            <a:pPr>
              <a:lnSpc>
                <a:spcPct val="84000"/>
              </a:lnSpc>
            </a:pPr>
            <a:r>
              <a:rPr lang="en-US" altLang="zh-TW" sz="2600" dirty="0">
                <a:solidFill>
                  <a:srgbClr val="A6A6A6"/>
                </a:solidFill>
                <a:latin typeface="Consolas" panose="020B0609020204030204" pitchFamily="49" charset="0"/>
              </a:rPr>
              <a:t>&gt;&gt;&gt; </a:t>
            </a: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296862" y="0"/>
            <a:ext cx="9129486" cy="68580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rgbClr val="002060"/>
                </a:solidFill>
                <a:latin typeface="Elephant" panose="02020904090505020303" pitchFamily="18" charset="0"/>
                <a:ea typeface="+mj-ea"/>
                <a:cs typeface="+mj-cs"/>
              </a:defRPr>
            </a:lvl1pPr>
          </a:lstStyle>
          <a:p>
            <a:r>
              <a:rPr lang="en-US" altLang="en-US" spc="-100" dirty="0">
                <a:solidFill>
                  <a:srgbClr val="2D2DB9"/>
                </a:solidFill>
              </a:rPr>
              <a:t>help(</a:t>
            </a:r>
            <a:r>
              <a:rPr lang="en-US" altLang="en-US" spc="-100" dirty="0" err="1">
                <a:solidFill>
                  <a:srgbClr val="2D2DB9"/>
                </a:solidFill>
              </a:rPr>
              <a:t>staticmethod</a:t>
            </a:r>
            <a:r>
              <a:rPr lang="en-US" altLang="en-US" spc="-100" dirty="0">
                <a:solidFill>
                  <a:srgbClr val="2D2DB9"/>
                </a:solidFill>
              </a:rPr>
              <a:t>)</a:t>
            </a:r>
            <a:endParaRPr lang="en-US" altLang="en-US" spc="-200" dirty="0">
              <a:solidFill>
                <a:srgbClr val="2D2DB9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96862" y="685800"/>
            <a:ext cx="9144000" cy="6172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Ins="0" rtlCol="0" anchor="t" anchorCtr="0"/>
          <a:lstStyle/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Help on class </a:t>
            </a:r>
            <a:r>
              <a:rPr lang="en-US" altLang="zh-TW" sz="2400" spc="-100" dirty="0" err="1">
                <a:solidFill>
                  <a:srgbClr val="A6A6A6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in module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builtins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:</a:t>
            </a:r>
          </a:p>
          <a:p>
            <a:pPr>
              <a:lnSpc>
                <a:spcPct val="84000"/>
              </a:lnSpc>
            </a:pPr>
            <a:endParaRPr lang="en-US" altLang="zh-TW" sz="2400" spc="-10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class </a:t>
            </a:r>
            <a:r>
              <a:rPr lang="en-US" altLang="zh-TW" sz="2400" spc="-100" dirty="0" err="1">
                <a:solidFill>
                  <a:srgbClr val="9F9F9F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(object)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 err="1">
                <a:solidFill>
                  <a:srgbClr val="FFE600"/>
                </a:solidFill>
                <a:latin typeface="Consolas" panose="020B0609020204030204" pitchFamily="49" charset="0"/>
              </a:rPr>
              <a:t>staticmethod</a:t>
            </a:r>
            <a:r>
              <a:rPr lang="en-US" altLang="zh-TW" sz="2400" spc="-100" dirty="0">
                <a:solidFill>
                  <a:srgbClr val="FFE600"/>
                </a:solidFill>
                <a:latin typeface="Consolas" panose="020B0609020204030204" pitchFamily="49" charset="0"/>
              </a:rPr>
              <a:t>(function) -&gt; method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>
                <a:solidFill>
                  <a:prstClr val="white"/>
                </a:solidFill>
                <a:latin typeface="Consolas" panose="020B0609020204030204" pitchFamily="49" charset="0"/>
              </a:rPr>
              <a:t>Convert a function to be a static method.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</a:t>
            </a:r>
            <a:r>
              <a:rPr lang="en-US" altLang="zh-TW" sz="16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static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method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does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not</a:t>
            </a:r>
            <a:r>
              <a:rPr lang="en-US" altLang="zh-TW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rec</a:t>
            </a:r>
            <a:r>
              <a:rPr lang="en-US" altLang="zh-TW" sz="2400" spc="-250" dirty="0">
                <a:solidFill>
                  <a:schemeClr val="bg1"/>
                </a:solidFill>
                <a:latin typeface="Consolas" panose="020B0609020204030204" pitchFamily="49" charset="0"/>
              </a:rPr>
              <a:t>ei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ve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implicit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f</a:t>
            </a:r>
            <a:r>
              <a:rPr lang="en-US" altLang="zh-TW" sz="2400" spc="-260" dirty="0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rst</a:t>
            </a:r>
            <a:r>
              <a:rPr lang="en-US" altLang="zh-TW" sz="1800" spc="-160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argumen</a:t>
            </a:r>
            <a:r>
              <a:rPr lang="en-US" altLang="zh-TW" sz="2400" spc="-400" dirty="0">
                <a:solidFill>
                  <a:schemeClr val="bg1"/>
                </a:solidFill>
                <a:latin typeface="Consolas" panose="020B0609020204030204" pitchFamily="49" charset="0"/>
              </a:rPr>
              <a:t>t</a:t>
            </a:r>
            <a:r>
              <a:rPr lang="en-US" altLang="zh-TW" sz="2400" spc="-160" dirty="0">
                <a:solidFill>
                  <a:schemeClr val="bg1"/>
                </a:solidFill>
                <a:latin typeface="Consolas" panose="020B0609020204030204" pitchFamily="49" charset="0"/>
              </a:rPr>
              <a:t>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>
                <a:solidFill>
                  <a:srgbClr val="FFFF00"/>
                </a:solidFill>
                <a:latin typeface="Consolas" panose="020B0609020204030204" pitchFamily="49" charset="0"/>
              </a:rPr>
              <a:t>To declare a static method, use this idiom: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</a:t>
            </a:r>
            <a:r>
              <a:rPr lang="en-US" altLang="zh-TW" sz="2400" b="1" spc="-100" dirty="0">
                <a:solidFill>
                  <a:srgbClr val="FFFF00"/>
                </a:solidFill>
                <a:latin typeface="Consolas" panose="020B0609020204030204" pitchFamily="49" charset="0"/>
              </a:rPr>
              <a:t>class C: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00" dirty="0">
                <a:solidFill>
                  <a:srgbClr val="FFFF00"/>
                </a:solidFill>
                <a:latin typeface="Consolas" panose="020B0609020204030204" pitchFamily="49" charset="0"/>
              </a:rPr>
              <a:t>         </a:t>
            </a:r>
            <a:r>
              <a:rPr lang="en-US" altLang="zh-TW" sz="2400" b="1" spc="-100" dirty="0">
                <a:solidFill>
                  <a:srgbClr val="FFFF00"/>
                </a:solidFill>
                <a:latin typeface="Consolas" panose="020B0609020204030204" pitchFamily="49" charset="0"/>
              </a:rPr>
              <a:t>@</a:t>
            </a:r>
            <a:r>
              <a:rPr lang="en-US" altLang="zh-TW" sz="2400" b="1" spc="-100" dirty="0" err="1">
                <a:solidFill>
                  <a:srgbClr val="FFFF00"/>
                </a:solidFill>
                <a:latin typeface="Consolas" panose="020B0609020204030204" pitchFamily="49" charset="0"/>
              </a:rPr>
              <a:t>staticmethod</a:t>
            </a:r>
            <a:endParaRPr lang="en-US" altLang="zh-TW" sz="2400" b="1" spc="-100" dirty="0">
              <a:solidFill>
                <a:srgbClr val="FFFF00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</a:t>
            </a:r>
            <a:r>
              <a:rPr lang="en-US" altLang="zh-TW" sz="2400" b="1" spc="-100" dirty="0">
                <a:solidFill>
                  <a:srgbClr val="FFFF00"/>
                </a:solidFill>
                <a:latin typeface="Consolas" panose="020B0609020204030204" pitchFamily="49" charset="0"/>
              </a:rPr>
              <a:t>def f(arg1, arg2, ...):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             </a:t>
            </a:r>
            <a:r>
              <a:rPr lang="en-US" altLang="zh-TW" sz="2400" b="1" spc="-100" dirty="0">
                <a:solidFill>
                  <a:srgbClr val="FFFF00"/>
                </a:solidFill>
                <a:latin typeface="Consolas" panose="020B0609020204030204" pitchFamily="49" charset="0"/>
              </a:rPr>
              <a:t>...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6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It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be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called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either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the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class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15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C.f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())</a:t>
            </a:r>
            <a:r>
              <a:rPr lang="en-US" altLang="zh-TW" sz="1800" spc="-4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or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on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an</a:t>
            </a:r>
            <a:r>
              <a:rPr lang="en-US" altLang="zh-TW" sz="1800" spc="-20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instance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(</a:t>
            </a:r>
            <a:r>
              <a:rPr lang="en-US" altLang="zh-TW" sz="2400" spc="-200" dirty="0" err="1">
                <a:solidFill>
                  <a:srgbClr val="9F9F9F"/>
                </a:solidFill>
                <a:latin typeface="Consolas" panose="020B0609020204030204" pitchFamily="49" charset="0"/>
              </a:rPr>
              <a:t>e</a:t>
            </a:r>
            <a:r>
              <a:rPr lang="en-US" altLang="zh-TW" sz="2400" spc="-400" dirty="0" err="1">
                <a:solidFill>
                  <a:srgbClr val="9F9F9F"/>
                </a:solidFill>
                <a:latin typeface="Consolas" panose="020B0609020204030204" pitchFamily="49" charset="0"/>
              </a:rPr>
              <a:t>g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. C().f())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  The instance is ignored except for its clas</a:t>
            </a:r>
            <a:r>
              <a:rPr lang="en-US" altLang="zh-TW" sz="2400" spc="-400" dirty="0">
                <a:solidFill>
                  <a:srgbClr val="9F9F9F"/>
                </a:solidFill>
                <a:latin typeface="Consolas" panose="020B0609020204030204" pitchFamily="49" charset="0"/>
              </a:rPr>
              <a:t>s</a:t>
            </a:r>
            <a:r>
              <a:rPr lang="en-US" altLang="zh-TW" sz="2400" spc="-20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  <a:endParaRPr lang="en-US" altLang="zh-TW" sz="2400" spc="-150" dirty="0">
              <a:solidFill>
                <a:srgbClr val="9F9F9F"/>
              </a:solidFill>
              <a:latin typeface="Consolas" panose="020B0609020204030204" pitchFamily="49" charset="0"/>
            </a:endParaRP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250" dirty="0">
                <a:solidFill>
                  <a:srgbClr val="9F9F9F"/>
                </a:solidFill>
                <a:latin typeface="Consolas" panose="020B0609020204030204" pitchFamily="49" charset="0"/>
              </a:rPr>
              <a:t>Static methods in Python are similar to those of Java or C++.</a:t>
            </a:r>
          </a:p>
          <a:p>
            <a:pPr>
              <a:lnSpc>
                <a:spcPct val="84000"/>
              </a:lnSpc>
            </a:pPr>
            <a:r>
              <a:rPr lang="en-US" altLang="zh-TW" sz="2400" spc="-100" dirty="0">
                <a:solidFill>
                  <a:srgbClr val="9F9F9F"/>
                </a:solidFill>
                <a:latin typeface="Consolas" panose="020B0609020204030204" pitchFamily="49" charset="0"/>
              </a:rPr>
              <a:t> |  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For a more advanced concept, see the </a:t>
            </a:r>
            <a:r>
              <a:rPr lang="en-US" altLang="zh-TW" sz="2400" spc="-160" dirty="0" err="1">
                <a:solidFill>
                  <a:srgbClr val="9F9F9F"/>
                </a:solidFill>
                <a:latin typeface="Consolas" panose="020B0609020204030204" pitchFamily="49" charset="0"/>
              </a:rPr>
              <a:t>classmethod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 </a:t>
            </a:r>
            <a:r>
              <a:rPr lang="en-US" altLang="zh-TW" sz="2400" spc="-160" dirty="0" err="1">
                <a:solidFill>
                  <a:srgbClr val="9F9F9F"/>
                </a:solidFill>
                <a:latin typeface="Consolas" panose="020B0609020204030204" pitchFamily="49" charset="0"/>
              </a:rPr>
              <a:t>builtin</a:t>
            </a:r>
            <a:r>
              <a:rPr lang="en-US" altLang="zh-TW" sz="2400" spc="-160" dirty="0">
                <a:solidFill>
                  <a:srgbClr val="9F9F9F"/>
                </a:solidFill>
                <a:latin typeface="Consolas" panose="020B0609020204030204" pitchFamily="49" charset="0"/>
              </a:rPr>
              <a:t>.</a:t>
            </a:r>
          </a:p>
        </p:txBody>
      </p:sp>
      <p:grpSp>
        <p:nvGrpSpPr>
          <p:cNvPr id="6" name="Group 5"/>
          <p:cNvGrpSpPr/>
          <p:nvPr/>
        </p:nvGrpSpPr>
        <p:grpSpPr>
          <a:xfrm flipH="1">
            <a:off x="7464148" y="299659"/>
            <a:ext cx="2586315" cy="762761"/>
            <a:chOff x="-617792" y="299658"/>
            <a:chExt cx="2586315" cy="762761"/>
          </a:xfrm>
        </p:grpSpPr>
        <p:sp>
          <p:nvSpPr>
            <p:cNvPr id="7" name="Trapezoid 6"/>
            <p:cNvSpPr/>
            <p:nvPr/>
          </p:nvSpPr>
          <p:spPr bwMode="auto">
            <a:xfrm rot="18900000">
              <a:off x="-617792" y="337317"/>
              <a:ext cx="2586315" cy="676095"/>
            </a:xfrm>
            <a:prstGeom prst="trapezoid">
              <a:avLst>
                <a:gd name="adj" fmla="val 100893"/>
              </a:avLst>
            </a:prstGeom>
            <a:solidFill>
              <a:srgbClr val="FFFF00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400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en-US" sz="2800" dirty="0">
                <a:latin typeface="Arial" charset="0"/>
                <a:ea typeface="新細明體" charset="-12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 rot="18900000">
              <a:off x="-547293" y="299658"/>
              <a:ext cx="2456662" cy="7627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 fontAlgn="base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Lecture 13</a:t>
              </a:r>
              <a:b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</a:b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Part B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36552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pPr eaLnBrk="1" hangingPunct="1"/>
            <a:r>
              <a:rPr lang="en-US" altLang="en-US" sz="4400" dirty="0"/>
              <a:t>Creating a Static Method</a:t>
            </a:r>
          </a:p>
        </p:txBody>
      </p:sp>
      <p:sp>
        <p:nvSpPr>
          <p:cNvPr id="51202" name="Rectangle 3"/>
          <p:cNvSpPr>
            <a:spLocks noGrp="1" noChangeArrowheads="1"/>
          </p:cNvSpPr>
          <p:nvPr>
            <p:ph idx="1"/>
          </p:nvPr>
        </p:nvSpPr>
        <p:spPr>
          <a:xfrm>
            <a:off x="830262" y="838200"/>
            <a:ext cx="8610600" cy="6019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Critter(object):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...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def status():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print("Total critters",</a:t>
            </a:r>
            <a:r>
              <a:rPr lang="en-US" altLang="en-US" sz="2400" dirty="0" err="1">
                <a:latin typeface="Lucida Console" panose="020B0609040504020204" pitchFamily="49" charset="0"/>
              </a:rPr>
              <a:t>Critter.total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  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status = </a:t>
            </a:r>
            <a:r>
              <a:rPr lang="en-US" altLang="en-US" sz="2400" dirty="0" err="1">
                <a:latin typeface="Lucida Console" panose="020B0609040504020204" pitchFamily="49" charset="0"/>
              </a:rPr>
              <a:t>staticmethod</a:t>
            </a:r>
            <a:r>
              <a:rPr lang="en-US" altLang="en-US" sz="2400" dirty="0">
                <a:latin typeface="Lucida Console" panose="020B0609040504020204" pitchFamily="49" charset="0"/>
              </a:rPr>
              <a:t>(status)</a:t>
            </a:r>
          </a:p>
          <a:p>
            <a:pPr eaLnBrk="1" hangingPunct="1">
              <a:spcBef>
                <a:spcPts val="0"/>
              </a:spcBef>
              <a:buNone/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 eaLnBrk="1" hangingPunct="1"/>
            <a:r>
              <a:rPr lang="en-US" altLang="en-US" sz="2400" dirty="0">
                <a:latin typeface="Lucida Console" panose="020B0609040504020204" pitchFamily="49" charset="0"/>
              </a:rPr>
              <a:t>status()</a:t>
            </a:r>
          </a:p>
          <a:p>
            <a:pPr lvl="1" eaLnBrk="1" hangingPunct="1"/>
            <a:r>
              <a:rPr lang="en-US" altLang="en-US" sz="2800" dirty="0"/>
              <a:t>Is a </a:t>
            </a:r>
            <a:r>
              <a:rPr lang="en-US" altLang="en-US" sz="28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staticmethod</a:t>
            </a:r>
            <a:endParaRPr lang="en-US" altLang="en-US" sz="2800" dirty="0">
              <a:solidFill>
                <a:srgbClr val="00B050"/>
              </a:solidFill>
              <a:latin typeface="Lucida Console" panose="020B0609040504020204" pitchFamily="49" charset="0"/>
            </a:endParaRPr>
          </a:p>
          <a:p>
            <a:pPr lvl="1" eaLnBrk="1" hangingPunct="1"/>
            <a:r>
              <a:rPr lang="en-US" altLang="en-US" sz="2800" dirty="0"/>
              <a:t>It doesn't have the </a:t>
            </a:r>
            <a:r>
              <a:rPr lang="en-US" altLang="en-US" dirty="0">
                <a:latin typeface="Lucida Console" panose="020B0609040504020204" pitchFamily="49" charset="0"/>
              </a:rPr>
              <a:t>self</a:t>
            </a:r>
            <a:r>
              <a:rPr lang="en-US" altLang="en-US" sz="2800" dirty="0"/>
              <a:t> parameter because it will be invoked through the class not the object.</a:t>
            </a:r>
          </a:p>
          <a:p>
            <a:pPr eaLnBrk="1" hangingPunct="1"/>
            <a:r>
              <a:rPr lang="en-US" altLang="en-US" sz="2400" dirty="0" err="1">
                <a:latin typeface="Lucida Console" panose="020B0609040504020204" pitchFamily="49" charset="0"/>
              </a:rPr>
              <a:t>staticmethod</a:t>
            </a:r>
            <a:r>
              <a:rPr lang="en-US" altLang="en-US" sz="2400" dirty="0">
                <a:latin typeface="Lucida Console" panose="020B0609040504020204" pitchFamily="49" charset="0"/>
              </a:rPr>
              <a:t>()</a:t>
            </a:r>
          </a:p>
          <a:p>
            <a:pPr lvl="1" eaLnBrk="1" hangingPunct="1"/>
            <a:r>
              <a:rPr lang="en-US" altLang="en-US" sz="2800" dirty="0"/>
              <a:t>This is a built-in Python function</a:t>
            </a:r>
          </a:p>
          <a:p>
            <a:pPr lvl="1" eaLnBrk="1" hangingPunct="1"/>
            <a:r>
              <a:rPr lang="en-US" altLang="en-US" sz="2800" dirty="0"/>
              <a:t>It takes a method and returns a static method</a:t>
            </a:r>
          </a:p>
          <a:p>
            <a:pPr lvl="1" eaLnBrk="1" hangingPunct="1"/>
            <a:endParaRPr lang="en-US" altLang="en-US" sz="2800" dirty="0"/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525462" y="3465342"/>
            <a:ext cx="8915400" cy="3392658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112713" indent="0" eaLnBrk="1" hangingPunct="1">
              <a:buNone/>
            </a:pPr>
            <a:r>
              <a:rPr lang="en-US" altLang="en-US" sz="2800" kern="0" dirty="0">
                <a:solidFill>
                  <a:srgbClr val="FF0000"/>
                </a:solidFill>
              </a:rPr>
              <a:t>So how do we modify the above to obey the help page we just saw on the previous slide?</a:t>
            </a:r>
          </a:p>
          <a:p>
            <a:pPr marL="112713" indent="0" eaLnBrk="1" hangingPunct="1">
              <a:buNone/>
            </a:pPr>
            <a:endParaRPr lang="en-US" altLang="en-US" sz="1200" kern="0" dirty="0">
              <a:solidFill>
                <a:srgbClr val="FF0000"/>
              </a:solidFill>
            </a:endParaRPr>
          </a:p>
          <a:p>
            <a:pPr indent="-58738" eaLnBrk="1" hangingPunct="1"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Critter(object):</a:t>
            </a:r>
          </a:p>
          <a:p>
            <a:pPr indent="-58738"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...</a:t>
            </a:r>
          </a:p>
          <a:p>
            <a:pPr indent="-58738" eaLnBrk="1" hangingPunct="1"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</a:rPr>
              <a:t>@</a:t>
            </a:r>
            <a:r>
              <a:rPr lang="en-US" altLang="en-US" sz="24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staticmethod</a:t>
            </a:r>
            <a:endParaRPr lang="en-US" altLang="en-US" sz="2400" dirty="0">
              <a:solidFill>
                <a:schemeClr val="accent2"/>
              </a:solidFill>
              <a:latin typeface="Lucida Console" panose="020B0609040504020204" pitchFamily="49" charset="0"/>
            </a:endParaRPr>
          </a:p>
          <a:p>
            <a:pPr indent="-58738"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def status():</a:t>
            </a:r>
          </a:p>
          <a:p>
            <a:pPr indent="-58738"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print("Total critters",</a:t>
            </a:r>
            <a:r>
              <a:rPr lang="en-US" altLang="en-US" sz="2400" dirty="0" err="1">
                <a:latin typeface="Lucida Console" panose="020B0609040504020204" pitchFamily="49" charset="0"/>
              </a:rPr>
              <a:t>Critter.total</a:t>
            </a:r>
            <a:r>
              <a:rPr lang="en-US" altLang="en-US" sz="2400" dirty="0">
                <a:latin typeface="Lucida Console" panose="020B0609040504020204" pitchFamily="49" charset="0"/>
              </a:rPr>
              <a:t>)</a:t>
            </a:r>
          </a:p>
        </p:txBody>
      </p:sp>
      <p:grpSp>
        <p:nvGrpSpPr>
          <p:cNvPr id="8" name="Group 7"/>
          <p:cNvGrpSpPr/>
          <p:nvPr/>
        </p:nvGrpSpPr>
        <p:grpSpPr>
          <a:xfrm flipH="1">
            <a:off x="7464148" y="299659"/>
            <a:ext cx="2586315" cy="762761"/>
            <a:chOff x="-617792" y="299658"/>
            <a:chExt cx="2586315" cy="762761"/>
          </a:xfrm>
        </p:grpSpPr>
        <p:sp>
          <p:nvSpPr>
            <p:cNvPr id="9" name="Trapezoid 8"/>
            <p:cNvSpPr/>
            <p:nvPr/>
          </p:nvSpPr>
          <p:spPr bwMode="auto">
            <a:xfrm rot="18900000">
              <a:off x="-617792" y="337317"/>
              <a:ext cx="2586315" cy="676095"/>
            </a:xfrm>
            <a:prstGeom prst="trapezoid">
              <a:avLst>
                <a:gd name="adj" fmla="val 100893"/>
              </a:avLst>
            </a:prstGeom>
            <a:solidFill>
              <a:srgbClr val="FFFF00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400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en-US" sz="2800" dirty="0">
                <a:latin typeface="Arial" charset="0"/>
                <a:ea typeface="新細明體" charset="-12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 rot="18900000">
              <a:off x="-547293" y="299658"/>
              <a:ext cx="2456662" cy="7627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 fontAlgn="base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Lecture 13</a:t>
              </a:r>
              <a:b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</a:b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Part B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977824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xit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2" y="0"/>
            <a:ext cx="9296400" cy="6858000"/>
          </a:xfrm>
        </p:spPr>
        <p:txBody>
          <a:bodyPr/>
          <a:lstStyle/>
          <a:p>
            <a:pPr marL="95250" indent="0" algn="ctr" eaLnBrk="1">
              <a:lnSpc>
                <a:spcPct val="83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r>
              <a:rPr lang="en-US" altLang="en-US" sz="4000" dirty="0">
                <a:solidFill>
                  <a:srgbClr val="2D2D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vs </a:t>
            </a: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endParaRPr lang="en-GB" altLang="en-US" sz="3600" dirty="0">
              <a:solidFill>
                <a:srgbClr val="2D2DB9"/>
              </a:solidFill>
              <a:latin typeface="Lucida Console" panose="020B0609040504020204" pitchFamily="49" charset="0"/>
            </a:endParaRPr>
          </a:p>
          <a:p>
            <a:pPr lvl="1">
              <a:lnSpc>
                <a:spcPct val="75000"/>
              </a:lnSpc>
              <a:spcBef>
                <a:spcPts val="0"/>
              </a:spcBef>
            </a:pPr>
            <a:r>
              <a:rPr lang="en-US" altLang="zh-TW" sz="3400" dirty="0"/>
              <a:t>Static methods know nothing about the class and just deal with the parameters: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US" altLang="en-US" sz="1200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class Person: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age = 20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printHi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(s):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   print("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Hi,",s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   print('The age is:',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cls.age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Person.printHi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Person.printHi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Person.printHi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("Bob")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</a:t>
            </a:r>
            <a:r>
              <a:rPr lang="en-US" altLang="en-US" sz="2400" spc="-20" dirty="0">
                <a:solidFill>
                  <a:srgbClr val="FF0000"/>
                </a:solidFill>
                <a:latin typeface="Lucida Fax" panose="02060602050505020204" pitchFamily="18" charset="0"/>
              </a:rPr>
              <a:t>I have to give an argument:</a:t>
            </a:r>
            <a:endParaRPr lang="en-US" altLang="en-US" sz="2400" spc="-2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Hi, Bob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</a:t>
            </a:r>
            <a:r>
              <a:rPr lang="en-US" altLang="en-US" sz="2400" spc="-20" dirty="0">
                <a:solidFill>
                  <a:srgbClr val="FF0000"/>
                </a:solidFill>
                <a:latin typeface="Lucida Fax" panose="02060602050505020204" pitchFamily="18" charset="0"/>
              </a:rPr>
              <a:t>I have to give an argument: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Traceback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(most recent call last):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 File "&lt;</a:t>
            </a: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stdin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&gt;", line 1, in &lt;module&gt;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50" dirty="0" err="1">
                <a:solidFill>
                  <a:srgbClr val="FF9797"/>
                </a:solidFill>
                <a:latin typeface="Lucida Fax" panose="02060602050505020204" pitchFamily="18" charset="0"/>
              </a:rPr>
              <a:t>TypeError</a:t>
            </a:r>
            <a:r>
              <a:rPr lang="en-US" altLang="en-US" sz="2400" spc="-150" dirty="0">
                <a:solidFill>
                  <a:srgbClr val="FF9797"/>
                </a:solidFill>
                <a:latin typeface="Lucida Fax" panose="02060602050505020204" pitchFamily="18" charset="0"/>
              </a:rPr>
              <a:t>:</a:t>
            </a:r>
            <a:r>
              <a:rPr lang="en-US" altLang="en-US" sz="2000" spc="-150" dirty="0">
                <a:solidFill>
                  <a:srgbClr val="FF9797"/>
                </a:solidFill>
                <a:latin typeface="Lucida Fax" panose="02060602050505020204" pitchFamily="18" charset="0"/>
              </a:rPr>
              <a:t> </a:t>
            </a:r>
            <a:r>
              <a:rPr lang="en-US" altLang="en-US" sz="2400" spc="-150" dirty="0" err="1">
                <a:solidFill>
                  <a:srgbClr val="FF0000"/>
                </a:solidFill>
                <a:latin typeface="Lucida Fax" panose="02060602050505020204" pitchFamily="18" charset="0"/>
              </a:rPr>
              <a:t>printAge</a:t>
            </a:r>
            <a:r>
              <a:rPr lang="en-US" altLang="en-US" sz="2400" spc="-150" dirty="0">
                <a:solidFill>
                  <a:srgbClr val="FF0000"/>
                </a:solidFill>
                <a:latin typeface="Lucida Fax" panose="02060602050505020204" pitchFamily="18" charset="0"/>
              </a:rPr>
              <a:t>() missing 1 required positional argument:</a:t>
            </a:r>
            <a:r>
              <a:rPr lang="en-US" altLang="en-US" sz="2000" spc="-150" dirty="0">
                <a:solidFill>
                  <a:srgbClr val="FF0000"/>
                </a:solidFill>
                <a:latin typeface="Lucida Fax" panose="02060602050505020204" pitchFamily="18" charset="0"/>
              </a:rPr>
              <a:t> </a:t>
            </a:r>
            <a:r>
              <a:rPr lang="en-US" altLang="en-US" sz="2400" spc="-400" dirty="0">
                <a:solidFill>
                  <a:srgbClr val="FF0000"/>
                </a:solidFill>
                <a:latin typeface="Lucida Fax" panose="02060602050505020204" pitchFamily="18" charset="0"/>
              </a:rPr>
              <a:t>'</a:t>
            </a:r>
            <a:r>
              <a:rPr lang="en-US" altLang="en-US" sz="2400" spc="-150" dirty="0" err="1">
                <a:solidFill>
                  <a:srgbClr val="FF0000"/>
                </a:solidFill>
                <a:latin typeface="Lucida Fax" panose="02060602050505020204" pitchFamily="18" charset="0"/>
              </a:rPr>
              <a:t>cl</a:t>
            </a:r>
            <a:r>
              <a:rPr lang="en-US" altLang="en-US" sz="2400" spc="-300" dirty="0" err="1">
                <a:solidFill>
                  <a:srgbClr val="FF0000"/>
                </a:solidFill>
                <a:latin typeface="Lucida Fax" panose="02060602050505020204" pitchFamily="18" charset="0"/>
              </a:rPr>
              <a:t>s</a:t>
            </a:r>
            <a:r>
              <a:rPr lang="en-US" altLang="en-US" sz="2400" spc="-150" dirty="0">
                <a:solidFill>
                  <a:srgbClr val="FF0000"/>
                </a:solidFill>
                <a:latin typeface="Lucida Fax" panose="02060602050505020204" pitchFamily="18" charset="0"/>
              </a:rPr>
              <a:t>'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#Why doesn’t it crash, this time?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The age is: 20</a:t>
            </a:r>
          </a:p>
          <a:p>
            <a:pPr marL="95250" indent="0" eaLnBrk="1">
              <a:lnSpc>
                <a:spcPct val="6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grpSp>
        <p:nvGrpSpPr>
          <p:cNvPr id="6" name="Group 5"/>
          <p:cNvGrpSpPr/>
          <p:nvPr/>
        </p:nvGrpSpPr>
        <p:grpSpPr>
          <a:xfrm flipH="1">
            <a:off x="7464148" y="299659"/>
            <a:ext cx="2586315" cy="762761"/>
            <a:chOff x="-617792" y="299658"/>
            <a:chExt cx="2586315" cy="762761"/>
          </a:xfrm>
        </p:grpSpPr>
        <p:sp>
          <p:nvSpPr>
            <p:cNvPr id="7" name="Trapezoid 6"/>
            <p:cNvSpPr/>
            <p:nvPr/>
          </p:nvSpPr>
          <p:spPr bwMode="auto">
            <a:xfrm rot="18900000">
              <a:off x="-617792" y="337317"/>
              <a:ext cx="2586315" cy="676095"/>
            </a:xfrm>
            <a:prstGeom prst="trapezoid">
              <a:avLst>
                <a:gd name="adj" fmla="val 100893"/>
              </a:avLst>
            </a:prstGeom>
            <a:solidFill>
              <a:srgbClr val="FFFF00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algn="ctr" defTabSz="914400" fontAlgn="base">
                <a:lnSpc>
                  <a:spcPct val="70000"/>
                </a:lnSpc>
                <a:spcBef>
                  <a:spcPct val="0"/>
                </a:spcBef>
                <a:spcAft>
                  <a:spcPct val="0"/>
                </a:spcAft>
              </a:pPr>
              <a:endParaRPr kumimoji="1" lang="en-US" sz="2800" dirty="0">
                <a:latin typeface="Arial" charset="0"/>
                <a:ea typeface="新細明體" charset="-120"/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 rot="18900000">
              <a:off x="-547293" y="299658"/>
              <a:ext cx="2456662" cy="76276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b" anchorCtr="0"/>
            <a:lstStyle/>
            <a:p>
              <a:pPr algn="ctr" fontAlgn="base">
                <a:lnSpc>
                  <a:spcPct val="85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Lecture 13</a:t>
              </a:r>
              <a:b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</a:br>
              <a:r>
                <a:rPr kumimoji="1" lang="en-US" altLang="zh-TW" sz="2400" dirty="0">
                  <a:solidFill>
                    <a:schemeClr val="tx1"/>
                  </a:solidFill>
                  <a:latin typeface="Arial Unicode MS" panose="020B0604020202020204" pitchFamily="34" charset="-120"/>
                  <a:ea typeface="Arial Unicode MS" panose="020B0604020202020204" pitchFamily="34" charset="-120"/>
                  <a:cs typeface="Arial Unicode MS" panose="020B0604020202020204" pitchFamily="34" charset="-120"/>
                </a:rPr>
                <a:t>Part B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5526479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862" y="1304502"/>
            <a:ext cx="9220200" cy="5524500"/>
          </a:xfrm>
        </p:spPr>
        <p:txBody>
          <a:bodyPr/>
          <a:lstStyle/>
          <a:p>
            <a:pPr marL="285750" indent="-285750">
              <a:buClrTx/>
            </a:pPr>
            <a:r>
              <a:rPr lang="en-US" altLang="zh-TW" sz="3600" dirty="0">
                <a:solidFill>
                  <a:schemeClr val="tx1"/>
                </a:solidFill>
              </a:rPr>
              <a:t>Know all of the keywords.</a:t>
            </a:r>
          </a:p>
          <a:p>
            <a:pPr marL="285750" indent="-285750">
              <a:spcBef>
                <a:spcPts val="1200"/>
              </a:spcBef>
              <a:buClrTx/>
            </a:pPr>
            <a:r>
              <a:rPr lang="en-US" altLang="zh-TW" sz="3600" dirty="0">
                <a:solidFill>
                  <a:schemeClr val="tx1"/>
                </a:solidFill>
              </a:rPr>
              <a:t>Know all of the built-in functions.</a:t>
            </a:r>
          </a:p>
          <a:p>
            <a:pPr marL="285750" indent="-285750">
              <a:spcBef>
                <a:spcPts val="1200"/>
              </a:spcBef>
              <a:buClrTx/>
            </a:pPr>
            <a:r>
              <a:rPr lang="en-US" altLang="zh-TW" sz="3600" dirty="0">
                <a:solidFill>
                  <a:schemeClr val="tx1"/>
                </a:solidFill>
              </a:rPr>
              <a:t>Know some important library functions.</a:t>
            </a:r>
          </a:p>
          <a:p>
            <a:pPr marL="685800" lvl="1" indent="-342900">
              <a:spcBef>
                <a:spcPts val="1200"/>
              </a:spcBef>
            </a:pPr>
            <a:r>
              <a:rPr lang="en-US" altLang="zh-TW" sz="2800" dirty="0" err="1">
                <a:solidFill>
                  <a:schemeClr val="tx1"/>
                </a:solidFill>
              </a:rPr>
              <a:t>Eg</a:t>
            </a:r>
            <a:r>
              <a:rPr lang="en-US" altLang="zh-TW" sz="2800" dirty="0">
                <a:solidFill>
                  <a:schemeClr val="tx1"/>
                </a:solidFill>
              </a:rPr>
              <a:t>, you don’t know C if you don’t know </a:t>
            </a:r>
            <a:r>
              <a:rPr lang="en-US" altLang="zh-TW" sz="2800" dirty="0" err="1">
                <a:solidFill>
                  <a:schemeClr val="tx1"/>
                </a:solidFill>
              </a:rPr>
              <a:t>printf</a:t>
            </a:r>
            <a:r>
              <a:rPr lang="en-US" altLang="zh-TW" sz="2800" dirty="0">
                <a:solidFill>
                  <a:schemeClr val="tx1"/>
                </a:solidFill>
              </a:rPr>
              <a:t>.</a:t>
            </a:r>
          </a:p>
          <a:p>
            <a:pPr marL="1085850" lvl="2" indent="-342900">
              <a:spcBef>
                <a:spcPts val="1800"/>
              </a:spcBef>
            </a:pPr>
            <a:r>
              <a:rPr lang="en-US" altLang="zh-TW" sz="2600" dirty="0">
                <a:solidFill>
                  <a:schemeClr val="tx1"/>
                </a:solidFill>
              </a:rPr>
              <a:t>But you have to #include &lt;</a:t>
            </a:r>
            <a:r>
              <a:rPr lang="en-US" altLang="zh-TW" sz="2600" dirty="0" err="1">
                <a:solidFill>
                  <a:schemeClr val="tx1"/>
                </a:solidFill>
              </a:rPr>
              <a:t>stdio.h</a:t>
            </a:r>
            <a:r>
              <a:rPr lang="en-US" altLang="zh-TW" sz="2600" dirty="0">
                <a:solidFill>
                  <a:schemeClr val="tx1"/>
                </a:solidFill>
              </a:rPr>
              <a:t>&gt; to use </a:t>
            </a:r>
            <a:r>
              <a:rPr lang="en-US" altLang="zh-TW" sz="2600" dirty="0" err="1">
                <a:solidFill>
                  <a:schemeClr val="tx1"/>
                </a:solidFill>
              </a:rPr>
              <a:t>printf</a:t>
            </a:r>
            <a:r>
              <a:rPr lang="en-US" altLang="zh-TW" sz="2600" dirty="0">
                <a:solidFill>
                  <a:schemeClr val="tx1"/>
                </a:solidFill>
              </a:rPr>
              <a:t>.</a:t>
            </a:r>
          </a:p>
          <a:p>
            <a:pPr marL="685800" lvl="1" indent="-342900">
              <a:spcBef>
                <a:spcPts val="1800"/>
              </a:spcBef>
            </a:pPr>
            <a:r>
              <a:rPr lang="en-US" altLang="zh-TW" sz="2800" dirty="0">
                <a:solidFill>
                  <a:schemeClr val="tx1"/>
                </a:solidFill>
              </a:rPr>
              <a:t>For Python, some important modules are:</a:t>
            </a:r>
          </a:p>
          <a:p>
            <a:pPr marL="971550" lvl="2"/>
            <a:r>
              <a:rPr lang="en-US" altLang="zh-TW" sz="2800" dirty="0" err="1">
                <a:solidFill>
                  <a:schemeClr val="tx1"/>
                </a:solidFill>
              </a:rPr>
              <a:t>itertools</a:t>
            </a:r>
            <a:r>
              <a:rPr lang="en-US" altLang="zh-TW" sz="2800" dirty="0">
                <a:solidFill>
                  <a:schemeClr val="tx1"/>
                </a:solidFill>
              </a:rPr>
              <a:t>, </a:t>
            </a:r>
            <a:r>
              <a:rPr lang="en-US" altLang="zh-TW" sz="2800" dirty="0" err="1">
                <a:solidFill>
                  <a:schemeClr val="tx1"/>
                </a:solidFill>
              </a:rPr>
              <a:t>functools</a:t>
            </a:r>
            <a:r>
              <a:rPr lang="en-US" altLang="zh-TW" sz="2800" dirty="0">
                <a:solidFill>
                  <a:schemeClr val="tx1"/>
                </a:solidFill>
              </a:rPr>
              <a:t>, operators, collections, bisect, copy, math, random, </a:t>
            </a:r>
            <a:r>
              <a:rPr lang="en-US" altLang="zh-TW" sz="2800" dirty="0" err="1">
                <a:solidFill>
                  <a:schemeClr val="tx1"/>
                </a:solidFill>
              </a:rPr>
              <a:t>Numpy</a:t>
            </a:r>
            <a:r>
              <a:rPr lang="en-US" altLang="zh-TW" sz="2800" dirty="0">
                <a:solidFill>
                  <a:schemeClr val="tx1"/>
                </a:solidFill>
              </a:rPr>
              <a:t>, </a:t>
            </a:r>
          </a:p>
          <a:p>
            <a:pPr marL="1028700" lvl="3" indent="0">
              <a:spcBef>
                <a:spcPts val="200"/>
              </a:spcBef>
              <a:buClr>
                <a:schemeClr val="bg1"/>
              </a:buClr>
              <a:buNone/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</a:rPr>
              <a:t>re,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</a:rPr>
              <a:t>os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</a:rPr>
              <a:t>, sys, pickle,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</a:rPr>
              <a:t>abc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</a:rPr>
              <a:t>, numbers,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</a:rPr>
              <a:t>dataclasses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</a:rPr>
              <a:t>...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-1" y="114300"/>
            <a:ext cx="973772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914400">
              <a:lnSpc>
                <a:spcPct val="85000"/>
              </a:lnSpc>
            </a:pPr>
            <a:r>
              <a:rPr lang="en-US" altLang="zh-TW" sz="4400" kern="0" dirty="0">
                <a:latin typeface="Elephant" panose="02020904090505020303" pitchFamily="18" charset="0"/>
              </a:rPr>
              <a:t>To claim to “know” a computer language, we ought to:</a:t>
            </a:r>
          </a:p>
        </p:txBody>
      </p:sp>
      <p:sp>
        <p:nvSpPr>
          <p:cNvPr id="5" name="Rounded Rectangular Callout 6">
            <a:extLst>
              <a:ext uri="{FF2B5EF4-FFF2-40B4-BE49-F238E27FC236}">
                <a16:creationId xmlns:a16="http://schemas.microsoft.com/office/drawing/2014/main" id="{31F7AE81-BFE0-4C4F-819D-B0E080D7DFB0}"/>
              </a:ext>
            </a:extLst>
          </p:cNvPr>
          <p:cNvSpPr/>
          <p:nvPr/>
        </p:nvSpPr>
        <p:spPr bwMode="auto">
          <a:xfrm>
            <a:off x="964980" y="3482810"/>
            <a:ext cx="5291426" cy="1524000"/>
          </a:xfrm>
          <a:prstGeom prst="wedgeRoundRectCallout">
            <a:avLst>
              <a:gd name="adj1" fmla="val 21267"/>
              <a:gd name="adj2" fmla="val -158610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200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We know all of these, except for one called “class”…</a:t>
            </a:r>
            <a:endParaRPr lang="zh-TW" altLang="en-US" sz="3200" dirty="0">
              <a:solidFill>
                <a:srgbClr val="C00000"/>
              </a:solidFill>
              <a:latin typeface="Times New Roman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23530978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 mod="1"/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2" y="0"/>
            <a:ext cx="9296400" cy="6858000"/>
          </a:xfrm>
        </p:spPr>
        <p:txBody>
          <a:bodyPr/>
          <a:lstStyle/>
          <a:p>
            <a:pPr marL="95250" indent="0" algn="ctr" eaLnBrk="1">
              <a:lnSpc>
                <a:spcPct val="83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r>
              <a:rPr lang="en-US" altLang="en-US" sz="4000" dirty="0">
                <a:solidFill>
                  <a:srgbClr val="2D2D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vs </a:t>
            </a: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endParaRPr lang="en-GB" altLang="en-US" sz="3600" dirty="0">
              <a:solidFill>
                <a:srgbClr val="2D2DB9"/>
              </a:solidFill>
              <a:latin typeface="Lucida Console" panose="020B0609040504020204" pitchFamily="49" charset="0"/>
            </a:endParaRPr>
          </a:p>
          <a:p>
            <a:pPr lvl="1">
              <a:lnSpc>
                <a:spcPct val="75000"/>
              </a:lnSpc>
              <a:spcBef>
                <a:spcPts val="0"/>
              </a:spcBef>
            </a:pPr>
            <a:r>
              <a:rPr lang="en-US" altLang="zh-TW" sz="3400" dirty="0"/>
              <a:t>Static methods know nothing about the class and just deal with the parameters: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US" altLang="en-US" sz="1200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class Person: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age = 20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   print('The age is:',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cls.age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spc="-2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</a:t>
            </a:r>
            <a:r>
              <a:rPr lang="en-US" altLang="en-US" sz="2400" spc="-20" dirty="0">
                <a:solidFill>
                  <a:srgbClr val="FF0000"/>
                </a:solidFill>
                <a:latin typeface="Lucida Fax" panose="02060602050505020204" pitchFamily="18" charset="0"/>
              </a:rPr>
              <a:t>I have to give an argument: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Traceback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(most recent call last):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 File "&lt;</a:t>
            </a: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stdin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&gt;", line 1, in &lt;module&gt;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50" dirty="0" err="1">
                <a:solidFill>
                  <a:srgbClr val="FF9797"/>
                </a:solidFill>
                <a:latin typeface="Lucida Fax" panose="02060602050505020204" pitchFamily="18" charset="0"/>
              </a:rPr>
              <a:t>TypeError</a:t>
            </a:r>
            <a:r>
              <a:rPr lang="en-US" altLang="en-US" sz="2400" spc="-150" dirty="0">
                <a:solidFill>
                  <a:srgbClr val="FF9797"/>
                </a:solidFill>
                <a:latin typeface="Lucida Fax" panose="02060602050505020204" pitchFamily="18" charset="0"/>
              </a:rPr>
              <a:t>:</a:t>
            </a:r>
            <a:r>
              <a:rPr lang="en-US" altLang="en-US" sz="2000" spc="-150" dirty="0">
                <a:solidFill>
                  <a:srgbClr val="FF9797"/>
                </a:solidFill>
                <a:latin typeface="Lucida Fax" panose="02060602050505020204" pitchFamily="18" charset="0"/>
              </a:rPr>
              <a:t> </a:t>
            </a:r>
            <a:r>
              <a:rPr lang="en-US" altLang="en-US" sz="2400" spc="-150" dirty="0" err="1">
                <a:solidFill>
                  <a:srgbClr val="FF0000"/>
                </a:solidFill>
                <a:latin typeface="Lucida Fax" panose="02060602050505020204" pitchFamily="18" charset="0"/>
              </a:rPr>
              <a:t>printAge</a:t>
            </a:r>
            <a:r>
              <a:rPr lang="en-US" altLang="en-US" sz="2400" spc="-150" dirty="0">
                <a:solidFill>
                  <a:srgbClr val="FF0000"/>
                </a:solidFill>
                <a:latin typeface="Lucida Fax" panose="02060602050505020204" pitchFamily="18" charset="0"/>
              </a:rPr>
              <a:t>() missing 1 required positional argument:</a:t>
            </a:r>
            <a:r>
              <a:rPr lang="en-US" altLang="en-US" sz="2000" spc="-150" dirty="0">
                <a:solidFill>
                  <a:srgbClr val="FF0000"/>
                </a:solidFill>
                <a:latin typeface="Lucida Fax" panose="02060602050505020204" pitchFamily="18" charset="0"/>
              </a:rPr>
              <a:t> </a:t>
            </a:r>
            <a:r>
              <a:rPr lang="en-US" altLang="en-US" sz="2400" spc="-400" dirty="0">
                <a:solidFill>
                  <a:srgbClr val="FF0000"/>
                </a:solidFill>
                <a:latin typeface="Lucida Fax" panose="02060602050505020204" pitchFamily="18" charset="0"/>
              </a:rPr>
              <a:t>'</a:t>
            </a:r>
            <a:r>
              <a:rPr lang="en-US" altLang="en-US" sz="2400" spc="-150" dirty="0" err="1">
                <a:solidFill>
                  <a:srgbClr val="FF0000"/>
                </a:solidFill>
                <a:latin typeface="Lucida Fax" panose="02060602050505020204" pitchFamily="18" charset="0"/>
              </a:rPr>
              <a:t>cl</a:t>
            </a:r>
            <a:r>
              <a:rPr lang="en-US" altLang="en-US" sz="2400" spc="-300" dirty="0" err="1">
                <a:solidFill>
                  <a:srgbClr val="FF0000"/>
                </a:solidFill>
                <a:latin typeface="Lucida Fax" panose="02060602050505020204" pitchFamily="18" charset="0"/>
              </a:rPr>
              <a:t>s</a:t>
            </a:r>
            <a:r>
              <a:rPr lang="en-US" altLang="en-US" sz="2400" spc="-150" dirty="0">
                <a:solidFill>
                  <a:srgbClr val="FF0000"/>
                </a:solidFill>
                <a:latin typeface="Lucida Fax" panose="02060602050505020204" pitchFamily="18" charset="0"/>
              </a:rPr>
              <a:t>'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#Why doesn’t it crash, this time?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The age is: 20</a:t>
            </a:r>
          </a:p>
          <a:p>
            <a:pPr marL="95250" indent="0" eaLnBrk="1">
              <a:lnSpc>
                <a:spcPct val="6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436946984"/>
      </p:ext>
    </p:extLst>
  </p:cSld>
  <p:clrMapOvr>
    <a:masterClrMapping/>
  </p:clrMapOvr>
  <p:transition spd="med"/>
  <p:extLst mod="1"/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2" y="0"/>
            <a:ext cx="9296400" cy="6858000"/>
          </a:xfrm>
        </p:spPr>
        <p:txBody>
          <a:bodyPr/>
          <a:lstStyle/>
          <a:p>
            <a:pPr marL="95250" indent="0" algn="ctr" eaLnBrk="1">
              <a:lnSpc>
                <a:spcPct val="83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r>
              <a:rPr lang="en-US" altLang="en-US" sz="4000" dirty="0">
                <a:solidFill>
                  <a:srgbClr val="2D2D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vs </a:t>
            </a: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endParaRPr lang="en-GB" altLang="en-US" sz="3600" dirty="0">
              <a:solidFill>
                <a:srgbClr val="2D2DB9"/>
              </a:solidFill>
              <a:latin typeface="Lucida Console" panose="020B0609040504020204" pitchFamily="49" charset="0"/>
            </a:endParaRPr>
          </a:p>
          <a:p>
            <a:pPr lvl="1">
              <a:lnSpc>
                <a:spcPct val="75000"/>
              </a:lnSpc>
              <a:spcBef>
                <a:spcPts val="0"/>
              </a:spcBef>
            </a:pPr>
            <a:r>
              <a:rPr lang="en-US" altLang="zh-TW" sz="3400" dirty="0"/>
              <a:t>Static methods know nothing about the class and just deal with the parameters: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US" altLang="en-US" sz="1200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class Person: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age = 20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@</a:t>
            </a:r>
            <a:r>
              <a:rPr lang="en-US" altLang="en-US" sz="24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classmethod</a:t>
            </a:r>
            <a:endParaRPr lang="en-US" altLang="en-US" sz="2400" dirty="0">
              <a:solidFill>
                <a:srgbClr val="FF0000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   print('The age is:',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cls.age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spc="-2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</a:t>
            </a:r>
            <a:r>
              <a:rPr lang="en-US" altLang="en-US" sz="2400" spc="-20" dirty="0">
                <a:solidFill>
                  <a:srgbClr val="FF0000"/>
                </a:solidFill>
                <a:latin typeface="Lucida Fax" panose="02060602050505020204" pitchFamily="18" charset="0"/>
              </a:rPr>
              <a:t>OK now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The age is: 20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#Don’t declare it twice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Traceback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(most recent call last):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 File "&lt;</a:t>
            </a: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stdin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&gt;", line 1, in &lt;module&gt;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70" dirty="0" err="1">
                <a:solidFill>
                  <a:srgbClr val="FF9797"/>
                </a:solidFill>
                <a:latin typeface="Lucida Fax" panose="02060602050505020204" pitchFamily="18" charset="0"/>
              </a:rPr>
              <a:t>TypeError</a:t>
            </a:r>
            <a:r>
              <a:rPr lang="en-US" altLang="en-US" sz="2400" spc="-170" dirty="0">
                <a:solidFill>
                  <a:srgbClr val="FF9797"/>
                </a:solidFill>
                <a:latin typeface="Lucida Fax" panose="02060602050505020204" pitchFamily="18" charset="0"/>
              </a:rPr>
              <a:t>: </a:t>
            </a:r>
            <a:r>
              <a:rPr lang="en-US" altLang="en-US" sz="2400" spc="-170" dirty="0" err="1">
                <a:solidFill>
                  <a:srgbClr val="FF9797"/>
                </a:solidFill>
                <a:latin typeface="Lucida Fax" panose="02060602050505020204" pitchFamily="18" charset="0"/>
              </a:rPr>
              <a:t>printAge</a:t>
            </a:r>
            <a:r>
              <a:rPr lang="en-US" altLang="en-US" sz="2400" spc="-170" dirty="0">
                <a:solidFill>
                  <a:srgbClr val="FF9797"/>
                </a:solidFill>
                <a:latin typeface="Lucida Fax" panose="02060602050505020204" pitchFamily="18" charset="0"/>
              </a:rPr>
              <a:t>() takes 1 positional argument but 2 were given</a:t>
            </a:r>
          </a:p>
          <a:p>
            <a:pPr marL="95250" indent="0" eaLnBrk="1">
              <a:lnSpc>
                <a:spcPct val="6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3451735146"/>
      </p:ext>
    </p:extLst>
  </p:cSld>
  <p:clrMapOvr>
    <a:masterClrMapping/>
  </p:clrMapOvr>
  <p:transition spd="med"/>
  <p:extLst mod="1"/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43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96862" y="0"/>
            <a:ext cx="9296400" cy="6858000"/>
          </a:xfrm>
        </p:spPr>
        <p:txBody>
          <a:bodyPr/>
          <a:lstStyle/>
          <a:p>
            <a:pPr marL="95250" indent="0" algn="ctr" eaLnBrk="1">
              <a:lnSpc>
                <a:spcPct val="83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r>
              <a:rPr lang="en-US" altLang="en-US" sz="4000" dirty="0">
                <a:solidFill>
                  <a:srgbClr val="2D2DB9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vs </a:t>
            </a:r>
            <a:r>
              <a:rPr lang="en-US" altLang="en-US" sz="4000" dirty="0" err="1">
                <a:solidFill>
                  <a:srgbClr val="2D2DB9"/>
                </a:solidFill>
                <a:latin typeface="Lucida Console" panose="020B0609040504020204" pitchFamily="49" charset="0"/>
              </a:rPr>
              <a:t>staticmethod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(</a:t>
            </a:r>
            <a:r>
              <a:rPr lang="en-US" altLang="en-US" sz="1100" b="1" dirty="0">
                <a:solidFill>
                  <a:srgbClr val="2D2DB9"/>
                </a:solidFill>
                <a:latin typeface="MS PGothic" panose="020B0600070205080204" pitchFamily="34" charset="-128"/>
              </a:rPr>
              <a:t> </a:t>
            </a:r>
            <a:r>
              <a:rPr lang="en-US" altLang="en-US" sz="4000" b="1" dirty="0">
                <a:solidFill>
                  <a:srgbClr val="2D2DB9"/>
                </a:solidFill>
                <a:latin typeface="MS PGothic" panose="020B0600070205080204" pitchFamily="34" charset="-128"/>
              </a:rPr>
              <a:t>)</a:t>
            </a:r>
            <a:endParaRPr lang="en-GB" altLang="en-US" sz="3600" dirty="0">
              <a:solidFill>
                <a:srgbClr val="2D2DB9"/>
              </a:solidFill>
              <a:latin typeface="Lucida Console" panose="020B0609040504020204" pitchFamily="49" charset="0"/>
            </a:endParaRPr>
          </a:p>
          <a:p>
            <a:pPr lvl="1">
              <a:lnSpc>
                <a:spcPct val="75000"/>
              </a:lnSpc>
              <a:spcBef>
                <a:spcPts val="0"/>
              </a:spcBef>
            </a:pPr>
            <a:r>
              <a:rPr lang="en-US" altLang="zh-TW" sz="3400" dirty="0"/>
              <a:t>Static methods know nothing about the class and just deal with the parameters: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endParaRPr lang="en-US" altLang="en-US" sz="1200" dirty="0">
              <a:solidFill>
                <a:schemeClr val="bg1">
                  <a:lumMod val="85000"/>
                </a:schemeClr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class Person: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age = 20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def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     print('The age is:',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cls.age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   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spc="-2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95250" indent="0" eaLnBrk="1">
              <a:lnSpc>
                <a:spcPct val="75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</a:t>
            </a:r>
            <a:r>
              <a:rPr lang="en-US" altLang="en-US" sz="2400" spc="-20" dirty="0">
                <a:solidFill>
                  <a:srgbClr val="FF0000"/>
                </a:solidFill>
                <a:latin typeface="Lucida Fax" panose="02060602050505020204" pitchFamily="18" charset="0"/>
              </a:rPr>
              <a:t>OK now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The age is: 20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classmethod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Person.printAge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  <a:r>
              <a:rPr lang="en-US" altLang="en-US" sz="2400" dirty="0">
                <a:solidFill>
                  <a:srgbClr val="FF0000"/>
                </a:solidFill>
                <a:latin typeface="Lucida Fax" panose="02060602050505020204" pitchFamily="18" charset="0"/>
              </a:rPr>
              <a:t>#Don’t declare it twice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Traceback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(most recent call last):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  File "&lt;</a:t>
            </a:r>
            <a:r>
              <a:rPr lang="en-US" altLang="en-US" sz="2400" spc="-100" dirty="0" err="1">
                <a:solidFill>
                  <a:srgbClr val="FF9797"/>
                </a:solidFill>
                <a:latin typeface="Lucida Fax" panose="02060602050505020204" pitchFamily="18" charset="0"/>
              </a:rPr>
              <a:t>stdin</a:t>
            </a:r>
            <a:r>
              <a:rPr lang="en-US" altLang="en-US" sz="2400" spc="-100" dirty="0">
                <a:solidFill>
                  <a:srgbClr val="FF9797"/>
                </a:solidFill>
                <a:latin typeface="Lucida Fax" panose="02060602050505020204" pitchFamily="18" charset="0"/>
              </a:rPr>
              <a:t>&gt;", line 1, in &lt;module&gt;</a:t>
            </a:r>
          </a:p>
          <a:p>
            <a:pPr marL="95250" indent="0" eaLnBrk="1">
              <a:lnSpc>
                <a:spcPct val="8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spc="-170" dirty="0" err="1">
                <a:solidFill>
                  <a:srgbClr val="FF9797"/>
                </a:solidFill>
                <a:latin typeface="Lucida Fax" panose="02060602050505020204" pitchFamily="18" charset="0"/>
              </a:rPr>
              <a:t>TypeError</a:t>
            </a:r>
            <a:r>
              <a:rPr lang="en-US" altLang="en-US" sz="2400" spc="-170" dirty="0">
                <a:solidFill>
                  <a:srgbClr val="FF9797"/>
                </a:solidFill>
                <a:latin typeface="Lucida Fax" panose="02060602050505020204" pitchFamily="18" charset="0"/>
              </a:rPr>
              <a:t>: </a:t>
            </a:r>
            <a:r>
              <a:rPr lang="en-US" altLang="en-US" sz="2400" spc="-170" dirty="0" err="1">
                <a:solidFill>
                  <a:srgbClr val="FF9797"/>
                </a:solidFill>
                <a:latin typeface="Lucida Fax" panose="02060602050505020204" pitchFamily="18" charset="0"/>
              </a:rPr>
              <a:t>printAge</a:t>
            </a:r>
            <a:r>
              <a:rPr lang="en-US" altLang="en-US" sz="2400" spc="-170" dirty="0">
                <a:solidFill>
                  <a:srgbClr val="FF9797"/>
                </a:solidFill>
                <a:latin typeface="Lucida Fax" panose="02060602050505020204" pitchFamily="18" charset="0"/>
              </a:rPr>
              <a:t>() takes 1 positional argument but 2 were given</a:t>
            </a:r>
          </a:p>
          <a:p>
            <a:pPr marL="95250" indent="0" eaLnBrk="1">
              <a:lnSpc>
                <a:spcPct val="60000"/>
              </a:lnSpc>
              <a:spcBef>
                <a:spcPts val="0"/>
              </a:spcBef>
              <a:buClr>
                <a:srgbClr val="006600"/>
              </a:buClr>
              <a:buSzPct val="55000"/>
              <a:buNone/>
              <a:tabLst>
                <a:tab pos="363538" algn="l"/>
                <a:tab pos="468313" algn="l"/>
                <a:tab pos="882650" algn="l"/>
                <a:tab pos="1298575" algn="l"/>
                <a:tab pos="1712913" algn="l"/>
                <a:tab pos="2127250" algn="l"/>
                <a:tab pos="2541588" algn="l"/>
                <a:tab pos="2957513" algn="l"/>
                <a:tab pos="3371850" algn="l"/>
                <a:tab pos="3786188" algn="l"/>
                <a:tab pos="4200525" algn="l"/>
                <a:tab pos="4616450" algn="l"/>
                <a:tab pos="5030788" algn="l"/>
                <a:tab pos="5445125" algn="l"/>
                <a:tab pos="5859463" algn="l"/>
                <a:tab pos="6275388" algn="l"/>
                <a:tab pos="6689725" algn="l"/>
                <a:tab pos="7104063" algn="l"/>
                <a:tab pos="7518400" algn="l"/>
                <a:tab pos="7934325" algn="l"/>
                <a:tab pos="8348663" algn="l"/>
              </a:tabLst>
            </a:pPr>
            <a:r>
              <a:rPr lang="en-US" altLang="en-US" sz="2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1061059181"/>
      </p:ext>
    </p:extLst>
  </p:cSld>
  <p:clrMapOvr>
    <a:masterClrMapping/>
  </p:clrMapOvr>
  <p:transition spd="med"/>
  <p:extLst mod="1"/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10191"/>
            <a:ext cx="9067800" cy="5968172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55563">
              <a:lnSpc>
                <a:spcPct val="92000"/>
              </a:lnSpc>
            </a:pPr>
            <a:r>
              <a:rPr lang="en-US" altLang="en-US" sz="3200" spc="50" dirty="0">
                <a:solidFill>
                  <a:srgbClr val="222222"/>
                </a:solidFill>
                <a:ea typeface="source sans pro"/>
              </a:rPr>
              <a:t>There are 2 ways to use decorators on classes:</a:t>
            </a:r>
          </a:p>
          <a:p>
            <a:pPr marL="55563">
              <a:lnSpc>
                <a:spcPct val="92000"/>
              </a:lnSpc>
              <a:spcBef>
                <a:spcPts val="600"/>
              </a:spcBef>
            </a:pPr>
            <a:r>
              <a:rPr lang="en-US" altLang="en-US" sz="3200" spc="100" dirty="0">
                <a:solidFill>
                  <a:srgbClr val="222222"/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  <a:t>1.Decorating the methods of a class.</a:t>
            </a:r>
          </a:p>
          <a:p>
            <a:pPr marL="511175">
              <a:lnSpc>
                <a:spcPct val="92000"/>
              </a:lnSpc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This is like what we’ve been doing with functions</a:t>
            </a:r>
          </a:p>
          <a:p>
            <a:pPr marL="511175">
              <a:lnSpc>
                <a:spcPct val="92000"/>
              </a:lnSpc>
              <a:spcBef>
                <a:spcPts val="1200"/>
              </a:spcBef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Some decorators are even Python built-ins: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classmethod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 and </a:t>
            </a: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staticmethod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:</a:t>
            </a:r>
            <a:br>
              <a:rPr lang="en-US" altLang="en-US" sz="2800" spc="100" dirty="0">
                <a:solidFill>
                  <a:srgbClr val="222222"/>
                </a:solidFill>
                <a:ea typeface="source sans pro"/>
              </a:rPr>
            </a:br>
            <a:r>
              <a:rPr lang="en-US" altLang="en-US" sz="2800" spc="100" dirty="0">
                <a:solidFill>
                  <a:srgbClr val="FF0000"/>
                </a:solidFill>
                <a:ea typeface="source sans pro"/>
              </a:rPr>
              <a:t>These are used to define methods inside a class namespace that are not connected to a particular instance of that class.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@property</a:t>
            </a: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bg1"/>
                </a:solidFill>
                <a:ea typeface="source sans pro"/>
              </a:rPr>
              <a:t>	This is used to customize getters and setters for class attributes. </a:t>
            </a:r>
          </a:p>
          <a:p>
            <a:pPr marL="914400" indent="-403225">
              <a:lnSpc>
                <a:spcPct val="92000"/>
              </a:lnSpc>
            </a:pP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  <a:p>
            <a:pPr marL="569913" indent="-403225">
              <a:lnSpc>
                <a:spcPct val="92000"/>
              </a:lnSpc>
            </a:pPr>
            <a:r>
              <a:rPr lang="en-US" altLang="en-US" sz="5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  <a:t>2.Decorating the whole class.</a:t>
            </a:r>
            <a:br>
              <a:rPr lang="en-US" altLang="en-US" sz="30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</a:b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b="1" dirty="0"/>
              <a:t>Decorating classes</a:t>
            </a:r>
          </a:p>
        </p:txBody>
      </p:sp>
    </p:spTree>
    <p:extLst>
      <p:ext uri="{BB962C8B-B14F-4D97-AF65-F5344CB8AC3E}">
        <p14:creationId xmlns:p14="http://schemas.microsoft.com/office/powerpoint/2010/main" val="86428335"/>
      </p:ext>
    </p:extLst>
  </p:cSld>
  <p:clrMapOvr>
    <a:masterClrMapping/>
  </p:clrMapOvr>
  <p:extLst mod="1"/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10191"/>
            <a:ext cx="9067800" cy="5727530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55563">
              <a:lnSpc>
                <a:spcPct val="92000"/>
              </a:lnSpc>
            </a:pPr>
            <a:r>
              <a:rPr lang="en-US" altLang="en-US" sz="3200" spc="50" dirty="0">
                <a:solidFill>
                  <a:srgbClr val="222222"/>
                </a:solidFill>
                <a:ea typeface="source sans pro"/>
              </a:rPr>
              <a:t>There are 2 ways to use decorators on classes:</a:t>
            </a:r>
          </a:p>
          <a:p>
            <a:pPr marL="55563">
              <a:lnSpc>
                <a:spcPct val="92000"/>
              </a:lnSpc>
              <a:spcBef>
                <a:spcPts val="600"/>
              </a:spcBef>
            </a:pPr>
            <a:r>
              <a:rPr lang="en-US" altLang="en-US" sz="3200" spc="100" dirty="0">
                <a:solidFill>
                  <a:srgbClr val="222222"/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  <a:t>1.Decorating the methods of a class.</a:t>
            </a:r>
          </a:p>
          <a:p>
            <a:pPr marL="511175">
              <a:lnSpc>
                <a:spcPct val="92000"/>
              </a:lnSpc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This is like what we’ve been doing with functions</a:t>
            </a:r>
          </a:p>
          <a:p>
            <a:pPr marL="511175">
              <a:lnSpc>
                <a:spcPct val="92000"/>
              </a:lnSpc>
              <a:spcBef>
                <a:spcPts val="1200"/>
              </a:spcBef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Some decorators are even Python built-ins: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classmethod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 and </a:t>
            </a: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staticmethod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:</a:t>
            </a:r>
            <a:br>
              <a:rPr lang="en-US" altLang="en-US" sz="2800" spc="100" dirty="0">
                <a:solidFill>
                  <a:srgbClr val="222222"/>
                </a:solidFill>
                <a:ea typeface="source sans pro"/>
              </a:rPr>
            </a:b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These are used to define methods inside a class namespace that are not connected to a particular instance of that class.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@property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: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	</a:t>
            </a:r>
            <a:r>
              <a:rPr lang="en-US" altLang="en-US" sz="2800" spc="100" dirty="0">
                <a:solidFill>
                  <a:srgbClr val="FF0000"/>
                </a:solidFill>
                <a:ea typeface="source sans pro"/>
              </a:rPr>
              <a:t>This is used to customize getters and setters for class attributes. </a:t>
            </a:r>
          </a:p>
          <a:p>
            <a:pPr marL="914400" indent="-403225">
              <a:lnSpc>
                <a:spcPct val="92000"/>
              </a:lnSpc>
            </a:pPr>
            <a:endParaRPr lang="en-US" altLang="en-US" sz="1200" spc="100" dirty="0">
              <a:solidFill>
                <a:srgbClr val="222222"/>
              </a:solidFill>
              <a:ea typeface="source sans pro"/>
            </a:endParaRPr>
          </a:p>
          <a:p>
            <a:pPr marL="569913" indent="-403225">
              <a:lnSpc>
                <a:spcPct val="92000"/>
              </a:lnSpc>
            </a:pPr>
            <a:r>
              <a:rPr lang="en-US" altLang="en-US" sz="5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  <a:t>2.Decorating the whole class.</a:t>
            </a:r>
            <a:br>
              <a:rPr lang="en-US" altLang="en-US" sz="3000" b="1" spc="100" dirty="0">
                <a:solidFill>
                  <a:schemeClr val="bg1">
                    <a:lumMod val="65000"/>
                  </a:schemeClr>
                </a:solidFill>
                <a:ea typeface="source sans pro"/>
              </a:rPr>
            </a:br>
            <a:endParaRPr lang="en-US" altLang="en-US" sz="2800" spc="100" dirty="0">
              <a:solidFill>
                <a:srgbClr val="222222"/>
              </a:solidFill>
              <a:ea typeface="source sans pro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b="1" dirty="0"/>
              <a:t>Decorating classes</a:t>
            </a:r>
          </a:p>
        </p:txBody>
      </p:sp>
    </p:spTree>
    <p:extLst>
      <p:ext uri="{BB962C8B-B14F-4D97-AF65-F5344CB8AC3E}">
        <p14:creationId xmlns:p14="http://schemas.microsoft.com/office/powerpoint/2010/main" val="926917306"/>
      </p:ext>
    </p:extLst>
  </p:cSld>
  <p:clrMapOvr>
    <a:masterClrMapping/>
  </p:clrMapOvr>
  <p:extLst mod="1"/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373062" y="810192"/>
            <a:ext cx="9067800" cy="6364563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55563">
              <a:lnSpc>
                <a:spcPct val="92000"/>
              </a:lnSpc>
            </a:pPr>
            <a:r>
              <a:rPr lang="en-US" altLang="en-US" sz="3200" spc="50" dirty="0">
                <a:solidFill>
                  <a:srgbClr val="222222"/>
                </a:solidFill>
                <a:ea typeface="source sans pro"/>
              </a:rPr>
              <a:t>There are 2 ways to use decorators on classes:</a:t>
            </a:r>
          </a:p>
          <a:p>
            <a:pPr marL="55563">
              <a:lnSpc>
                <a:spcPct val="92000"/>
              </a:lnSpc>
              <a:spcBef>
                <a:spcPts val="600"/>
              </a:spcBef>
            </a:pPr>
            <a:r>
              <a:rPr lang="en-US" altLang="en-US" sz="3200" spc="100" dirty="0">
                <a:solidFill>
                  <a:srgbClr val="222222"/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  <a:t>1.Decorating the methods of a class.</a:t>
            </a:r>
          </a:p>
          <a:p>
            <a:pPr marL="511175">
              <a:lnSpc>
                <a:spcPct val="92000"/>
              </a:lnSpc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This is like what we’ve been doing with functions</a:t>
            </a:r>
          </a:p>
          <a:p>
            <a:pPr marL="511175">
              <a:lnSpc>
                <a:spcPct val="92000"/>
              </a:lnSpc>
              <a:spcBef>
                <a:spcPts val="1200"/>
              </a:spcBef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Some decorators are even Python built-ins: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classmethod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 and </a:t>
            </a: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staticmethod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:</a:t>
            </a:r>
            <a:br>
              <a:rPr lang="en-US" altLang="en-US" sz="2800" spc="100" dirty="0">
                <a:solidFill>
                  <a:srgbClr val="222222"/>
                </a:solidFill>
                <a:ea typeface="source sans pro"/>
              </a:rPr>
            </a:b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These are used to define methods inside a class namespace that are not connected to a particular instance of that class.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@property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:</a:t>
            </a:r>
          </a:p>
          <a:p>
            <a:pPr marL="914400" indent="-403225">
              <a:lnSpc>
                <a:spcPct val="92000"/>
              </a:lnSpc>
            </a:pP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	This is used to customize getters and setters for class attributes. </a:t>
            </a:r>
          </a:p>
          <a:p>
            <a:pPr marL="914400" indent="-403225">
              <a:lnSpc>
                <a:spcPct val="92000"/>
              </a:lnSpc>
            </a:pPr>
            <a:endParaRPr lang="en-US" altLang="en-US" sz="1200" spc="100" dirty="0">
              <a:solidFill>
                <a:srgbClr val="222222"/>
              </a:solidFill>
              <a:ea typeface="source sans pro"/>
            </a:endParaRPr>
          </a:p>
          <a:p>
            <a:pPr marL="569913" indent="-403225">
              <a:lnSpc>
                <a:spcPct val="92000"/>
              </a:lnSpc>
            </a:pPr>
            <a:r>
              <a:rPr lang="en-US" altLang="en-US" sz="500" b="1" spc="100" dirty="0">
                <a:solidFill>
                  <a:srgbClr val="222222"/>
                </a:solidFill>
                <a:ea typeface="source sans pro"/>
              </a:rPr>
              <a:t> </a:t>
            </a:r>
            <a: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  <a:t>2.Decorating the whole class.</a:t>
            </a:r>
            <a:br>
              <a:rPr lang="en-US" altLang="en-US" sz="3000" b="1" spc="100" dirty="0">
                <a:solidFill>
                  <a:srgbClr val="222222"/>
                </a:solidFill>
                <a:ea typeface="source sans pro"/>
              </a:rPr>
            </a:br>
            <a:r>
              <a:rPr lang="en-US" altLang="en-US" sz="2800" spc="100" dirty="0">
                <a:solidFill>
                  <a:srgbClr val="FF0000"/>
                </a:solidFill>
                <a:ea typeface="source sans pro"/>
              </a:rPr>
              <a:t>A built-in decorator for this is the new </a:t>
            </a:r>
            <a:r>
              <a:rPr lang="en-US" altLang="en-US" sz="2800" spc="100" dirty="0">
                <a:solidFill>
                  <a:schemeClr val="accent2"/>
                </a:solidFill>
                <a:ea typeface="source sans pro"/>
              </a:rPr>
              <a:t>@</a:t>
            </a:r>
            <a:r>
              <a:rPr lang="en-US" altLang="en-US" sz="2800" spc="100" dirty="0" err="1">
                <a:solidFill>
                  <a:schemeClr val="accent2"/>
                </a:solidFill>
                <a:ea typeface="source sans pro"/>
              </a:rPr>
              <a:t>dataclasses</a:t>
            </a:r>
            <a:r>
              <a:rPr lang="en-US" altLang="en-US" sz="2800" spc="100" dirty="0">
                <a:solidFill>
                  <a:srgbClr val="222222"/>
                </a:solidFill>
                <a:ea typeface="source sans pro"/>
              </a:rPr>
              <a:t> </a:t>
            </a:r>
            <a:r>
              <a:rPr lang="en-US" altLang="en-US" sz="2800" spc="100" dirty="0">
                <a:solidFill>
                  <a:srgbClr val="FF0000"/>
                </a:solidFill>
                <a:ea typeface="source sans pro"/>
              </a:rPr>
              <a:t>module in Python 3.7.</a:t>
            </a: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b="1" dirty="0"/>
              <a:t>Decorating classes</a:t>
            </a:r>
          </a:p>
        </p:txBody>
      </p:sp>
    </p:spTree>
    <p:extLst>
      <p:ext uri="{BB962C8B-B14F-4D97-AF65-F5344CB8AC3E}">
        <p14:creationId xmlns:p14="http://schemas.microsoft.com/office/powerpoint/2010/main" val="1062175373"/>
      </p:ext>
    </p:extLst>
  </p:cSld>
  <p:clrMapOvr>
    <a:masterClrMapping/>
  </p:clrMapOvr>
  <p:extLst mod="1"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1" y="0"/>
            <a:ext cx="9737725" cy="762000"/>
          </a:xfrm>
        </p:spPr>
        <p:txBody>
          <a:bodyPr/>
          <a:lstStyle/>
          <a:p>
            <a:r>
              <a:rPr lang="en-US" altLang="zh-TW" sz="4400" dirty="0">
                <a:latin typeface="Elephant" panose="02020904090505020303" pitchFamily="18" charset="0"/>
              </a:rPr>
              <a:t>What are the Python keywords?</a:t>
            </a:r>
            <a:endParaRPr lang="zh-TW" altLang="en-US" sz="4400" dirty="0">
              <a:latin typeface="Elephant" panose="02020904090505020303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9262" y="762000"/>
            <a:ext cx="8839200" cy="6096000"/>
          </a:xfrm>
        </p:spPr>
        <p:txBody>
          <a:bodyPr/>
          <a:lstStyle/>
          <a:p>
            <a:pPr marL="0" indent="0">
              <a:buNone/>
            </a:pP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from keyword import </a:t>
            </a:r>
            <a:r>
              <a:rPr lang="en-US" altLang="zh-TW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kwlist</a:t>
            </a:r>
            <a:endParaRPr lang="en-US" altLang="zh-TW" sz="28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8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kwlist</a:t>
            </a:r>
            <a:endParaRPr lang="en-US" altLang="zh-TW" sz="28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marL="0" indent="0">
              <a:buNone/>
            </a:pPr>
            <a:r>
              <a:rPr lang="en-US" altLang="zh-TW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['False', 'None', 'True', 'and', 'as', 'assert', 'break', '</a:t>
            </a:r>
            <a:r>
              <a:rPr lang="en-US" altLang="zh-TW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class</a:t>
            </a:r>
            <a:r>
              <a:rPr lang="en-US" altLang="zh-TW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', 'continue', '</a:t>
            </a:r>
            <a:r>
              <a:rPr lang="en-US" altLang="zh-TW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def</a:t>
            </a:r>
            <a:r>
              <a:rPr lang="en-US" altLang="zh-TW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', 'del', '</a:t>
            </a:r>
            <a:r>
              <a:rPr lang="en-US" altLang="zh-TW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elif</a:t>
            </a:r>
            <a:r>
              <a:rPr lang="en-US" altLang="zh-TW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', 'else', 'except', 'finally', 'for', 'from', 'global', 'if', 'import', 'in', 'is', 'lambda', 'nonlocal', 'not', 'or', 'pass', 'raise', 'return', 'try', 'while', 'with', 'yield']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altLang="zh-TW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marL="0" indent="0">
              <a:buNone/>
            </a:pPr>
            <a:endParaRPr lang="en-US" altLang="zh-TW" sz="2800" dirty="0">
              <a:latin typeface="Arial Narrow" panose="020B0606020202030204" pitchFamily="34" charset="0"/>
            </a:endParaRPr>
          </a:p>
        </p:txBody>
      </p:sp>
      <p:sp>
        <p:nvSpPr>
          <p:cNvPr id="8" name="Rounded Rectangular Callout 6">
            <a:extLst>
              <a:ext uri="{FF2B5EF4-FFF2-40B4-BE49-F238E27FC236}">
                <a16:creationId xmlns:a16="http://schemas.microsoft.com/office/drawing/2014/main" id="{A0C9A849-3A1A-4B0D-8DD1-7F8F0AF65C5C}"/>
              </a:ext>
            </a:extLst>
          </p:cNvPr>
          <p:cNvSpPr/>
          <p:nvPr/>
        </p:nvSpPr>
        <p:spPr bwMode="auto">
          <a:xfrm>
            <a:off x="964980" y="3482810"/>
            <a:ext cx="5291426" cy="1524000"/>
          </a:xfrm>
          <a:prstGeom prst="wedgeRoundRectCallout">
            <a:avLst>
              <a:gd name="adj1" fmla="val 34931"/>
              <a:gd name="adj2" fmla="val -10698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200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We know all of these, except for one called “class”…</a:t>
            </a:r>
            <a:endParaRPr lang="zh-TW" altLang="en-US" sz="3200" dirty="0">
              <a:solidFill>
                <a:srgbClr val="C0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9" name="Rounded Rectangular Callout 6">
            <a:extLst>
              <a:ext uri="{FF2B5EF4-FFF2-40B4-BE49-F238E27FC236}">
                <a16:creationId xmlns:a16="http://schemas.microsoft.com/office/drawing/2014/main" id="{42BE3766-AD16-41BD-9AAE-065DACE69475}"/>
              </a:ext>
            </a:extLst>
          </p:cNvPr>
          <p:cNvSpPr/>
          <p:nvPr/>
        </p:nvSpPr>
        <p:spPr bwMode="auto">
          <a:xfrm>
            <a:off x="433220" y="5257800"/>
            <a:ext cx="6797842" cy="1524000"/>
          </a:xfrm>
          <a:prstGeom prst="wedgeRoundRectCallout">
            <a:avLst>
              <a:gd name="adj1" fmla="val 23847"/>
              <a:gd name="adj2" fmla="val -224403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200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The class keyword behaves like the </a:t>
            </a:r>
            <a:r>
              <a:rPr lang="en-US" altLang="zh-TW" sz="3200" dirty="0" err="1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def</a:t>
            </a:r>
            <a:r>
              <a:rPr lang="en-US" altLang="zh-TW" sz="3200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keyword, except for classes instead of functions. Let’s see an example…</a:t>
            </a:r>
            <a:endParaRPr lang="zh-TW" altLang="en-US" sz="3200" dirty="0">
              <a:solidFill>
                <a:srgbClr val="C00000"/>
              </a:solidFill>
              <a:latin typeface="Times New Roman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261636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</p:bldLst>
  </p:timing>
  <p:extLst mod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()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111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['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__annotations__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__doc_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__loader_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__name__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__package__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__spec__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rgbClr val="FFAFAF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x={*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__)}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for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 in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__):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if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 "Error" not in 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: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x.remove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Let’s Think about These </a:t>
            </a:r>
            <a:r>
              <a:rPr lang="en-US" sz="4396" kern="0" dirty="0">
                <a:solidFill>
                  <a:srgbClr val="FF320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Errors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86383" y="2972174"/>
            <a:ext cx="9479167" cy="1427585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1998">
              <a:solidFill>
                <a:srgbClr val="FFFFFF"/>
              </a:solidFill>
              <a:latin typeface="Times New Roma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3151" y="6526782"/>
            <a:ext cx="659451" cy="4336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zh-TW" sz="2218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218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E10BB660-7E42-4254-B689-C39E0871F6E8}"/>
              </a:ext>
            </a:extLst>
          </p:cNvPr>
          <p:cNvSpPr>
            <a:spLocks noChangeAspect="1"/>
          </p:cNvSpPr>
          <p:nvPr/>
        </p:nvSpPr>
        <p:spPr bwMode="auto">
          <a:xfrm rot="18900000">
            <a:off x="-675749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8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175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1" name="Speech Bubble: Rectangle with Corners Rounded 10">
            <a:extLst>
              <a:ext uri="{FF2B5EF4-FFF2-40B4-BE49-F238E27FC236}">
                <a16:creationId xmlns:a16="http://schemas.microsoft.com/office/drawing/2014/main" id="{37CC9EDA-A50C-45CF-BBF8-B796DF3CA463}"/>
              </a:ext>
            </a:extLst>
          </p:cNvPr>
          <p:cNvSpPr/>
          <p:nvPr/>
        </p:nvSpPr>
        <p:spPr bwMode="auto">
          <a:xfrm>
            <a:off x="5760719" y="4943470"/>
            <a:ext cx="3360412" cy="1573617"/>
          </a:xfrm>
          <a:prstGeom prst="wedgeRoundRectCallout">
            <a:avLst>
              <a:gd name="adj1" fmla="val -86884"/>
              <a:gd name="adj2" fmla="val -55497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By now, we’ve looked at every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builtin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function, except for those that ar</a:t>
            </a: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e for classes.</a:t>
            </a:r>
            <a:endParaRPr kumimoji="0" lang="en-US" sz="24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4898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  <p:extLst mod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026"/>
          <p:cNvSpPr>
            <a:spLocks noGrp="1" noChangeArrowheads="1"/>
          </p:cNvSpPr>
          <p:nvPr>
            <p:ph type="title"/>
          </p:nvPr>
        </p:nvSpPr>
        <p:spPr>
          <a:xfrm>
            <a:off x="-1" y="0"/>
            <a:ext cx="9737725" cy="7620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Here is a simple class definition:</a:t>
            </a:r>
          </a:p>
        </p:txBody>
      </p:sp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452310" y="758952"/>
            <a:ext cx="8458200" cy="5410200"/>
          </a:xfrm>
        </p:spPr>
        <p:txBody>
          <a:bodyPr/>
          <a:lstStyle/>
          <a:p>
            <a:pPr eaLnBrk="1" hangingPunct="1"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class</a:t>
            </a:r>
            <a:r>
              <a:rPr lang="en-US" altLang="en-US" sz="2800" dirty="0">
                <a:latin typeface="Lucida Console" panose="020B0609040504020204" pitchFamily="49" charset="0"/>
              </a:rPr>
              <a:t> </a:t>
            </a:r>
            <a:r>
              <a:rPr lang="en-US" altLang="en-US" sz="2800" dirty="0" err="1">
                <a:latin typeface="Lucida Console" panose="020B0609040504020204" pitchFamily="49" charset="0"/>
              </a:rPr>
              <a:t>SimpleClass</a:t>
            </a:r>
            <a:r>
              <a:rPr lang="en-US" altLang="en-US" sz="2800" dirty="0">
                <a:latin typeface="Lucida Console" panose="020B0609040504020204" pitchFamily="49" charset="0"/>
              </a:rPr>
              <a:t>():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 </a:t>
            </a:r>
            <a:r>
              <a:rPr lang="en-US" altLang="en-US" sz="2800" dirty="0">
                <a:latin typeface="Lucida Console" panose="020B0609040504020204" pitchFamily="49" charset="0"/>
              </a:rPr>
              <a:t>   """A simple class"""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800" dirty="0">
                <a:latin typeface="Lucida Console" panose="020B0609040504020204" pitchFamily="49" charset="0"/>
              </a:rPr>
              <a:t>   </a:t>
            </a:r>
            <a:r>
              <a:rPr lang="en-US" altLang="en-US" sz="2800" dirty="0" err="1">
                <a:latin typeface="Lucida Console" panose="020B0609040504020204" pitchFamily="49" charset="0"/>
              </a:rPr>
              <a:t>def</a:t>
            </a:r>
            <a:r>
              <a:rPr lang="en-US" altLang="en-US" sz="2800" dirty="0">
                <a:latin typeface="Lucida Console" panose="020B0609040504020204" pitchFamily="49" charset="0"/>
              </a:rPr>
              <a:t> greet(self):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800" dirty="0">
                <a:latin typeface="Lucida Console" panose="020B0609040504020204" pitchFamily="49" charset="0"/>
              </a:rPr>
              <a:t>      print ("Good afternoon.")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800" dirty="0"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 err="1">
                <a:latin typeface="Lucida Console" panose="020B0609040504020204" pitchFamily="49" charset="0"/>
              </a:rPr>
              <a:t>inst</a:t>
            </a:r>
            <a:r>
              <a:rPr lang="en-US" altLang="en-US" sz="2800" dirty="0">
                <a:latin typeface="Lucida Console" panose="020B0609040504020204" pitchFamily="49" charset="0"/>
              </a:rPr>
              <a:t> = </a:t>
            </a:r>
            <a:r>
              <a:rPr lang="en-US" altLang="en-US" sz="2800" dirty="0" err="1">
                <a:latin typeface="Lucida Console" panose="020B0609040504020204" pitchFamily="49" charset="0"/>
              </a:rPr>
              <a:t>SimpleClass</a:t>
            </a:r>
            <a:r>
              <a:rPr lang="en-US" altLang="en-US" sz="2800" dirty="0"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 err="1">
                <a:latin typeface="Lucida Console" panose="020B0609040504020204" pitchFamily="49" charset="0"/>
              </a:rPr>
              <a:t>inst.greet</a:t>
            </a:r>
            <a:r>
              <a:rPr lang="en-US" altLang="en-US" sz="2800" dirty="0"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Good afternoon.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800" dirty="0"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endParaRPr lang="en-US" altLang="en-US" sz="1100" dirty="0">
              <a:latin typeface="Courier New" pitchFamily="49" charset="0"/>
            </a:endParaRPr>
          </a:p>
          <a:p>
            <a:pPr eaLnBrk="1" hangingPunct="1"/>
            <a:r>
              <a:rPr lang="en-US" altLang="en-US" sz="2800" dirty="0"/>
              <a:t>When you define a </a:t>
            </a:r>
            <a:r>
              <a:rPr lang="en-US" altLang="en-US" sz="2800" dirty="0">
                <a:solidFill>
                  <a:srgbClr val="FF0000"/>
                </a:solidFill>
              </a:rPr>
              <a:t>class</a:t>
            </a:r>
            <a:r>
              <a:rPr lang="en-US" altLang="en-US" sz="2800" dirty="0"/>
              <a:t>, you provide:</a:t>
            </a:r>
          </a:p>
          <a:p>
            <a:pPr lvl="1" eaLnBrk="1" hangingPunct="1"/>
            <a:r>
              <a:rPr lang="en-US" altLang="en-US" dirty="0"/>
              <a:t>A class name (begin with capital letter, by convention)  </a:t>
            </a:r>
          </a:p>
          <a:p>
            <a:pPr lvl="1" eaLnBrk="1" hangingPunct="1"/>
            <a:r>
              <a:rPr lang="en-US" altLang="en-US" dirty="0"/>
              <a:t>An argument list</a:t>
            </a:r>
          </a:p>
          <a:p>
            <a:pPr marL="457200" lvl="1" indent="0" eaLnBrk="1" hangingPunct="1">
              <a:buNone/>
            </a:pPr>
            <a:endParaRPr lang="en-US" altLang="en-US" sz="2800" dirty="0"/>
          </a:p>
          <a:p>
            <a:pPr eaLnBrk="1" hangingPunct="1">
              <a:buFontTx/>
              <a:buNone/>
            </a:pPr>
            <a:endParaRPr lang="en-US" altLang="en-US" sz="2400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endParaRPr lang="en-US" altLang="en-US" sz="24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3545245"/>
      </p:ext>
    </p:extLst>
  </p:cSld>
  <p:clrMapOvr>
    <a:masterClrMapping/>
  </p:clrMapOvr>
  <p:extLst mod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6862" y="1304502"/>
            <a:ext cx="9220200" cy="5524500"/>
          </a:xfrm>
        </p:spPr>
        <p:txBody>
          <a:bodyPr/>
          <a:lstStyle/>
          <a:p>
            <a:pPr marL="285750" indent="-285750">
              <a:buClrTx/>
            </a:pPr>
            <a:r>
              <a:rPr lang="en-US" altLang="zh-TW" sz="3600" dirty="0">
                <a:solidFill>
                  <a:schemeClr val="tx1"/>
                </a:solidFill>
              </a:rPr>
              <a:t>Know all of the keywords.</a:t>
            </a:r>
          </a:p>
          <a:p>
            <a:pPr marL="285750" indent="-285750">
              <a:spcBef>
                <a:spcPts val="1200"/>
              </a:spcBef>
              <a:buClrTx/>
            </a:pPr>
            <a:r>
              <a:rPr lang="en-US" altLang="zh-TW" sz="3600" dirty="0">
                <a:solidFill>
                  <a:schemeClr val="tx1"/>
                </a:solidFill>
              </a:rPr>
              <a:t>Know all of the built-in functions.</a:t>
            </a:r>
          </a:p>
          <a:p>
            <a:pPr marL="285750" indent="-285750">
              <a:spcBef>
                <a:spcPts val="1200"/>
              </a:spcBef>
              <a:buClrTx/>
            </a:pPr>
            <a:r>
              <a:rPr lang="en-US" altLang="zh-TW" sz="3600" dirty="0">
                <a:solidFill>
                  <a:schemeClr val="tx1"/>
                </a:solidFill>
              </a:rPr>
              <a:t>Know some important library functions.</a:t>
            </a:r>
          </a:p>
          <a:p>
            <a:pPr marL="685800" lvl="1" indent="-342900">
              <a:spcBef>
                <a:spcPts val="1200"/>
              </a:spcBef>
            </a:pPr>
            <a:r>
              <a:rPr lang="en-US" altLang="zh-TW" sz="2800" dirty="0" err="1">
                <a:solidFill>
                  <a:schemeClr val="tx1"/>
                </a:solidFill>
              </a:rPr>
              <a:t>Eg</a:t>
            </a:r>
            <a:r>
              <a:rPr lang="en-US" altLang="zh-TW" sz="2800" dirty="0">
                <a:solidFill>
                  <a:schemeClr val="tx1"/>
                </a:solidFill>
              </a:rPr>
              <a:t>, you don’t know C if you don’t know </a:t>
            </a:r>
            <a:r>
              <a:rPr lang="en-US" altLang="zh-TW" sz="2800" dirty="0" err="1">
                <a:solidFill>
                  <a:schemeClr val="tx1"/>
                </a:solidFill>
              </a:rPr>
              <a:t>printf</a:t>
            </a:r>
            <a:r>
              <a:rPr lang="en-US" altLang="zh-TW" sz="2800" dirty="0">
                <a:solidFill>
                  <a:schemeClr val="tx1"/>
                </a:solidFill>
              </a:rPr>
              <a:t>.</a:t>
            </a:r>
          </a:p>
          <a:p>
            <a:pPr marL="1085850" lvl="2" indent="-342900">
              <a:spcBef>
                <a:spcPts val="1800"/>
              </a:spcBef>
            </a:pPr>
            <a:r>
              <a:rPr lang="en-US" altLang="zh-TW" sz="2600" dirty="0">
                <a:solidFill>
                  <a:schemeClr val="tx1"/>
                </a:solidFill>
              </a:rPr>
              <a:t>But you have to #include &lt;</a:t>
            </a:r>
            <a:r>
              <a:rPr lang="en-US" altLang="zh-TW" sz="2600" dirty="0" err="1">
                <a:solidFill>
                  <a:schemeClr val="tx1"/>
                </a:solidFill>
              </a:rPr>
              <a:t>stdio.h</a:t>
            </a:r>
            <a:r>
              <a:rPr lang="en-US" altLang="zh-TW" sz="2600" dirty="0">
                <a:solidFill>
                  <a:schemeClr val="tx1"/>
                </a:solidFill>
              </a:rPr>
              <a:t>&gt; to use </a:t>
            </a:r>
            <a:r>
              <a:rPr lang="en-US" altLang="zh-TW" sz="2600" dirty="0" err="1">
                <a:solidFill>
                  <a:schemeClr val="tx1"/>
                </a:solidFill>
              </a:rPr>
              <a:t>printf</a:t>
            </a:r>
            <a:r>
              <a:rPr lang="en-US" altLang="zh-TW" sz="2600" dirty="0">
                <a:solidFill>
                  <a:schemeClr val="tx1"/>
                </a:solidFill>
              </a:rPr>
              <a:t>.</a:t>
            </a:r>
          </a:p>
          <a:p>
            <a:pPr marL="685800" lvl="1" indent="-342900">
              <a:spcBef>
                <a:spcPts val="1800"/>
              </a:spcBef>
            </a:pPr>
            <a:r>
              <a:rPr lang="en-US" altLang="zh-TW" sz="2800" dirty="0">
                <a:solidFill>
                  <a:schemeClr val="tx1"/>
                </a:solidFill>
              </a:rPr>
              <a:t>For Python, some important modules are:</a:t>
            </a:r>
          </a:p>
          <a:p>
            <a:pPr marL="971550" lvl="2"/>
            <a:r>
              <a:rPr lang="en-US" altLang="zh-TW" sz="2800" dirty="0" err="1">
                <a:solidFill>
                  <a:schemeClr val="tx1"/>
                </a:solidFill>
              </a:rPr>
              <a:t>itertools</a:t>
            </a:r>
            <a:r>
              <a:rPr lang="en-US" altLang="zh-TW" sz="2800" dirty="0">
                <a:solidFill>
                  <a:schemeClr val="tx1"/>
                </a:solidFill>
              </a:rPr>
              <a:t>, </a:t>
            </a:r>
            <a:r>
              <a:rPr lang="en-US" altLang="zh-TW" sz="2800" dirty="0" err="1">
                <a:solidFill>
                  <a:schemeClr val="tx1"/>
                </a:solidFill>
              </a:rPr>
              <a:t>functools</a:t>
            </a:r>
            <a:r>
              <a:rPr lang="en-US" altLang="zh-TW" sz="2800" dirty="0">
                <a:solidFill>
                  <a:schemeClr val="tx1"/>
                </a:solidFill>
              </a:rPr>
              <a:t>, operators, collections, bisect, copy, math, random, </a:t>
            </a:r>
            <a:r>
              <a:rPr lang="en-US" altLang="zh-TW" sz="2800" dirty="0" err="1">
                <a:solidFill>
                  <a:schemeClr val="tx1"/>
                </a:solidFill>
              </a:rPr>
              <a:t>Numpy</a:t>
            </a:r>
            <a:r>
              <a:rPr lang="en-US" altLang="zh-TW" sz="2800" dirty="0">
                <a:solidFill>
                  <a:schemeClr val="tx1"/>
                </a:solidFill>
              </a:rPr>
              <a:t>, </a:t>
            </a:r>
          </a:p>
          <a:p>
            <a:pPr marL="1028700" lvl="3" indent="0">
              <a:spcBef>
                <a:spcPts val="200"/>
              </a:spcBef>
              <a:buClr>
                <a:schemeClr val="bg1"/>
              </a:buClr>
              <a:buNone/>
            </a:pP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</a:rPr>
              <a:t>re,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</a:rPr>
              <a:t>os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</a:rPr>
              <a:t>, sys, pickle,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</a:rPr>
              <a:t>abc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</a:rPr>
              <a:t>, numbers, </a:t>
            </a:r>
            <a:r>
              <a:rPr lang="en-US" altLang="zh-TW" sz="2800" dirty="0" err="1">
                <a:solidFill>
                  <a:schemeClr val="bg1">
                    <a:lumMod val="50000"/>
                  </a:schemeClr>
                </a:solidFill>
              </a:rPr>
              <a:t>dataclasses</a:t>
            </a:r>
            <a:r>
              <a:rPr lang="en-US" altLang="zh-TW" sz="2800" dirty="0">
                <a:solidFill>
                  <a:schemeClr val="bg1">
                    <a:lumMod val="50000"/>
                  </a:schemeClr>
                </a:solidFill>
              </a:rPr>
              <a:t>...</a:t>
            </a: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-1" y="114300"/>
            <a:ext cx="9737725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914400">
              <a:lnSpc>
                <a:spcPct val="85000"/>
              </a:lnSpc>
            </a:pPr>
            <a:r>
              <a:rPr lang="en-US" altLang="zh-TW" sz="4400" kern="0" dirty="0">
                <a:latin typeface="Elephant" panose="02020904090505020303" pitchFamily="18" charset="0"/>
              </a:rPr>
              <a:t>To claim to “know” a computer language, we ought to:</a:t>
            </a:r>
          </a:p>
        </p:txBody>
      </p:sp>
      <p:sp>
        <p:nvSpPr>
          <p:cNvPr id="5" name="Rounded Rectangular Callout 6">
            <a:extLst>
              <a:ext uri="{FF2B5EF4-FFF2-40B4-BE49-F238E27FC236}">
                <a16:creationId xmlns:a16="http://schemas.microsoft.com/office/drawing/2014/main" id="{31F7AE81-BFE0-4C4F-819D-B0E080D7DFB0}"/>
              </a:ext>
            </a:extLst>
          </p:cNvPr>
          <p:cNvSpPr/>
          <p:nvPr/>
        </p:nvSpPr>
        <p:spPr bwMode="auto">
          <a:xfrm>
            <a:off x="2092030" y="3727357"/>
            <a:ext cx="5291426" cy="1524000"/>
          </a:xfrm>
          <a:prstGeom prst="wedgeRoundRectCallout">
            <a:avLst>
              <a:gd name="adj1" fmla="val 21468"/>
              <a:gd name="adj2" fmla="val -128610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200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We know all of these also, except for the </a:t>
            </a:r>
            <a:r>
              <a:rPr lang="en-US" altLang="zh-TW" sz="3200" dirty="0" err="1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builtin</a:t>
            </a:r>
            <a:r>
              <a:rPr lang="en-US" altLang="zh-TW" sz="3200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functions for classes…</a:t>
            </a:r>
            <a:endParaRPr lang="zh-TW" altLang="en-US" sz="3200" dirty="0">
              <a:solidFill>
                <a:srgbClr val="C00000"/>
              </a:solidFill>
              <a:latin typeface="Times New Roman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533906677"/>
      </p:ext>
    </p:extLst>
  </p:cSld>
  <p:clrMapOvr>
    <a:masterClrMapping/>
  </p:clrMapOvr>
  <p:transition spd="med">
    <p:pull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  <p:extLst mod="1"/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Content Placeholder 2"/>
          <p:cNvSpPr>
            <a:spLocks noGrp="1"/>
          </p:cNvSpPr>
          <p:nvPr>
            <p:ph idx="1"/>
          </p:nvPr>
        </p:nvSpPr>
        <p:spPr>
          <a:xfrm>
            <a:off x="754062" y="1676400"/>
            <a:ext cx="7584720" cy="4591528"/>
          </a:xfrm>
        </p:spPr>
        <p:txBody>
          <a:bodyPr/>
          <a:lstStyle/>
          <a:p>
            <a:pPr eaLnBrk="1" hangingPunct="1"/>
            <a:r>
              <a:rPr lang="en-US" altLang="en-US" sz="4000" b="1" dirty="0">
                <a:solidFill>
                  <a:srgbClr val="006600"/>
                </a:solidFill>
              </a:rPr>
              <a:t>Information hiding (</a:t>
            </a:r>
            <a:r>
              <a:rPr lang="zh-TW" altLang="en-US" sz="3600" dirty="0"/>
              <a:t>資訊隱藏</a:t>
            </a:r>
            <a:r>
              <a:rPr lang="en-US" altLang="en-US" sz="4000" b="1" dirty="0">
                <a:solidFill>
                  <a:srgbClr val="006600"/>
                </a:solidFill>
              </a:rPr>
              <a:t>)</a:t>
            </a:r>
          </a:p>
          <a:p>
            <a:pPr eaLnBrk="1" hangingPunct="1"/>
            <a:r>
              <a:rPr lang="en-US" altLang="en-US" sz="4000" b="1" dirty="0">
                <a:solidFill>
                  <a:srgbClr val="006600"/>
                </a:solidFill>
              </a:rPr>
              <a:t>Abstraction (</a:t>
            </a:r>
            <a:r>
              <a:rPr lang="zh-TW" altLang="en-US" sz="3600" dirty="0"/>
              <a:t>資料抽象化</a:t>
            </a:r>
            <a:r>
              <a:rPr lang="en-US" altLang="en-US" sz="4000" b="1" dirty="0">
                <a:solidFill>
                  <a:srgbClr val="006600"/>
                </a:solidFill>
              </a:rPr>
              <a:t>)</a:t>
            </a:r>
          </a:p>
          <a:p>
            <a:pPr eaLnBrk="1" hangingPunct="1"/>
            <a:r>
              <a:rPr lang="en-US" altLang="en-US" sz="4000" b="1" dirty="0">
                <a:solidFill>
                  <a:srgbClr val="006600"/>
                </a:solidFill>
              </a:rPr>
              <a:t>Encapsulation (</a:t>
            </a:r>
            <a:r>
              <a:rPr lang="zh-TW" altLang="en-US" sz="3600" dirty="0"/>
              <a:t>封裝</a:t>
            </a:r>
            <a:r>
              <a:rPr lang="en-US" altLang="en-US" sz="4000" b="1" dirty="0">
                <a:solidFill>
                  <a:srgbClr val="006600"/>
                </a:solidFill>
              </a:rPr>
              <a:t>)</a:t>
            </a:r>
          </a:p>
          <a:p>
            <a:pPr eaLnBrk="1" hangingPunct="1"/>
            <a:r>
              <a:rPr lang="en-US" altLang="en-US" sz="4000" b="1" dirty="0">
                <a:solidFill>
                  <a:srgbClr val="006600"/>
                </a:solidFill>
              </a:rPr>
              <a:t>Modularity (</a:t>
            </a:r>
            <a:r>
              <a:rPr lang="zh-TW" altLang="en-US" sz="3600" dirty="0"/>
              <a:t>模組化</a:t>
            </a:r>
            <a:r>
              <a:rPr lang="en-US" altLang="en-US" sz="4000" b="1" dirty="0">
                <a:solidFill>
                  <a:srgbClr val="006600"/>
                </a:solidFill>
              </a:rPr>
              <a:t>)</a:t>
            </a:r>
          </a:p>
          <a:p>
            <a:pPr eaLnBrk="1" hangingPunct="1"/>
            <a:r>
              <a:rPr lang="en-US" altLang="en-US" sz="4000" b="1" dirty="0">
                <a:solidFill>
                  <a:srgbClr val="006600"/>
                </a:solidFill>
              </a:rPr>
              <a:t>Polymorphism (</a:t>
            </a:r>
            <a:r>
              <a:rPr lang="zh-TW" altLang="en-US" sz="3600" dirty="0"/>
              <a:t>多型</a:t>
            </a:r>
            <a:r>
              <a:rPr lang="en-US" altLang="en-US" sz="4000" b="1" dirty="0">
                <a:solidFill>
                  <a:srgbClr val="006600"/>
                </a:solidFill>
              </a:rPr>
              <a:t>)</a:t>
            </a:r>
          </a:p>
          <a:p>
            <a:pPr eaLnBrk="1" hangingPunct="1"/>
            <a:r>
              <a:rPr lang="en-US" altLang="en-US" sz="4000" b="1" dirty="0">
                <a:solidFill>
                  <a:srgbClr val="006600"/>
                </a:solidFill>
              </a:rPr>
              <a:t>Inheritance (</a:t>
            </a:r>
            <a:r>
              <a:rPr lang="zh-TW" altLang="en-US" sz="3600" dirty="0"/>
              <a:t>繼承</a:t>
            </a:r>
            <a:r>
              <a:rPr lang="en-US" altLang="en-US" sz="4000" b="1" dirty="0">
                <a:solidFill>
                  <a:srgbClr val="006600"/>
                </a:solidFill>
              </a:rPr>
              <a:t>)</a:t>
            </a: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 bwMode="auto">
          <a:xfrm>
            <a:off x="296862" y="1"/>
            <a:ext cx="9144000" cy="1491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5865" tIns="42932" rIns="85865" bIns="42932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914400" eaLnBrk="1" hangingPunct="1"/>
            <a:r>
              <a:rPr lang="en-US" altLang="en-US" sz="4132" dirty="0">
                <a:latin typeface="Elephant" panose="02020904090505020303" pitchFamily="18" charset="0"/>
              </a:rPr>
              <a:t>Fundamental</a:t>
            </a:r>
            <a:r>
              <a:rPr lang="en-US" altLang="en-US" sz="3756" dirty="0">
                <a:latin typeface="Elephant" panose="02020904090505020303" pitchFamily="18" charset="0"/>
              </a:rPr>
              <a:t> </a:t>
            </a:r>
            <a:r>
              <a:rPr lang="en-US" altLang="en-US" sz="4132" dirty="0">
                <a:latin typeface="Elephant" panose="02020904090505020303" pitchFamily="18" charset="0"/>
              </a:rPr>
              <a:t>Concepts of Object-Oriented Programming (</a:t>
            </a:r>
            <a:r>
              <a:rPr lang="zh-TW" altLang="en-US" sz="3756" dirty="0">
                <a:latin typeface="Arial"/>
              </a:rPr>
              <a:t>物件導向</a:t>
            </a:r>
            <a:r>
              <a:rPr lang="en-US" altLang="en-US" sz="4132" dirty="0">
                <a:latin typeface="Elephant" panose="02020904090505020303" pitchFamily="18" charset="0"/>
              </a:rPr>
              <a:t>)</a:t>
            </a:r>
            <a:endParaRPr lang="en-US" altLang="en-US" sz="4132" kern="0" dirty="0">
              <a:latin typeface="Elephant" panose="0202090409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93562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76200"/>
            <a:ext cx="9144000" cy="715540"/>
          </a:xfrm>
        </p:spPr>
        <p:txBody>
          <a:bodyPr/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  <a:cs typeface="Times New Roman" pitchFamily="18" charset="0"/>
              </a:rPr>
              <a:t>Object-Oriented Basics</a:t>
            </a:r>
          </a:p>
        </p:txBody>
      </p:sp>
      <p:sp>
        <p:nvSpPr>
          <p:cNvPr id="21506" name="Rectangle 3"/>
          <p:cNvSpPr>
            <a:spLocks noGrp="1" noChangeArrowheads="1"/>
          </p:cNvSpPr>
          <p:nvPr>
            <p:ph idx="1"/>
          </p:nvPr>
        </p:nvSpPr>
        <p:spPr>
          <a:xfrm>
            <a:off x="575626" y="1014054"/>
            <a:ext cx="8865237" cy="5634874"/>
          </a:xfrm>
        </p:spPr>
        <p:txBody>
          <a:bodyPr/>
          <a:lstStyle/>
          <a:p>
            <a:pPr eaLnBrk="1" hangingPunct="1"/>
            <a:r>
              <a:rPr lang="en-US" altLang="en-US" sz="3200" b="1" dirty="0">
                <a:solidFill>
                  <a:srgbClr val="006600"/>
                </a:solidFill>
              </a:rPr>
              <a:t>Object:</a:t>
            </a:r>
            <a:r>
              <a:rPr lang="en-US" altLang="en-US" sz="3200" b="1" dirty="0"/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A single software unit that combines </a:t>
            </a:r>
            <a:r>
              <a:rPr lang="en-US" altLang="en-US" sz="3200" b="1" dirty="0">
                <a:solidFill>
                  <a:schemeClr val="tx1"/>
                </a:solidFill>
              </a:rPr>
              <a:t>method</a:t>
            </a:r>
            <a:r>
              <a:rPr lang="en-US" altLang="en-US" sz="3200" b="1" spc="-94" dirty="0">
                <a:solidFill>
                  <a:schemeClr val="tx1"/>
                </a:solidFill>
              </a:rPr>
              <a:t>s </a:t>
            </a:r>
            <a:r>
              <a:rPr lang="en-US" altLang="en-US" sz="3200" dirty="0">
                <a:solidFill>
                  <a:schemeClr val="tx1"/>
                </a:solidFill>
              </a:rPr>
              <a:t>and </a:t>
            </a:r>
            <a:r>
              <a:rPr lang="en-US" altLang="en-US" sz="3200" b="1" dirty="0">
                <a:solidFill>
                  <a:schemeClr val="tx1"/>
                </a:solidFill>
              </a:rPr>
              <a:t>attributes</a:t>
            </a:r>
            <a:r>
              <a:rPr lang="en-US" altLang="en-US" sz="3200" dirty="0">
                <a:solidFill>
                  <a:schemeClr val="tx1"/>
                </a:solidFill>
              </a:rPr>
              <a:t>. </a:t>
            </a:r>
          </a:p>
          <a:p>
            <a:pPr eaLnBrk="1" hangingPunct="1">
              <a:spcBef>
                <a:spcPts val="1690"/>
              </a:spcBef>
            </a:pPr>
            <a:r>
              <a:rPr lang="en-US" altLang="en-US" sz="3200" b="1" dirty="0">
                <a:solidFill>
                  <a:srgbClr val="006600"/>
                </a:solidFill>
              </a:rPr>
              <a:t>Method(</a:t>
            </a:r>
            <a:r>
              <a:rPr lang="zh-TW" altLang="en-US" sz="2800" dirty="0">
                <a:solidFill>
                  <a:srgbClr val="006600"/>
                </a:solidFill>
              </a:rPr>
              <a:t>方法</a:t>
            </a:r>
            <a:r>
              <a:rPr lang="en-US" altLang="en-US" sz="3200" b="1" dirty="0">
                <a:solidFill>
                  <a:srgbClr val="006600"/>
                </a:solidFill>
              </a:rPr>
              <a:t>):</a:t>
            </a:r>
            <a:r>
              <a:rPr lang="en-US" altLang="en-US" sz="3200" dirty="0"/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A "behavior" of an object; it is</a:t>
            </a:r>
            <a:br>
              <a:rPr lang="en-US" altLang="en-US" sz="3200" dirty="0">
                <a:solidFill>
                  <a:schemeClr val="tx1"/>
                </a:solidFill>
              </a:rPr>
            </a:br>
            <a:r>
              <a:rPr lang="en-US" altLang="en-US" sz="3200" dirty="0">
                <a:solidFill>
                  <a:schemeClr val="tx1"/>
                </a:solidFill>
              </a:rPr>
              <a:t> a special </a:t>
            </a:r>
            <a:r>
              <a:rPr lang="en-US" altLang="en-US" sz="3200" b="1" dirty="0">
                <a:solidFill>
                  <a:schemeClr val="tx1"/>
                </a:solidFill>
              </a:rPr>
              <a:t>function</a:t>
            </a:r>
            <a:r>
              <a:rPr lang="en-US" altLang="en-US" sz="3200" dirty="0">
                <a:solidFill>
                  <a:schemeClr val="tx1"/>
                </a:solidFill>
              </a:rPr>
              <a:t> associated with an object.</a:t>
            </a:r>
          </a:p>
          <a:p>
            <a:pPr eaLnBrk="1" hangingPunct="1">
              <a:spcBef>
                <a:spcPts val="1690"/>
              </a:spcBef>
            </a:pPr>
            <a:r>
              <a:rPr lang="en-US" altLang="en-US" sz="3200" b="1" dirty="0">
                <a:solidFill>
                  <a:srgbClr val="006600"/>
                </a:solidFill>
              </a:rPr>
              <a:t>Attribut</a:t>
            </a:r>
            <a:r>
              <a:rPr lang="en-US" altLang="en-US" sz="3200" b="1" spc="-100" dirty="0">
                <a:solidFill>
                  <a:srgbClr val="006600"/>
                </a:solidFill>
              </a:rPr>
              <a:t>e(</a:t>
            </a:r>
            <a:r>
              <a:rPr lang="zh-TW" altLang="en-US" sz="2800" b="1" dirty="0">
                <a:solidFill>
                  <a:srgbClr val="006600"/>
                </a:solidFill>
              </a:rPr>
              <a:t>屬</a:t>
            </a:r>
            <a:r>
              <a:rPr lang="zh-TW" altLang="en-US" sz="2800" b="1" spc="-100" dirty="0">
                <a:solidFill>
                  <a:srgbClr val="006600"/>
                </a:solidFill>
              </a:rPr>
              <a:t>性</a:t>
            </a:r>
            <a:r>
              <a:rPr lang="en-US" altLang="en-US" sz="3200" b="1" spc="-100" dirty="0">
                <a:solidFill>
                  <a:srgbClr val="006600"/>
                </a:solidFill>
              </a:rPr>
              <a:t>)</a:t>
            </a:r>
            <a:r>
              <a:rPr lang="en-US" altLang="en-US" sz="3200" b="1" dirty="0">
                <a:solidFill>
                  <a:srgbClr val="006600"/>
                </a:solidFill>
              </a:rPr>
              <a:t>:</a:t>
            </a:r>
            <a:r>
              <a:rPr lang="en-US" altLang="en-US" sz="2800" dirty="0"/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A</a:t>
            </a:r>
            <a:r>
              <a:rPr lang="en-US" altLang="en-US" sz="24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"characteristic"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of an object; it</a:t>
            </a:r>
            <a:r>
              <a:rPr lang="en-US" altLang="en-US" sz="3200" spc="-300" dirty="0">
                <a:solidFill>
                  <a:schemeClr val="tx1"/>
                </a:solidFill>
              </a:rPr>
              <a:t>'</a:t>
            </a:r>
            <a:r>
              <a:rPr lang="en-US" altLang="en-US" sz="3200" dirty="0">
                <a:solidFill>
                  <a:schemeClr val="tx1"/>
                </a:solidFill>
              </a:rPr>
              <a:t>s a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special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b="1" dirty="0">
                <a:solidFill>
                  <a:schemeClr val="tx1"/>
                </a:solidFill>
              </a:rPr>
              <a:t>varia</a:t>
            </a:r>
            <a:r>
              <a:rPr lang="en-US" altLang="en-US" sz="3200" b="1" spc="-100" dirty="0">
                <a:solidFill>
                  <a:schemeClr val="tx1"/>
                </a:solidFill>
              </a:rPr>
              <a:t>bl</a:t>
            </a:r>
            <a:r>
              <a:rPr lang="en-US" altLang="en-US" sz="3200" b="1" dirty="0">
                <a:solidFill>
                  <a:schemeClr val="tx1"/>
                </a:solidFill>
              </a:rPr>
              <a:t>e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assoc</a:t>
            </a:r>
            <a:r>
              <a:rPr lang="en-US" altLang="en-US" sz="3200" spc="-100" dirty="0">
                <a:solidFill>
                  <a:schemeClr val="tx1"/>
                </a:solidFill>
              </a:rPr>
              <a:t>ia</a:t>
            </a:r>
            <a:r>
              <a:rPr lang="en-US" altLang="en-US" sz="3200" dirty="0">
                <a:solidFill>
                  <a:schemeClr val="tx1"/>
                </a:solidFill>
              </a:rPr>
              <a:t>ted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dirty="0">
                <a:solidFill>
                  <a:schemeClr val="tx1"/>
                </a:solidFill>
              </a:rPr>
              <a:t>with</a:t>
            </a:r>
            <a:r>
              <a:rPr lang="en-US" altLang="en-US" sz="2800" dirty="0">
                <a:solidFill>
                  <a:schemeClr val="tx1"/>
                </a:solidFill>
              </a:rPr>
              <a:t> </a:t>
            </a:r>
            <a:r>
              <a:rPr lang="en-US" altLang="en-US" sz="3200" spc="-100" dirty="0">
                <a:solidFill>
                  <a:schemeClr val="tx1"/>
                </a:solidFill>
              </a:rPr>
              <a:t>an</a:t>
            </a:r>
            <a:r>
              <a:rPr lang="en-US" altLang="en-US" sz="2800" spc="-100" dirty="0">
                <a:solidFill>
                  <a:schemeClr val="tx1"/>
                </a:solidFill>
              </a:rPr>
              <a:t> </a:t>
            </a:r>
            <a:r>
              <a:rPr lang="en-US" altLang="en-US" sz="3200" spc="-100" dirty="0">
                <a:solidFill>
                  <a:schemeClr val="tx1"/>
                </a:solidFill>
              </a:rPr>
              <a:t>obj</a:t>
            </a:r>
            <a:r>
              <a:rPr lang="en-US" altLang="en-US" sz="3200" dirty="0">
                <a:solidFill>
                  <a:schemeClr val="tx1"/>
                </a:solidFill>
              </a:rPr>
              <a:t>ect.</a:t>
            </a:r>
          </a:p>
          <a:p>
            <a:pPr eaLnBrk="1" hangingPunct="1">
              <a:spcBef>
                <a:spcPts val="1690"/>
              </a:spcBef>
            </a:pPr>
            <a:r>
              <a:rPr lang="en-US" altLang="en-US" sz="3200" dirty="0">
                <a:solidFill>
                  <a:schemeClr val="tx1"/>
                </a:solidFill>
              </a:rPr>
              <a:t>An </a:t>
            </a:r>
            <a:r>
              <a:rPr lang="en-US" altLang="en-US" sz="3200" b="1" dirty="0">
                <a:solidFill>
                  <a:schemeClr val="tx1"/>
                </a:solidFill>
              </a:rPr>
              <a:t>object</a:t>
            </a:r>
            <a:r>
              <a:rPr lang="en-US" altLang="en-US" sz="3200" dirty="0">
                <a:solidFill>
                  <a:schemeClr val="tx1"/>
                </a:solidFill>
              </a:rPr>
              <a:t> is an </a:t>
            </a:r>
            <a:r>
              <a:rPr lang="en-US" altLang="en-US" sz="3200" b="1" dirty="0">
                <a:solidFill>
                  <a:srgbClr val="006600"/>
                </a:solidFill>
              </a:rPr>
              <a:t>instance (</a:t>
            </a:r>
            <a:r>
              <a:rPr lang="zh-TW" altLang="en-US" sz="2800" b="1" dirty="0">
                <a:solidFill>
                  <a:srgbClr val="006600"/>
                </a:solidFill>
              </a:rPr>
              <a:t>實體</a:t>
            </a:r>
            <a:r>
              <a:rPr lang="en-US" altLang="en-US" sz="3200" b="1" dirty="0">
                <a:solidFill>
                  <a:srgbClr val="006600"/>
                </a:solidFill>
              </a:rPr>
              <a:t>) </a:t>
            </a:r>
            <a:r>
              <a:rPr lang="en-US" altLang="en-US" sz="3200" dirty="0">
                <a:solidFill>
                  <a:schemeClr val="tx1"/>
                </a:solidFill>
              </a:rPr>
              <a:t>of a </a:t>
            </a:r>
            <a:r>
              <a:rPr lang="en-US" altLang="en-US" sz="3200" b="1" dirty="0">
                <a:solidFill>
                  <a:schemeClr val="tx1"/>
                </a:solidFill>
              </a:rPr>
              <a:t>clas</a:t>
            </a:r>
            <a:r>
              <a:rPr lang="en-US" altLang="en-US" sz="3200" b="1" spc="-94" dirty="0">
                <a:solidFill>
                  <a:schemeClr val="tx1"/>
                </a:solidFill>
              </a:rPr>
              <a:t>s</a:t>
            </a:r>
            <a:r>
              <a:rPr lang="en-US" altLang="en-US" sz="3200" dirty="0">
                <a:solidFill>
                  <a:schemeClr val="tx1"/>
                </a:solidFill>
              </a:rPr>
              <a:t>.</a:t>
            </a:r>
          </a:p>
          <a:p>
            <a:pPr eaLnBrk="1" hangingPunct="1">
              <a:spcBef>
                <a:spcPts val="1690"/>
              </a:spcBef>
            </a:pPr>
            <a:r>
              <a:rPr lang="en-US" altLang="en-US" sz="3200" b="1" spc="-75" dirty="0">
                <a:solidFill>
                  <a:srgbClr val="006600"/>
                </a:solidFill>
              </a:rPr>
              <a:t>Clas</a:t>
            </a:r>
            <a:r>
              <a:rPr lang="en-US" altLang="en-US" sz="3200" b="1" spc="-280" dirty="0">
                <a:solidFill>
                  <a:srgbClr val="006600"/>
                </a:solidFill>
              </a:rPr>
              <a:t>s</a:t>
            </a:r>
            <a:r>
              <a:rPr lang="en-US" altLang="en-US" sz="3200" b="1" spc="-180" dirty="0">
                <a:solidFill>
                  <a:srgbClr val="006600"/>
                </a:solidFill>
              </a:rPr>
              <a:t>:</a:t>
            </a:r>
            <a:r>
              <a:rPr lang="en-US" altLang="en-US" sz="3200" spc="-180" dirty="0">
                <a:solidFill>
                  <a:srgbClr val="006600"/>
                </a:solidFill>
              </a:rPr>
              <a:t> </a:t>
            </a:r>
            <a:r>
              <a:rPr lang="en-US" altLang="en-US" sz="3200" spc="-180" dirty="0">
                <a:solidFill>
                  <a:schemeClr val="tx1"/>
                </a:solidFill>
              </a:rPr>
              <a:t>A</a:t>
            </a:r>
            <a:r>
              <a:rPr lang="en-US" altLang="en-US" sz="2800" spc="-180" dirty="0">
                <a:solidFill>
                  <a:schemeClr val="tx1"/>
                </a:solidFill>
              </a:rPr>
              <a:t> </a:t>
            </a:r>
            <a:r>
              <a:rPr lang="en-US" altLang="en-US" sz="3200" spc="-75" dirty="0">
                <a:solidFill>
                  <a:schemeClr val="tx1"/>
                </a:solidFill>
              </a:rPr>
              <a:t>set</a:t>
            </a:r>
            <a:r>
              <a:rPr lang="en-US" altLang="en-US" sz="2800" spc="-75" dirty="0">
                <a:solidFill>
                  <a:schemeClr val="tx1"/>
                </a:solidFill>
              </a:rPr>
              <a:t> </a:t>
            </a:r>
            <a:r>
              <a:rPr lang="en-US" altLang="en-US" sz="3200" spc="-75" dirty="0">
                <a:solidFill>
                  <a:schemeClr val="tx1"/>
                </a:solidFill>
              </a:rPr>
              <a:t>of variables</a:t>
            </a:r>
            <a:r>
              <a:rPr lang="en-US" altLang="en-US" sz="2400" spc="-75" dirty="0">
                <a:solidFill>
                  <a:schemeClr val="tx1"/>
                </a:solidFill>
              </a:rPr>
              <a:t> </a:t>
            </a:r>
            <a:r>
              <a:rPr lang="en-US" altLang="en-US" sz="3200" spc="-260" dirty="0">
                <a:solidFill>
                  <a:schemeClr val="tx1"/>
                </a:solidFill>
              </a:rPr>
              <a:t>(</a:t>
            </a:r>
            <a:r>
              <a:rPr lang="en-US" altLang="en-US" sz="3200" i="1" spc="-75" dirty="0" err="1">
                <a:solidFill>
                  <a:schemeClr val="tx1"/>
                </a:solidFill>
              </a:rPr>
              <a:t>i</a:t>
            </a:r>
            <a:r>
              <a:rPr lang="en-US" altLang="en-US" sz="3200" i="1" spc="-390" dirty="0" err="1">
                <a:solidFill>
                  <a:schemeClr val="tx1"/>
                </a:solidFill>
              </a:rPr>
              <a:t>e</a:t>
            </a:r>
            <a:r>
              <a:rPr lang="en-US" altLang="en-US" sz="3200" spc="-75" dirty="0">
                <a:solidFill>
                  <a:schemeClr val="tx1"/>
                </a:solidFill>
              </a:rPr>
              <a:t>,</a:t>
            </a:r>
            <a:r>
              <a:rPr lang="en-US" altLang="en-US" sz="2400" spc="-75" dirty="0">
                <a:solidFill>
                  <a:schemeClr val="tx1"/>
                </a:solidFill>
              </a:rPr>
              <a:t> </a:t>
            </a:r>
            <a:r>
              <a:rPr lang="en-US" altLang="en-US" sz="3200" spc="-75" dirty="0">
                <a:solidFill>
                  <a:schemeClr val="tx1"/>
                </a:solidFill>
              </a:rPr>
              <a:t>attribute</a:t>
            </a:r>
            <a:r>
              <a:rPr lang="en-US" altLang="en-US" sz="3200" spc="-300" dirty="0">
                <a:solidFill>
                  <a:schemeClr val="tx1"/>
                </a:solidFill>
              </a:rPr>
              <a:t>s) &amp; </a:t>
            </a:r>
            <a:r>
              <a:rPr lang="en-US" altLang="en-US" sz="3200" spc="-75" dirty="0">
                <a:solidFill>
                  <a:schemeClr val="tx1"/>
                </a:solidFill>
              </a:rPr>
              <a:t>functions </a:t>
            </a:r>
            <a:r>
              <a:rPr lang="en-US" altLang="en-US" sz="3200" spc="-94" dirty="0">
                <a:solidFill>
                  <a:schemeClr val="tx1"/>
                </a:solidFill>
              </a:rPr>
              <a:t>(</a:t>
            </a:r>
            <a:r>
              <a:rPr lang="en-US" altLang="en-US" sz="3200" i="1" dirty="0" err="1">
                <a:solidFill>
                  <a:schemeClr val="tx1"/>
                </a:solidFill>
              </a:rPr>
              <a:t>ie</a:t>
            </a:r>
            <a:r>
              <a:rPr lang="en-US" altLang="en-US" sz="3200" dirty="0">
                <a:solidFill>
                  <a:schemeClr val="tx1"/>
                </a:solidFill>
              </a:rPr>
              <a:t>, method</a:t>
            </a:r>
            <a:r>
              <a:rPr lang="en-US" altLang="en-US" sz="3200" spc="-94" dirty="0">
                <a:solidFill>
                  <a:schemeClr val="tx1"/>
                </a:solidFill>
              </a:rPr>
              <a:t>s</a:t>
            </a:r>
            <a:r>
              <a:rPr lang="en-US" altLang="en-US" sz="3200" dirty="0">
                <a:solidFill>
                  <a:schemeClr val="tx1"/>
                </a:solidFill>
              </a:rPr>
              <a:t>) for working with those variables.</a:t>
            </a:r>
          </a:p>
        </p:txBody>
      </p:sp>
    </p:spTree>
    <p:extLst>
      <p:ext uri="{BB962C8B-B14F-4D97-AF65-F5344CB8AC3E}">
        <p14:creationId xmlns:p14="http://schemas.microsoft.com/office/powerpoint/2010/main" val="2295020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5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1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1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1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21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76200"/>
            <a:ext cx="9144000" cy="715540"/>
          </a:xfrm>
        </p:spPr>
        <p:txBody>
          <a:bodyPr/>
          <a:lstStyle/>
          <a:p>
            <a:pPr eaLnBrk="1" hangingPunct="1"/>
            <a:r>
              <a:rPr lang="en-US" altLang="en-US" sz="4132" spc="-254" dirty="0">
                <a:latin typeface="Elephant" panose="02020904090505020303" pitchFamily="18" charset="0"/>
              </a:rPr>
              <a:t>O</a:t>
            </a:r>
            <a:r>
              <a:rPr lang="en-US" altLang="en-US" sz="4132" spc="-188" dirty="0">
                <a:latin typeface="Elephant" panose="02020904090505020303" pitchFamily="18" charset="0"/>
              </a:rPr>
              <a:t>bject</a:t>
            </a:r>
            <a:r>
              <a:rPr lang="en-US" altLang="en-US" sz="3756" spc="-188" dirty="0">
                <a:latin typeface="Elephant" panose="02020904090505020303" pitchFamily="18" charset="0"/>
              </a:rPr>
              <a:t> </a:t>
            </a:r>
            <a:r>
              <a:rPr lang="en-US" altLang="en-US" sz="4132" spc="-188" dirty="0">
                <a:latin typeface="Elephant" panose="02020904090505020303" pitchFamily="18" charset="0"/>
              </a:rPr>
              <a:t>Oriented</a:t>
            </a:r>
            <a:r>
              <a:rPr lang="en-US" altLang="en-US" sz="3756" spc="-188" dirty="0">
                <a:latin typeface="Elephant" panose="02020904090505020303" pitchFamily="18" charset="0"/>
              </a:rPr>
              <a:t> </a:t>
            </a:r>
            <a:r>
              <a:rPr lang="en-US" altLang="en-US" sz="4132" spc="-188" dirty="0">
                <a:latin typeface="Elephant" panose="02020904090505020303" pitchFamily="18" charset="0"/>
              </a:rPr>
              <a:t>Programming</a:t>
            </a:r>
            <a:r>
              <a:rPr lang="en-US" altLang="en-US" sz="3756" spc="-188" dirty="0">
                <a:latin typeface="Elephant" panose="02020904090505020303" pitchFamily="18" charset="0"/>
              </a:rPr>
              <a:t> </a:t>
            </a:r>
            <a:r>
              <a:rPr lang="en-US" altLang="en-US" sz="4132" b="1" spc="-423" dirty="0">
                <a:latin typeface="Agency FB" panose="020B0503020202020204" pitchFamily="34" charset="0"/>
              </a:rPr>
              <a:t>(</a:t>
            </a:r>
            <a:r>
              <a:rPr lang="en-US" altLang="en-US" sz="4132" spc="-300" dirty="0">
                <a:latin typeface="Elephant" panose="02020904090505020303" pitchFamily="18" charset="0"/>
              </a:rPr>
              <a:t>O</a:t>
            </a:r>
            <a:r>
              <a:rPr lang="en-US" altLang="en-US" sz="4132" spc="-516" dirty="0">
                <a:latin typeface="Elephant" panose="02020904090505020303" pitchFamily="18" charset="0"/>
              </a:rPr>
              <a:t>O</a:t>
            </a:r>
            <a:r>
              <a:rPr lang="en-US" altLang="en-US" sz="4132" spc="-423" dirty="0">
                <a:latin typeface="Elephant" panose="02020904090505020303" pitchFamily="18" charset="0"/>
              </a:rPr>
              <a:t>P</a:t>
            </a:r>
            <a:r>
              <a:rPr lang="en-US" altLang="en-US" sz="4132" b="1" spc="-423" dirty="0">
                <a:latin typeface="Agency FB" panose="020B0503020202020204" pitchFamily="34" charset="0"/>
              </a:rPr>
              <a:t>)</a:t>
            </a:r>
          </a:p>
        </p:txBody>
      </p:sp>
      <p:sp>
        <p:nvSpPr>
          <p:cNvPr id="7" name="Rectangle 3"/>
          <p:cNvSpPr txBox="1">
            <a:spLocks noChangeArrowheads="1"/>
          </p:cNvSpPr>
          <p:nvPr/>
        </p:nvSpPr>
        <p:spPr bwMode="auto">
          <a:xfrm>
            <a:off x="569384" y="1060559"/>
            <a:ext cx="8586475" cy="56527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21983" indent="-32198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441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697630" indent="-26831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54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073277" indent="-214655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6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502588" indent="-214655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6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1931899" indent="-21465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361209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6pPr>
            <a:lvl7pPr marL="2790520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7pPr>
            <a:lvl8pPr marL="3219831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8pPr>
            <a:lvl9pPr marL="3649142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90000"/>
              </a:lnSpc>
            </a:pPr>
            <a:r>
              <a:rPr lang="en-US" altLang="en-US" sz="3380" kern="0" dirty="0">
                <a:solidFill>
                  <a:srgbClr val="000000"/>
                </a:solidFill>
                <a:latin typeface="Arial"/>
              </a:rPr>
              <a:t>OOP is a programming model focused on:</a:t>
            </a:r>
          </a:p>
          <a:p>
            <a:pPr marL="643966" lvl="1" indent="-321983" defTabSz="914400" eaLnBrk="1" hangingPunct="1">
              <a:lnSpc>
                <a:spcPct val="90000"/>
              </a:lnSpc>
              <a:spcBef>
                <a:spcPts val="282"/>
              </a:spcBef>
            </a:pPr>
            <a:r>
              <a:rPr lang="en-US" altLang="en-US" sz="3005" b="1" kern="0" dirty="0">
                <a:solidFill>
                  <a:srgbClr val="006600"/>
                </a:solidFill>
                <a:latin typeface="Arial"/>
              </a:rPr>
              <a:t>The idea of abstract </a:t>
            </a:r>
            <a:r>
              <a:rPr lang="en-US" altLang="en-US" sz="3005" b="1" i="1" kern="0" dirty="0">
                <a:solidFill>
                  <a:srgbClr val="006600"/>
                </a:solidFill>
                <a:latin typeface="Arial"/>
              </a:rPr>
              <a:t>objects</a:t>
            </a:r>
            <a:r>
              <a:rPr lang="en-US" altLang="en-US" sz="3005" b="1" kern="0" dirty="0">
                <a:solidFill>
                  <a:srgbClr val="006600"/>
                </a:solidFill>
                <a:latin typeface="Arial"/>
              </a:rPr>
              <a:t> </a:t>
            </a:r>
            <a:br>
              <a:rPr lang="en-US" altLang="en-US" sz="3005" kern="0" dirty="0">
                <a:solidFill>
                  <a:srgbClr val="000000"/>
                </a:solidFill>
                <a:latin typeface="Arial"/>
              </a:rPr>
            </a:br>
            <a:r>
              <a:rPr lang="en-US" altLang="en-US" sz="3005" kern="0" dirty="0">
                <a:solidFill>
                  <a:srgbClr val="000000"/>
                </a:solidFill>
                <a:latin typeface="Arial"/>
              </a:rPr>
              <a:t>(Rather than the details of what data structures are used to create those objects) </a:t>
            </a:r>
          </a:p>
          <a:p>
            <a:pPr marL="643966" lvl="1" indent="-321983" defTabSz="914400" eaLnBrk="1" hangingPunct="1">
              <a:lnSpc>
                <a:spcPct val="90000"/>
              </a:lnSpc>
              <a:spcBef>
                <a:spcPts val="282"/>
              </a:spcBef>
            </a:pPr>
            <a:r>
              <a:rPr lang="en-US" altLang="ja-JP" sz="3005" b="1" kern="0" dirty="0">
                <a:solidFill>
                  <a:srgbClr val="006600"/>
                </a:solidFill>
                <a:latin typeface="Arial"/>
              </a:rPr>
              <a:t>The specific </a:t>
            </a:r>
            <a:r>
              <a:rPr lang="en-US" altLang="ja-JP" sz="3005" b="1" i="1" kern="0" dirty="0">
                <a:solidFill>
                  <a:srgbClr val="006600"/>
                </a:solidFill>
                <a:latin typeface="Arial"/>
              </a:rPr>
              <a:t>ways</a:t>
            </a:r>
            <a:r>
              <a:rPr lang="en-US" altLang="ja-JP" sz="3005" b="1" kern="0" dirty="0">
                <a:solidFill>
                  <a:srgbClr val="006600"/>
                </a:solidFill>
                <a:latin typeface="Arial"/>
              </a:rPr>
              <a:t> that objects can be manipulated </a:t>
            </a:r>
            <a:r>
              <a:rPr lang="en-US" altLang="ja-JP" sz="3005" kern="0" dirty="0">
                <a:solidFill>
                  <a:srgbClr val="000000"/>
                </a:solidFill>
                <a:latin typeface="Arial"/>
              </a:rPr>
              <a:t>(</a:t>
            </a:r>
            <a:r>
              <a:rPr lang="en-US" altLang="ja-JP" sz="3005" kern="0" dirty="0" err="1">
                <a:solidFill>
                  <a:srgbClr val="000000"/>
                </a:solidFill>
                <a:latin typeface="Arial"/>
              </a:rPr>
              <a:t>ie</a:t>
            </a:r>
            <a:r>
              <a:rPr lang="en-US" altLang="ja-JP" sz="3005" kern="0" dirty="0">
                <a:solidFill>
                  <a:srgbClr val="000000"/>
                </a:solidFill>
                <a:latin typeface="Arial"/>
              </a:rPr>
              <a:t>, the provided </a:t>
            </a:r>
            <a:r>
              <a:rPr lang="en-US" altLang="ja-JP" sz="3005" i="1" kern="0" dirty="0">
                <a:solidFill>
                  <a:srgbClr val="000000"/>
                </a:solidFill>
                <a:latin typeface="Arial"/>
              </a:rPr>
              <a:t>methods</a:t>
            </a:r>
            <a:r>
              <a:rPr lang="en-US" altLang="ja-JP" sz="3005" kern="0" dirty="0">
                <a:solidFill>
                  <a:srgbClr val="000000"/>
                </a:solidFill>
                <a:latin typeface="Arial"/>
              </a:rPr>
              <a:t>)</a:t>
            </a:r>
            <a:br>
              <a:rPr lang="en-US" altLang="ja-JP" sz="3005" kern="0" dirty="0">
                <a:solidFill>
                  <a:srgbClr val="000000"/>
                </a:solidFill>
                <a:latin typeface="Arial"/>
              </a:rPr>
            </a:br>
            <a:r>
              <a:rPr lang="en-US" altLang="ja-JP" sz="3005" kern="0" dirty="0">
                <a:solidFill>
                  <a:srgbClr val="000000"/>
                </a:solidFill>
                <a:latin typeface="Arial"/>
              </a:rPr>
              <a:t>(Rather than the logic of those manipulations)</a:t>
            </a:r>
          </a:p>
          <a:p>
            <a:pPr defTabSz="914400" eaLnBrk="1" hangingPunct="1">
              <a:lnSpc>
                <a:spcPct val="90000"/>
              </a:lnSpc>
              <a:spcBef>
                <a:spcPts val="1409"/>
              </a:spcBef>
            </a:pPr>
            <a:r>
              <a:rPr lang="en-US" altLang="en-US" sz="3380" kern="0" dirty="0">
                <a:solidFill>
                  <a:srgbClr val="000000"/>
                </a:solidFill>
                <a:latin typeface="Arial"/>
              </a:rPr>
              <a:t>The</a:t>
            </a:r>
            <a:r>
              <a:rPr lang="en-US" altLang="en-US" sz="3005" kern="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en-US" sz="3380" b="1" kern="0" dirty="0">
                <a:solidFill>
                  <a:srgbClr val="006600"/>
                </a:solidFill>
                <a:latin typeface="Arial"/>
              </a:rPr>
              <a:t>client</a:t>
            </a:r>
            <a:r>
              <a:rPr lang="en-US" altLang="en-US" sz="3005" b="1" kern="0" dirty="0">
                <a:solidFill>
                  <a:srgbClr val="006600"/>
                </a:solidFill>
                <a:latin typeface="Arial"/>
              </a:rPr>
              <a:t> </a:t>
            </a:r>
            <a:r>
              <a:rPr lang="en-US" altLang="en-US" sz="3380" b="1" kern="0" dirty="0">
                <a:solidFill>
                  <a:srgbClr val="006600"/>
                </a:solidFill>
                <a:latin typeface="Arial"/>
              </a:rPr>
              <a:t>space</a:t>
            </a:r>
            <a:r>
              <a:rPr lang="en-US" altLang="en-US" sz="2629" kern="0" dirty="0">
                <a:latin typeface="Arial"/>
              </a:rPr>
              <a:t> </a:t>
            </a:r>
            <a:r>
              <a:rPr lang="en-US" altLang="en-US" sz="3380" kern="0" dirty="0">
                <a:solidFill>
                  <a:srgbClr val="000000"/>
                </a:solidFill>
                <a:latin typeface="Arial"/>
              </a:rPr>
              <a:t>is</a:t>
            </a:r>
            <a:r>
              <a:rPr lang="en-US" altLang="en-US" sz="3005" kern="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en-US" sz="3380" kern="0" dirty="0">
                <a:solidFill>
                  <a:srgbClr val="000000"/>
                </a:solidFill>
                <a:latin typeface="Arial"/>
              </a:rPr>
              <a:t>where</a:t>
            </a:r>
            <a:r>
              <a:rPr lang="en-US" altLang="en-US" sz="3005" kern="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en-US" sz="3380" kern="0" dirty="0">
                <a:solidFill>
                  <a:srgbClr val="000000"/>
                </a:solidFill>
                <a:latin typeface="Arial"/>
              </a:rPr>
              <a:t>these</a:t>
            </a:r>
            <a:r>
              <a:rPr lang="en-US" altLang="en-US" sz="3005" kern="0" dirty="0">
                <a:solidFill>
                  <a:srgbClr val="000000"/>
                </a:solidFill>
                <a:latin typeface="Arial"/>
              </a:rPr>
              <a:t> </a:t>
            </a:r>
            <a:r>
              <a:rPr lang="en-US" altLang="en-US" sz="3380" kern="0" dirty="0">
                <a:solidFill>
                  <a:srgbClr val="000000"/>
                </a:solidFill>
                <a:latin typeface="Arial"/>
              </a:rPr>
              <a:t>methods and attributes get accessed from.</a:t>
            </a:r>
          </a:p>
          <a:p>
            <a:pPr lvl="1" defTabSz="914400" eaLnBrk="1" hangingPunct="1">
              <a:lnSpc>
                <a:spcPct val="90000"/>
              </a:lnSpc>
              <a:spcBef>
                <a:spcPts val="282"/>
              </a:spcBef>
            </a:pPr>
            <a:r>
              <a:rPr lang="en-US" altLang="en-US" sz="3193" kern="0" dirty="0">
                <a:solidFill>
                  <a:srgbClr val="000000"/>
                </a:solidFill>
                <a:latin typeface="Arial"/>
              </a:rPr>
              <a:t>The class can limit the client</a:t>
            </a:r>
            <a:r>
              <a:rPr lang="en-US" altLang="en-US" sz="3193" kern="0" spc="-235" dirty="0">
                <a:solidFill>
                  <a:srgbClr val="000000"/>
                </a:solidFill>
                <a:latin typeface="Arial"/>
              </a:rPr>
              <a:t>’</a:t>
            </a:r>
            <a:r>
              <a:rPr lang="en-US" altLang="en-US" sz="3193" kern="0" dirty="0">
                <a:solidFill>
                  <a:srgbClr val="000000"/>
                </a:solidFill>
                <a:latin typeface="Arial"/>
              </a:rPr>
              <a:t>s access, by using private attributes and methods.</a:t>
            </a:r>
          </a:p>
        </p:txBody>
      </p:sp>
    </p:spTree>
    <p:extLst>
      <p:ext uri="{BB962C8B-B14F-4D97-AF65-F5344CB8AC3E}">
        <p14:creationId xmlns:p14="http://schemas.microsoft.com/office/powerpoint/2010/main" val="9652191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575626" y="1057484"/>
            <a:ext cx="8586475" cy="5724317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class Critter(</a:t>
            </a:r>
            <a:r>
              <a:rPr lang="en-US" altLang="en-US" sz="6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):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   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</a:p>
          <a:p>
            <a:pPr marL="268319" indent="-268319" eaLnBrk="1" hangingPunct="1">
              <a:lnSpc>
                <a:spcPct val="90000"/>
              </a:lnSpc>
            </a:pPr>
            <a:r>
              <a:rPr lang="en-US" altLang="en-US" sz="3005" dirty="0">
                <a:solidFill>
                  <a:srgbClr val="FF0000"/>
                </a:solidFill>
              </a:rPr>
              <a:t>Defining a class:</a:t>
            </a:r>
          </a:p>
          <a:p>
            <a:pPr marL="536639" lvl="1" eaLnBrk="1" hangingPunct="1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</a:pPr>
            <a:r>
              <a:rPr lang="en-US" altLang="en-US" sz="2629" spc="-94" dirty="0">
                <a:solidFill>
                  <a:schemeClr val="tx1"/>
                </a:solidFill>
              </a:rPr>
              <a:t>Name begins with capital letter, by convention </a:t>
            </a:r>
            <a:r>
              <a:rPr lang="en-US" altLang="en-US" sz="3005" spc="-188" dirty="0">
                <a:solidFill>
                  <a:schemeClr val="tx1"/>
                </a:solidFill>
              </a:rPr>
              <a:t>(</a:t>
            </a:r>
            <a:r>
              <a:rPr lang="zh-TW" altLang="en-US" sz="2629" spc="-188" dirty="0">
                <a:solidFill>
                  <a:schemeClr val="tx1"/>
                </a:solidFill>
              </a:rPr>
              <a:t>命名慣例</a:t>
            </a:r>
            <a:r>
              <a:rPr lang="en-US" altLang="en-US" sz="3005" spc="-188" dirty="0">
                <a:solidFill>
                  <a:schemeClr val="tx1"/>
                </a:solidFill>
              </a:rPr>
              <a:t>)</a:t>
            </a:r>
            <a:r>
              <a:rPr lang="en-US" altLang="en-US" sz="2629" spc="-94" dirty="0">
                <a:solidFill>
                  <a:schemeClr val="tx1"/>
                </a:solidFill>
              </a:rPr>
              <a:t>.  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1076502" y="76200"/>
            <a:ext cx="7584720" cy="715540"/>
          </a:xfrm>
        </p:spPr>
        <p:txBody>
          <a:bodyPr/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Creating and Using a Class</a:t>
            </a:r>
          </a:p>
        </p:txBody>
      </p:sp>
      <p:cxnSp>
        <p:nvCxnSpPr>
          <p:cNvPr id="3" name="Straight Arrow Connector 2"/>
          <p:cNvCxnSpPr/>
          <p:nvPr/>
        </p:nvCxnSpPr>
        <p:spPr bwMode="auto">
          <a:xfrm>
            <a:off x="2659062" y="1371600"/>
            <a:ext cx="457200" cy="1447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" name="Straight Arrow Connector 10"/>
          <p:cNvCxnSpPr/>
          <p:nvPr/>
        </p:nvCxnSpPr>
        <p:spPr bwMode="auto">
          <a:xfrm flipH="1" flipV="1">
            <a:off x="2049462" y="1295400"/>
            <a:ext cx="2133600" cy="20574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232458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5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575626" y="1057484"/>
            <a:ext cx="8586475" cy="5724317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class Critter(</a:t>
            </a:r>
            <a:r>
              <a:rPr lang="en-US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):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 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talk(self):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   print ("An instance of the class.")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</a:p>
          <a:p>
            <a:pPr marL="268319" indent="-268319" eaLnBrk="1" hangingPunct="1">
              <a:lnSpc>
                <a:spcPct val="90000"/>
              </a:lnSpc>
              <a:buClrTx/>
            </a:pPr>
            <a:r>
              <a:rPr lang="en-US" altLang="en-US" sz="3005" dirty="0">
                <a:solidFill>
                  <a:srgbClr val="DF5050"/>
                </a:solidFill>
              </a:rPr>
              <a:t>Defining a class:</a:t>
            </a:r>
          </a:p>
          <a:p>
            <a:pPr marL="536639" lvl="1" eaLnBrk="1" hangingPunct="1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</a:pPr>
            <a:r>
              <a:rPr lang="en-US" altLang="en-US" sz="2629" spc="-94" dirty="0">
                <a:solidFill>
                  <a:srgbClr val="606060"/>
                </a:solidFill>
              </a:rPr>
              <a:t>Name begins with capital letter, by convention </a:t>
            </a:r>
            <a:r>
              <a:rPr lang="en-US" altLang="en-US" sz="3005" spc="-188" dirty="0">
                <a:solidFill>
                  <a:srgbClr val="606060"/>
                </a:solidFill>
              </a:rPr>
              <a:t>(</a:t>
            </a:r>
            <a:r>
              <a:rPr lang="zh-TW" altLang="en-US" sz="2629" spc="-188" dirty="0">
                <a:solidFill>
                  <a:srgbClr val="606060"/>
                </a:solidFill>
              </a:rPr>
              <a:t>命名慣例</a:t>
            </a:r>
            <a:r>
              <a:rPr lang="en-US" altLang="en-US" sz="3005" spc="-188" dirty="0">
                <a:solidFill>
                  <a:srgbClr val="606060"/>
                </a:solidFill>
              </a:rPr>
              <a:t>)</a:t>
            </a:r>
            <a:r>
              <a:rPr lang="en-US" altLang="en-US" sz="2629" spc="-94" dirty="0">
                <a:solidFill>
                  <a:srgbClr val="606060"/>
                </a:solidFill>
              </a:rPr>
              <a:t>.  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005" dirty="0">
                <a:solidFill>
                  <a:srgbClr val="FF0000"/>
                </a:solidFill>
              </a:rPr>
              <a:t>Defining a method:</a:t>
            </a:r>
          </a:p>
          <a:p>
            <a:pPr lvl="1"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en-US" sz="2629" spc="-66" dirty="0">
                <a:solidFill>
                  <a:schemeClr val="tx1"/>
                </a:solidFill>
              </a:rPr>
              <a:t>The first parameter </a:t>
            </a:r>
            <a:r>
              <a:rPr lang="en-US" altLang="en-US" sz="2629" spc="-94" dirty="0">
                <a:solidFill>
                  <a:schemeClr val="tx1"/>
                </a:solidFill>
              </a:rPr>
              <a:t>(self, by convention</a:t>
            </a:r>
            <a:r>
              <a:rPr lang="en-US" altLang="en-US" sz="2629" spc="-66" dirty="0">
                <a:solidFill>
                  <a:schemeClr val="tx1"/>
                </a:solidFill>
              </a:rPr>
              <a:t>) is needed so that the method can refer to the object itself.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1076502" y="76200"/>
            <a:ext cx="7584720" cy="715540"/>
          </a:xfrm>
        </p:spPr>
        <p:txBody>
          <a:bodyPr/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Creating and Using a Class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>
            <a:off x="2278062" y="1752600"/>
            <a:ext cx="990600" cy="21336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H="1" flipV="1">
            <a:off x="3268662" y="1676400"/>
            <a:ext cx="1143000" cy="2590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7636350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5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575626" y="1057484"/>
            <a:ext cx="8586475" cy="5724317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class Critter(</a:t>
            </a:r>
            <a:r>
              <a:rPr lang="en-US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):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 </a:t>
            </a:r>
            <a:r>
              <a:rPr lang="en-US" altLang="en-US" sz="2629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talk(self):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   print ("An instance of the class.")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crit</a:t>
            </a: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= Critter(</a:t>
            </a:r>
            <a:r>
              <a:rPr lang="en-US" altLang="en-US" sz="600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</a:p>
          <a:p>
            <a:pPr marL="268319" indent="-268319" eaLnBrk="1" hangingPunct="1">
              <a:lnSpc>
                <a:spcPct val="90000"/>
              </a:lnSpc>
              <a:buClrTx/>
            </a:pPr>
            <a:r>
              <a:rPr lang="en-US" altLang="en-US" sz="3005" dirty="0">
                <a:solidFill>
                  <a:srgbClr val="DF5050"/>
                </a:solidFill>
              </a:rPr>
              <a:t>Defining a class:</a:t>
            </a:r>
          </a:p>
          <a:p>
            <a:pPr marL="536639" lvl="1" eaLnBrk="1" hangingPunct="1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</a:pPr>
            <a:r>
              <a:rPr lang="en-US" altLang="en-US" sz="2629" spc="-94" dirty="0">
                <a:solidFill>
                  <a:srgbClr val="606060"/>
                </a:solidFill>
              </a:rPr>
              <a:t>Name begins with capital letter, by convention </a:t>
            </a:r>
            <a:r>
              <a:rPr lang="en-US" altLang="en-US" sz="3005" spc="-188" dirty="0">
                <a:solidFill>
                  <a:srgbClr val="606060"/>
                </a:solidFill>
              </a:rPr>
              <a:t>(</a:t>
            </a:r>
            <a:r>
              <a:rPr lang="zh-TW" altLang="en-US" sz="2629" spc="-188" dirty="0">
                <a:solidFill>
                  <a:srgbClr val="606060"/>
                </a:solidFill>
              </a:rPr>
              <a:t>命名慣例</a:t>
            </a:r>
            <a:r>
              <a:rPr lang="en-US" altLang="en-US" sz="3005" spc="-188" dirty="0">
                <a:solidFill>
                  <a:srgbClr val="606060"/>
                </a:solidFill>
              </a:rPr>
              <a:t>)</a:t>
            </a:r>
            <a:r>
              <a:rPr lang="en-US" altLang="en-US" sz="2629" spc="-94" dirty="0">
                <a:solidFill>
                  <a:srgbClr val="606060"/>
                </a:solidFill>
              </a:rPr>
              <a:t>.  </a:t>
            </a:r>
          </a:p>
          <a:p>
            <a:pPr eaLnBrk="1" hangingPunct="1">
              <a:lnSpc>
                <a:spcPct val="90000"/>
              </a:lnSpc>
              <a:buClrTx/>
            </a:pPr>
            <a:r>
              <a:rPr lang="en-US" altLang="en-US" sz="3005" dirty="0">
                <a:solidFill>
                  <a:srgbClr val="DF5050"/>
                </a:solidFill>
              </a:rPr>
              <a:t>Defining a method:</a:t>
            </a:r>
          </a:p>
          <a:p>
            <a:pPr lvl="1"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en-US" sz="2629" spc="-66" dirty="0">
                <a:solidFill>
                  <a:srgbClr val="606060"/>
                </a:solidFill>
              </a:rPr>
              <a:t>The first parameter </a:t>
            </a:r>
            <a:r>
              <a:rPr lang="en-US" altLang="en-US" sz="2629" spc="-94" dirty="0">
                <a:solidFill>
                  <a:srgbClr val="606060"/>
                </a:solidFill>
              </a:rPr>
              <a:t>(self, by convention</a:t>
            </a:r>
            <a:r>
              <a:rPr lang="en-US" altLang="en-US" sz="2629" spc="-66" dirty="0">
                <a:solidFill>
                  <a:srgbClr val="606060"/>
                </a:solidFill>
              </a:rPr>
              <a:t>) is needed so that the method can refer to the object itself.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005" dirty="0">
                <a:solidFill>
                  <a:srgbClr val="FF0000"/>
                </a:solidFill>
              </a:rPr>
              <a:t>Creating an instance:</a:t>
            </a:r>
          </a:p>
          <a:p>
            <a:pPr lvl="1" eaLnBrk="1" hangingPunct="1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</a:pPr>
            <a:r>
              <a:rPr lang="en-US" altLang="en-US" sz="2629" spc="-56" dirty="0">
                <a:solidFill>
                  <a:schemeClr val="tx1"/>
                </a:solidFill>
              </a:rPr>
              <a:t>Avoid using a lowercase-version of the class name.</a:t>
            </a:r>
          </a:p>
          <a:p>
            <a:pPr marL="0" indent="0" eaLnBrk="1" hangingPunct="1">
              <a:lnSpc>
                <a:spcPct val="90000"/>
              </a:lnSpc>
              <a:buNone/>
            </a:pPr>
            <a:endParaRPr lang="en-US" altLang="en-US" sz="3005" dirty="0">
              <a:solidFill>
                <a:srgbClr val="FF0000"/>
              </a:solidFill>
            </a:endParaRP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1076502" y="76200"/>
            <a:ext cx="7584720" cy="715540"/>
          </a:xfrm>
        </p:spPr>
        <p:txBody>
          <a:bodyPr/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Creating and Using a Class</a:t>
            </a:r>
          </a:p>
        </p:txBody>
      </p:sp>
      <p:cxnSp>
        <p:nvCxnSpPr>
          <p:cNvPr id="19" name="Straight Arrow Connector 18"/>
          <p:cNvCxnSpPr/>
          <p:nvPr/>
        </p:nvCxnSpPr>
        <p:spPr bwMode="auto">
          <a:xfrm>
            <a:off x="1287462" y="2362200"/>
            <a:ext cx="2209800" cy="2743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0" name="Straight Arrow Connector 19"/>
          <p:cNvCxnSpPr/>
          <p:nvPr/>
        </p:nvCxnSpPr>
        <p:spPr bwMode="auto">
          <a:xfrm flipH="1" flipV="1">
            <a:off x="2735262" y="1371600"/>
            <a:ext cx="4953000" cy="4114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2869464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575626" y="1057484"/>
            <a:ext cx="8586475" cy="5724317"/>
          </a:xfrm>
        </p:spPr>
        <p:txBody>
          <a:bodyPr/>
          <a:lstStyle/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class Critter(</a:t>
            </a:r>
            <a:r>
              <a:rPr lang="en-US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):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 </a:t>
            </a:r>
            <a:r>
              <a:rPr lang="en-US" altLang="en-US" sz="2629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talk(self):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   print ("An instance of the class.")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crit</a:t>
            </a: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= Critter(</a:t>
            </a:r>
            <a:r>
              <a:rPr lang="en-US" altLang="en-US" sz="600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chemeClr val="tx1">
                    <a:lumMod val="75000"/>
                    <a:lumOff val="25000"/>
                  </a:schemeClr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crit.talk</a:t>
            </a: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()</a:t>
            </a:r>
          </a:p>
          <a:p>
            <a:pPr marL="268319" indent="-268319" eaLnBrk="1" hangingPunct="1">
              <a:lnSpc>
                <a:spcPct val="90000"/>
              </a:lnSpc>
              <a:buClrTx/>
            </a:pPr>
            <a:r>
              <a:rPr lang="en-US" altLang="en-US" sz="3005" dirty="0">
                <a:solidFill>
                  <a:srgbClr val="DF5050"/>
                </a:solidFill>
              </a:rPr>
              <a:t>Defining a class:</a:t>
            </a:r>
          </a:p>
          <a:p>
            <a:pPr marL="536639" lvl="1" eaLnBrk="1" hangingPunct="1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</a:pPr>
            <a:r>
              <a:rPr lang="en-US" altLang="en-US" sz="2629" spc="-94" dirty="0">
                <a:solidFill>
                  <a:srgbClr val="606060"/>
                </a:solidFill>
              </a:rPr>
              <a:t>Name begins with capital letter, by convention </a:t>
            </a:r>
            <a:r>
              <a:rPr lang="en-US" altLang="en-US" sz="3005" spc="-188" dirty="0">
                <a:solidFill>
                  <a:srgbClr val="606060"/>
                </a:solidFill>
              </a:rPr>
              <a:t>(</a:t>
            </a:r>
            <a:r>
              <a:rPr lang="zh-TW" altLang="en-US" sz="2629" spc="-188" dirty="0">
                <a:solidFill>
                  <a:srgbClr val="606060"/>
                </a:solidFill>
              </a:rPr>
              <a:t>命名慣例</a:t>
            </a:r>
            <a:r>
              <a:rPr lang="en-US" altLang="en-US" sz="3005" spc="-188" dirty="0">
                <a:solidFill>
                  <a:srgbClr val="606060"/>
                </a:solidFill>
              </a:rPr>
              <a:t>)</a:t>
            </a:r>
            <a:r>
              <a:rPr lang="en-US" altLang="en-US" sz="2629" spc="-94" dirty="0">
                <a:solidFill>
                  <a:srgbClr val="606060"/>
                </a:solidFill>
              </a:rPr>
              <a:t>.  </a:t>
            </a:r>
          </a:p>
          <a:p>
            <a:pPr eaLnBrk="1" hangingPunct="1">
              <a:lnSpc>
                <a:spcPct val="90000"/>
              </a:lnSpc>
              <a:buClrTx/>
            </a:pPr>
            <a:r>
              <a:rPr lang="en-US" altLang="en-US" sz="3005" dirty="0">
                <a:solidFill>
                  <a:srgbClr val="DF5050"/>
                </a:solidFill>
              </a:rPr>
              <a:t>Defining a method:</a:t>
            </a:r>
          </a:p>
          <a:p>
            <a:pPr lvl="1"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en-US" sz="2629" spc="-66" dirty="0">
                <a:solidFill>
                  <a:srgbClr val="606060"/>
                </a:solidFill>
              </a:rPr>
              <a:t>The first parameter </a:t>
            </a:r>
            <a:r>
              <a:rPr lang="en-US" altLang="en-US" sz="2629" spc="-94" dirty="0">
                <a:solidFill>
                  <a:srgbClr val="606060"/>
                </a:solidFill>
              </a:rPr>
              <a:t>(self, by convention</a:t>
            </a:r>
            <a:r>
              <a:rPr lang="en-US" altLang="en-US" sz="2629" spc="-66" dirty="0">
                <a:solidFill>
                  <a:srgbClr val="606060"/>
                </a:solidFill>
              </a:rPr>
              <a:t>) is needed so that the method can refer to the object itself.</a:t>
            </a:r>
          </a:p>
          <a:p>
            <a:pPr eaLnBrk="1" hangingPunct="1">
              <a:lnSpc>
                <a:spcPct val="90000"/>
              </a:lnSpc>
              <a:buClrTx/>
            </a:pPr>
            <a:r>
              <a:rPr lang="en-US" altLang="en-US" sz="3005" dirty="0">
                <a:solidFill>
                  <a:srgbClr val="DF5050"/>
                </a:solidFill>
              </a:rPr>
              <a:t>Creating an instance:</a:t>
            </a:r>
          </a:p>
          <a:p>
            <a:pPr lvl="1" eaLnBrk="1" hangingPunct="1">
              <a:lnSpc>
                <a:spcPct val="90000"/>
              </a:lnSpc>
              <a:spcBef>
                <a:spcPts val="0"/>
              </a:spcBef>
              <a:spcAft>
                <a:spcPts val="563"/>
              </a:spcAft>
            </a:pPr>
            <a:r>
              <a:rPr lang="en-US" altLang="en-US" sz="2629" spc="-56" dirty="0">
                <a:solidFill>
                  <a:srgbClr val="606060"/>
                </a:solidFill>
              </a:rPr>
              <a:t>Avoid using a lowercase-version of the class name.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3005" dirty="0">
                <a:solidFill>
                  <a:srgbClr val="FF0000"/>
                </a:solidFill>
              </a:rPr>
              <a:t>Calling a method:</a:t>
            </a:r>
          </a:p>
          <a:p>
            <a:pPr lvl="1" eaLnBrk="1" hangingPunct="1">
              <a:lnSpc>
                <a:spcPct val="90000"/>
              </a:lnSpc>
              <a:spcBef>
                <a:spcPts val="0"/>
              </a:spcBef>
            </a:pPr>
            <a:r>
              <a:rPr lang="en-US" altLang="en-US" sz="2629" spc="-56" dirty="0">
                <a:solidFill>
                  <a:schemeClr val="tx1"/>
                </a:solidFill>
              </a:rPr>
              <a:t>Don't give the self argument (it's given automatically).</a:t>
            </a:r>
          </a:p>
        </p:txBody>
      </p:sp>
      <p:sp>
        <p:nvSpPr>
          <p:cNvPr id="5" name="Rectangle 2"/>
          <p:cNvSpPr>
            <a:spLocks noGrp="1" noChangeArrowheads="1"/>
          </p:cNvSpPr>
          <p:nvPr>
            <p:ph type="title"/>
          </p:nvPr>
        </p:nvSpPr>
        <p:spPr>
          <a:xfrm>
            <a:off x="1076502" y="76200"/>
            <a:ext cx="7584720" cy="715540"/>
          </a:xfrm>
        </p:spPr>
        <p:txBody>
          <a:bodyPr/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Creating and Using a Class</a:t>
            </a:r>
          </a:p>
        </p:txBody>
      </p:sp>
      <p:cxnSp>
        <p:nvCxnSpPr>
          <p:cNvPr id="23" name="Straight Arrow Connector 22"/>
          <p:cNvCxnSpPr/>
          <p:nvPr/>
        </p:nvCxnSpPr>
        <p:spPr bwMode="auto">
          <a:xfrm>
            <a:off x="2049462" y="2667000"/>
            <a:ext cx="1143000" cy="3352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24" name="Straight Arrow Connector 23"/>
          <p:cNvCxnSpPr/>
          <p:nvPr/>
        </p:nvCxnSpPr>
        <p:spPr bwMode="auto">
          <a:xfrm flipH="1" flipV="1">
            <a:off x="2697162" y="2533650"/>
            <a:ext cx="952500" cy="386715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366921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6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56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Rectangle 2"/>
          <p:cNvSpPr>
            <a:spLocks noGrp="1" noChangeArrowheads="1"/>
          </p:cNvSpPr>
          <p:nvPr>
            <p:ph type="title"/>
          </p:nvPr>
        </p:nvSpPr>
        <p:spPr>
          <a:xfrm>
            <a:off x="1076502" y="76200"/>
            <a:ext cx="7584720" cy="715540"/>
          </a:xfrm>
        </p:spPr>
        <p:txBody>
          <a:bodyPr/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Creating Multiple Objects</a:t>
            </a:r>
          </a:p>
        </p:txBody>
      </p:sp>
      <p:sp>
        <p:nvSpPr>
          <p:cNvPr id="29698" name="Rectangle 3"/>
          <p:cNvSpPr>
            <a:spLocks noGrp="1" noChangeArrowheads="1"/>
          </p:cNvSpPr>
          <p:nvPr>
            <p:ph idx="1"/>
          </p:nvPr>
        </p:nvSpPr>
        <p:spPr>
          <a:xfrm>
            <a:off x="575626" y="762001"/>
            <a:ext cx="8586475" cy="5795871"/>
          </a:xfrm>
        </p:spPr>
        <p:txBody>
          <a:bodyPr/>
          <a:lstStyle/>
          <a:p>
            <a:pPr eaLnBrk="1" hangingPunct="1">
              <a:buFontTx/>
              <a:buNone/>
            </a:pPr>
            <a:endParaRPr lang="en-US" altLang="en-US" sz="1127" dirty="0">
              <a:latin typeface="Courier New" pitchFamily="49" charset="0"/>
            </a:endParaRPr>
          </a:p>
          <a:p>
            <a:pPr eaLnBrk="1" hangingPunct="1">
              <a:spcBef>
                <a:spcPts val="0"/>
              </a:spcBef>
            </a:pPr>
            <a:r>
              <a:rPr lang="en-US" altLang="en-US" sz="3005" dirty="0"/>
              <a:t>Two objects are created here: </a:t>
            </a:r>
          </a:p>
          <a:p>
            <a:pPr indent="375647" eaLnBrk="1" hangingPunct="1">
              <a:buNone/>
            </a:pPr>
            <a:r>
              <a:rPr lang="en-US" altLang="en-US" sz="2629" dirty="0">
                <a:latin typeface="Lucida Console" panose="020B0609040504020204" pitchFamily="49" charset="0"/>
              </a:rPr>
              <a:t>crit1 = Critter()</a:t>
            </a:r>
          </a:p>
          <a:p>
            <a:pPr indent="375647" eaLnBrk="1" hangingPunct="1">
              <a:buNone/>
            </a:pPr>
            <a:r>
              <a:rPr lang="en-US" altLang="en-US" sz="2629" dirty="0">
                <a:latin typeface="Lucida Console" panose="020B0609040504020204" pitchFamily="49" charset="0"/>
              </a:rPr>
              <a:t>crit2 = Critter()</a:t>
            </a:r>
          </a:p>
          <a:p>
            <a:pPr eaLnBrk="1" hangingPunct="1">
              <a:spcBef>
                <a:spcPts val="1690"/>
              </a:spcBef>
            </a:pPr>
            <a:r>
              <a:rPr lang="en-US" altLang="en-US" sz="3005" dirty="0"/>
              <a:t>Each object is independent, so changing one won't affect the other.</a:t>
            </a:r>
          </a:p>
          <a:p>
            <a:pPr lvl="1" eaLnBrk="1" hangingPunct="1"/>
            <a:r>
              <a:rPr lang="en-US" altLang="en-US" sz="2817" dirty="0"/>
              <a:t>But we already knew that, because we’ve used multiple independent objects since lecture #1:</a:t>
            </a:r>
          </a:p>
          <a:p>
            <a:pPr lvl="1" eaLnBrk="1" hangingPunct="1">
              <a:buClr>
                <a:schemeClr val="bg1"/>
              </a:buClr>
            </a:pPr>
            <a:r>
              <a:rPr lang="en-US" altLang="en-US" sz="2629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%</a:t>
            </a:r>
            <a:r>
              <a:rPr lang="en-US" altLang="en-US" sz="2629" dirty="0">
                <a:latin typeface="Lucida Console" panose="020B0609040504020204" pitchFamily="49" charset="0"/>
              </a:rPr>
              <a:t> a=list(); b=list(); type(a)</a:t>
            </a:r>
            <a:br>
              <a:rPr lang="en-US" altLang="en-US" sz="2629" dirty="0">
                <a:latin typeface="Lucida Console" panose="020B0609040504020204" pitchFamily="49" charset="0"/>
              </a:rPr>
            </a:b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&lt;class 'list'&gt;</a:t>
            </a:r>
            <a:br>
              <a:rPr lang="en-US" altLang="en-US" sz="2629" dirty="0">
                <a:latin typeface="Lucida Console" panose="020B0609040504020204" pitchFamily="49" charset="0"/>
              </a:rPr>
            </a:br>
            <a:r>
              <a:rPr lang="en-US" altLang="en-US" sz="2629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%</a:t>
            </a:r>
            <a:r>
              <a:rPr lang="en-US" altLang="en-US" sz="2629" dirty="0">
                <a:latin typeface="Lucida Console" panose="020B0609040504020204" pitchFamily="49" charset="0"/>
              </a:rPr>
              <a:t> b+</a:t>
            </a:r>
            <a:r>
              <a:rPr lang="en-US" altLang="en-US" sz="2629" spc="-94" dirty="0">
                <a:latin typeface="Lucida Console" panose="020B0609040504020204" pitchFamily="49" charset="0"/>
              </a:rPr>
              <a:t>=[1]; a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#Se</a:t>
            </a:r>
            <a:r>
              <a:rPr lang="en-US" altLang="en-US" sz="2629" spc="-188" dirty="0">
                <a:solidFill>
                  <a:srgbClr val="FFC000"/>
                </a:solidFill>
                <a:latin typeface="Lucida Console" panose="020B0609040504020204" pitchFamily="49" charset="0"/>
              </a:rPr>
              <a:t>e,</a:t>
            </a:r>
            <a:r>
              <a:rPr lang="en-US" altLang="en-US" spc="-188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188" dirty="0">
                <a:solidFill>
                  <a:srgbClr val="FFC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pc="-188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188" dirty="0">
                <a:solidFill>
                  <a:srgbClr val="FFC000"/>
                </a:solidFill>
                <a:latin typeface="Lucida Console" panose="020B0609040504020204" pitchFamily="49" charset="0"/>
              </a:rPr>
              <a:t>(&amp;</a:t>
            </a:r>
            <a:r>
              <a:rPr lang="en-US" altLang="en-US" spc="-188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188" dirty="0">
                <a:solidFill>
                  <a:srgbClr val="FFC000"/>
                </a:solidFill>
                <a:latin typeface="Lucida Console" panose="020B0609040504020204" pitchFamily="49" charset="0"/>
              </a:rPr>
              <a:t>b)</a:t>
            </a:r>
            <a:r>
              <a:rPr lang="en-US" altLang="en-US" spc="-188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188" dirty="0">
                <a:solidFill>
                  <a:srgbClr val="FFC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re</a:t>
            </a:r>
            <a:r>
              <a:rPr lang="en-US" altLang="en-US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list</a:t>
            </a:r>
            <a:r>
              <a:rPr lang="en-US" altLang="en-US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objects</a:t>
            </a:r>
            <a:br>
              <a:rPr lang="en-US" altLang="en-US" sz="2629" dirty="0">
                <a:solidFill>
                  <a:srgbClr val="FFC000"/>
                </a:solidFill>
                <a:latin typeface="Lucida Console" panose="020B0609040504020204" pitchFamily="49" charset="0"/>
              </a:rPr>
            </a:b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[]</a:t>
            </a:r>
            <a:br>
              <a:rPr lang="en-US" altLang="en-US" sz="2629" dirty="0">
                <a:latin typeface="Lucida Console" panose="020B0609040504020204" pitchFamily="49" charset="0"/>
              </a:rPr>
            </a:br>
            <a:r>
              <a:rPr lang="en-US" altLang="en-US" sz="2629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%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#See,</a:t>
            </a:r>
            <a:r>
              <a:rPr lang="en-US" altLang="en-US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is</a:t>
            </a:r>
            <a:r>
              <a:rPr lang="en-US" altLang="en-US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independent</a:t>
            </a:r>
            <a:r>
              <a:rPr lang="en-US" altLang="en-US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of</a:t>
            </a:r>
            <a:r>
              <a:rPr lang="en-US" altLang="en-US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how</a:t>
            </a:r>
            <a:r>
              <a:rPr lang="en-US" altLang="en-US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spc="-94" dirty="0">
                <a:solidFill>
                  <a:srgbClr val="FFC000"/>
                </a:solidFill>
                <a:latin typeface="Lucida Console" panose="020B0609040504020204" pitchFamily="49" charset="0"/>
              </a:rPr>
              <a:t>b changes</a:t>
            </a:r>
            <a:endParaRPr lang="en-US" altLang="en-US" sz="2629" spc="-94" dirty="0">
              <a:solidFill>
                <a:srgbClr val="FFC000"/>
              </a:solidFill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1702599" y="5312183"/>
            <a:ext cx="1824626" cy="494373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273276" y="5764273"/>
            <a:ext cx="7888824" cy="793598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604613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6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969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2969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()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111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['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__annotations__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__doc_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__loader_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__name__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__package__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__spec__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rgbClr val="FFAFAF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x={*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__)}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for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 in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__):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if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 "Error" not in 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: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x.remove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Let’s Think about These </a:t>
            </a:r>
            <a:r>
              <a:rPr lang="en-US" sz="4396" kern="0" dirty="0">
                <a:solidFill>
                  <a:srgbClr val="FF320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Errors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86383" y="2972174"/>
            <a:ext cx="9479167" cy="1427585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1998">
              <a:solidFill>
                <a:srgbClr val="FFFFFF"/>
              </a:solidFill>
              <a:latin typeface="Times New Roma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3151" y="6526782"/>
            <a:ext cx="659451" cy="4336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zh-TW" sz="2218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218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E10BB660-7E42-4254-B689-C39E0871F6E8}"/>
              </a:ext>
            </a:extLst>
          </p:cNvPr>
          <p:cNvSpPr>
            <a:spLocks noChangeAspect="1"/>
          </p:cNvSpPr>
          <p:nvPr/>
        </p:nvSpPr>
        <p:spPr bwMode="auto">
          <a:xfrm rot="18900000">
            <a:off x="-675749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8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175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9FF74E02-3B4E-4D64-A50B-954E364BFB86}"/>
              </a:ext>
            </a:extLst>
          </p:cNvPr>
          <p:cNvSpPr/>
          <p:nvPr/>
        </p:nvSpPr>
        <p:spPr bwMode="auto">
          <a:xfrm>
            <a:off x="3313607" y="1052399"/>
            <a:ext cx="3360412" cy="1573617"/>
          </a:xfrm>
          <a:prstGeom prst="wedgeRoundRectCallout">
            <a:avLst>
              <a:gd name="adj1" fmla="val 91044"/>
              <a:gd name="adj2" fmla="val -73976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In lecture 8,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we looked at the error codes (and the warning codes are used similarly)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714274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  <p:extLst mod="1"/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026"/>
          <p:cNvSpPr>
            <a:spLocks noGrp="1" noChangeArrowheads="1"/>
          </p:cNvSpPr>
          <p:nvPr>
            <p:ph type="title"/>
          </p:nvPr>
        </p:nvSpPr>
        <p:spPr>
          <a:xfrm>
            <a:off x="1076502" y="76200"/>
            <a:ext cx="7584720" cy="715540"/>
          </a:xfrm>
        </p:spPr>
        <p:txBody>
          <a:bodyPr/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A simple class de</a:t>
            </a:r>
            <a:r>
              <a:rPr lang="en-US" altLang="en-US" sz="4132" spc="260" dirty="0">
                <a:latin typeface="Elephant" panose="02020904090505020303" pitchFamily="18" charset="0"/>
              </a:rPr>
              <a:t>f</a:t>
            </a:r>
            <a:r>
              <a:rPr lang="en-US" altLang="en-US" sz="4132" dirty="0">
                <a:latin typeface="Elephant" panose="02020904090505020303" pitchFamily="18" charset="0"/>
              </a:rPr>
              <a:t>inition:</a:t>
            </a:r>
          </a:p>
        </p:txBody>
      </p:sp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721596" y="996166"/>
            <a:ext cx="8440505" cy="5652763"/>
          </a:xfrm>
        </p:spPr>
        <p:txBody>
          <a:bodyPr/>
          <a:lstStyle/>
          <a:p>
            <a:pPr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class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    greet(self):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...      print ("Good afternoon.")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= 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Good afternoon.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033" dirty="0">
              <a:solidFill>
                <a:schemeClr val="bg1"/>
              </a:solidFill>
              <a:latin typeface="Courier New" pitchFamily="49" charset="0"/>
            </a:endParaRPr>
          </a:p>
          <a:p>
            <a:pPr marL="266829" indent="-266829" eaLnBrk="1" hangingPunct="1">
              <a:spcBef>
                <a:spcPts val="563"/>
              </a:spcBef>
            </a:pPr>
            <a:r>
              <a:rPr lang="en-US" altLang="en-US" sz="3005" dirty="0"/>
              <a:t>When you </a:t>
            </a:r>
            <a:r>
              <a:rPr lang="en-US" altLang="en-US" sz="3005" i="1" dirty="0">
                <a:solidFill>
                  <a:srgbClr val="00B0F0"/>
                </a:solidFill>
              </a:rPr>
              <a:t>define</a:t>
            </a:r>
            <a:r>
              <a:rPr lang="en-US" altLang="en-US" sz="3005" dirty="0"/>
              <a:t> a </a:t>
            </a:r>
            <a:r>
              <a:rPr lang="en-US" altLang="en-US" sz="3005" i="1" dirty="0">
                <a:solidFill>
                  <a:srgbClr val="FF0000"/>
                </a:solidFill>
              </a:rPr>
              <a:t>class</a:t>
            </a:r>
            <a:r>
              <a:rPr lang="en-US" altLang="en-US" sz="3005" dirty="0"/>
              <a:t>, you provide: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A</a:t>
            </a:r>
            <a:r>
              <a:rPr lang="en-US" altLang="en-US" sz="1878" dirty="0"/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class</a:t>
            </a:r>
            <a:r>
              <a:rPr lang="en-US" altLang="en-US" sz="1878" dirty="0">
                <a:solidFill>
                  <a:srgbClr val="FF0000"/>
                </a:solidFill>
              </a:rPr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name</a:t>
            </a:r>
            <a:r>
              <a:rPr lang="en-US" altLang="en-US" sz="1690" dirty="0"/>
              <a:t> </a:t>
            </a:r>
            <a:r>
              <a:rPr lang="en-US" altLang="en-US" sz="2629" dirty="0"/>
              <a:t>(begin</a:t>
            </a:r>
            <a:r>
              <a:rPr lang="en-US" altLang="en-US" sz="1690" dirty="0"/>
              <a:t> </a:t>
            </a:r>
            <a:r>
              <a:rPr lang="en-US" altLang="en-US" sz="2629" dirty="0"/>
              <a:t>with</a:t>
            </a:r>
            <a:r>
              <a:rPr lang="en-US" altLang="en-US" sz="1878" dirty="0"/>
              <a:t> </a:t>
            </a:r>
            <a:r>
              <a:rPr lang="en-US" altLang="en-US" sz="2629" dirty="0"/>
              <a:t>capital</a:t>
            </a:r>
            <a:r>
              <a:rPr lang="en-US" altLang="en-US" sz="1878" dirty="0"/>
              <a:t> </a:t>
            </a:r>
            <a:r>
              <a:rPr lang="en-US" altLang="en-US" sz="2629" dirty="0"/>
              <a:t>letter,</a:t>
            </a:r>
            <a:r>
              <a:rPr lang="en-US" altLang="en-US" sz="1690" dirty="0"/>
              <a:t> </a:t>
            </a:r>
            <a:r>
              <a:rPr lang="en-US" altLang="en-US" sz="2629" dirty="0"/>
              <a:t>by</a:t>
            </a:r>
            <a:r>
              <a:rPr lang="en-US" altLang="en-US" sz="1690" dirty="0"/>
              <a:t> </a:t>
            </a:r>
            <a:r>
              <a:rPr lang="en-US" altLang="en-US" sz="2629" dirty="0"/>
              <a:t>convention)  </a:t>
            </a:r>
          </a:p>
          <a:p>
            <a:pPr eaLnBrk="1" hangingPunct="1">
              <a:buFontTx/>
              <a:buNone/>
            </a:pPr>
            <a:endParaRPr lang="en-US" altLang="en-US" sz="2254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051216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721596" y="996166"/>
            <a:ext cx="8440505" cy="5652763"/>
          </a:xfrm>
        </p:spPr>
        <p:txBody>
          <a:bodyPr/>
          <a:lstStyle/>
          <a:p>
            <a:pPr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class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</a:t>
            </a:r>
            <a:r>
              <a:rPr lang="en-US" altLang="en-US" sz="2629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629" dirty="0">
                <a:latin typeface="Lucida Console" panose="020B0609040504020204" pitchFamily="49" charset="0"/>
              </a:rPr>
              <a:t>self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629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   print ("</a:t>
            </a:r>
            <a:r>
              <a:rPr lang="en-US" altLang="en-US" sz="2629" dirty="0">
                <a:solidFill>
                  <a:srgbClr val="0033CC"/>
                </a:solidFill>
                <a:latin typeface="Lucida Console" panose="020B0609040504020204" pitchFamily="49" charset="0"/>
              </a:rPr>
              <a:t>Good afternoon.</a:t>
            </a:r>
            <a:r>
              <a:rPr lang="en-US" altLang="en-US" sz="2629" dirty="0">
                <a:latin typeface="Lucida Console" panose="020B0609040504020204" pitchFamily="49" charset="0"/>
              </a:rPr>
              <a:t>")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629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 = 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 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Good afternoon.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033" dirty="0">
              <a:solidFill>
                <a:schemeClr val="bg1"/>
              </a:solidFill>
              <a:latin typeface="Courier New" pitchFamily="49" charset="0"/>
            </a:endParaRPr>
          </a:p>
          <a:p>
            <a:pPr marL="266829" indent="-266829" eaLnBrk="1" hangingPunct="1">
              <a:spcBef>
                <a:spcPts val="563"/>
              </a:spcBef>
            </a:pPr>
            <a:r>
              <a:rPr lang="en-US" altLang="en-US" sz="3005" dirty="0"/>
              <a:t>When you </a:t>
            </a:r>
            <a:r>
              <a:rPr lang="en-US" altLang="en-US" sz="3005" i="1" dirty="0">
                <a:solidFill>
                  <a:srgbClr val="00B0F0"/>
                </a:solidFill>
              </a:rPr>
              <a:t>define</a:t>
            </a:r>
            <a:r>
              <a:rPr lang="en-US" altLang="en-US" sz="3005" dirty="0"/>
              <a:t> a </a:t>
            </a:r>
            <a:r>
              <a:rPr lang="en-US" altLang="en-US" sz="3005" i="1" dirty="0">
                <a:solidFill>
                  <a:srgbClr val="FF0000"/>
                </a:solidFill>
              </a:rPr>
              <a:t>class</a:t>
            </a:r>
            <a:r>
              <a:rPr lang="en-US" altLang="en-US" sz="3005" dirty="0"/>
              <a:t>, you provide: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A</a:t>
            </a:r>
            <a:r>
              <a:rPr lang="en-US" altLang="en-US" sz="1878" dirty="0"/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class</a:t>
            </a:r>
            <a:r>
              <a:rPr lang="en-US" altLang="en-US" sz="1878" dirty="0">
                <a:solidFill>
                  <a:srgbClr val="FF0000"/>
                </a:solidFill>
              </a:rPr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name</a:t>
            </a:r>
            <a:r>
              <a:rPr lang="en-US" altLang="en-US" sz="1690" dirty="0"/>
              <a:t> </a:t>
            </a:r>
            <a:r>
              <a:rPr lang="en-US" altLang="en-US" sz="2629" dirty="0"/>
              <a:t>(begin</a:t>
            </a:r>
            <a:r>
              <a:rPr lang="en-US" altLang="en-US" sz="1690" dirty="0"/>
              <a:t> </a:t>
            </a:r>
            <a:r>
              <a:rPr lang="en-US" altLang="en-US" sz="2629" dirty="0"/>
              <a:t>with</a:t>
            </a:r>
            <a:r>
              <a:rPr lang="en-US" altLang="en-US" sz="1878" dirty="0"/>
              <a:t> </a:t>
            </a:r>
            <a:r>
              <a:rPr lang="en-US" altLang="en-US" sz="2629" dirty="0"/>
              <a:t>capital</a:t>
            </a:r>
            <a:r>
              <a:rPr lang="en-US" altLang="en-US" sz="1878" dirty="0"/>
              <a:t> </a:t>
            </a:r>
            <a:r>
              <a:rPr lang="en-US" altLang="en-US" sz="2629" dirty="0"/>
              <a:t>letter,</a:t>
            </a:r>
            <a:r>
              <a:rPr lang="en-US" altLang="en-US" sz="1690" dirty="0"/>
              <a:t> </a:t>
            </a:r>
            <a:r>
              <a:rPr lang="en-US" altLang="en-US" sz="2629" dirty="0"/>
              <a:t>by</a:t>
            </a:r>
            <a:r>
              <a:rPr lang="en-US" altLang="en-US" sz="1690" dirty="0"/>
              <a:t> </a:t>
            </a:r>
            <a:r>
              <a:rPr lang="en-US" altLang="en-US" sz="2629" dirty="0"/>
              <a:t>convention)  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Maybe some </a:t>
            </a:r>
            <a:r>
              <a:rPr lang="en-US" altLang="en-US" sz="2629" dirty="0" err="1">
                <a:solidFill>
                  <a:srgbClr val="FFC000"/>
                </a:solidFill>
              </a:rPr>
              <a:t>attributes</a:t>
            </a:r>
            <a:r>
              <a:rPr lang="en-US" altLang="en-US" sz="2629" dirty="0" err="1"/>
              <a:t>&amp;</a:t>
            </a:r>
            <a:r>
              <a:rPr lang="en-US" altLang="en-US" sz="2629" dirty="0" err="1">
                <a:solidFill>
                  <a:srgbClr val="7030A0"/>
                </a:solidFill>
              </a:rPr>
              <a:t>methods</a:t>
            </a:r>
            <a:r>
              <a:rPr lang="en-US" altLang="en-US" sz="2629" dirty="0"/>
              <a:t> (like </a:t>
            </a:r>
            <a:r>
              <a:rPr lang="en-US" altLang="en-US" sz="2629" dirty="0">
                <a:solidFill>
                  <a:srgbClr val="7030A0"/>
                </a:solidFill>
              </a:rPr>
              <a:t>greet()</a:t>
            </a:r>
            <a:r>
              <a:rPr lang="en-US" altLang="en-US" sz="2629" dirty="0"/>
              <a:t>, above)</a:t>
            </a:r>
            <a:endParaRPr lang="en-US" altLang="en-US" sz="1033" dirty="0">
              <a:latin typeface="Courier New" pitchFamily="49" charset="0"/>
            </a:endParaRPr>
          </a:p>
          <a:p>
            <a:pPr eaLnBrk="1" hangingPunct="1">
              <a:buFontTx/>
              <a:buNone/>
            </a:pPr>
            <a:endParaRPr lang="en-US" altLang="en-US" sz="2254" dirty="0">
              <a:latin typeface="Courier New" pitchFamily="49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790286" y="4359201"/>
            <a:ext cx="8157152" cy="429324"/>
          </a:xfrm>
          <a:prstGeom prst="rect">
            <a:avLst/>
          </a:prstGeom>
          <a:solidFill>
            <a:srgbClr val="FFFFFF">
              <a:alpha val="3019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TW" alt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434272" y="996165"/>
            <a:ext cx="4293238" cy="357770"/>
          </a:xfrm>
          <a:prstGeom prst="rect">
            <a:avLst/>
          </a:prstGeom>
          <a:solidFill>
            <a:srgbClr val="FFFFFF">
              <a:alpha val="3019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TW" alt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7" name="Rectangle 1026"/>
          <p:cNvSpPr>
            <a:spLocks noGrp="1" noChangeArrowheads="1"/>
          </p:cNvSpPr>
          <p:nvPr>
            <p:ph type="title"/>
          </p:nvPr>
        </p:nvSpPr>
        <p:spPr>
          <a:xfrm>
            <a:off x="575626" y="76200"/>
            <a:ext cx="8586475" cy="715540"/>
          </a:xfrm>
        </p:spPr>
        <p:txBody>
          <a:bodyPr vert="horz" wrap="square" lIns="0" tIns="42932" rIns="0" bIns="42932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A class containing a method:</a:t>
            </a:r>
            <a:endParaRPr lang="en-US" altLang="en-US" sz="4132" dirty="0"/>
          </a:p>
        </p:txBody>
      </p:sp>
    </p:spTree>
    <p:extLst>
      <p:ext uri="{BB962C8B-B14F-4D97-AF65-F5344CB8AC3E}">
        <p14:creationId xmlns:p14="http://schemas.microsoft.com/office/powerpoint/2010/main" val="42059815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721596" y="996166"/>
            <a:ext cx="8440505" cy="5652763"/>
          </a:xfrm>
        </p:spPr>
        <p:txBody>
          <a:bodyPr/>
          <a:lstStyle/>
          <a:p>
            <a:pPr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class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</a:t>
            </a:r>
            <a:r>
              <a:rPr lang="en-US" altLang="en-US" sz="2629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629" dirty="0">
                <a:latin typeface="Lucida Console" panose="020B0609040504020204" pitchFamily="49" charset="0"/>
              </a:rPr>
              <a:t>self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629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   print ("</a:t>
            </a:r>
            <a:r>
              <a:rPr lang="en-US" altLang="en-US" sz="2629" dirty="0">
                <a:solidFill>
                  <a:srgbClr val="0033CC"/>
                </a:solidFill>
                <a:latin typeface="Lucida Console" panose="020B0609040504020204" pitchFamily="49" charset="0"/>
              </a:rPr>
              <a:t>Good afternoon.</a:t>
            </a:r>
            <a:r>
              <a:rPr lang="en-US" altLang="en-US" sz="2629" dirty="0">
                <a:latin typeface="Lucida Console" panose="020B0609040504020204" pitchFamily="49" charset="0"/>
              </a:rPr>
              <a:t>")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629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629" dirty="0">
                <a:solidFill>
                  <a:srgbClr val="0066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latin typeface="Lucida Console" panose="020B0609040504020204" pitchFamily="49" charset="0"/>
              </a:rPr>
              <a:t>= 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Good afternoon.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033" dirty="0">
              <a:solidFill>
                <a:schemeClr val="bg1"/>
              </a:solidFill>
              <a:latin typeface="Courier New" pitchFamily="49" charset="0"/>
            </a:endParaRPr>
          </a:p>
          <a:p>
            <a:pPr marL="266829" indent="-266829" eaLnBrk="1" hangingPunct="1">
              <a:spcBef>
                <a:spcPts val="563"/>
              </a:spcBef>
            </a:pPr>
            <a:r>
              <a:rPr lang="en-US" altLang="en-US" sz="3005" dirty="0"/>
              <a:t>When you </a:t>
            </a:r>
            <a:r>
              <a:rPr lang="en-US" altLang="en-US" sz="3005" i="1" dirty="0">
                <a:solidFill>
                  <a:srgbClr val="00B0F0"/>
                </a:solidFill>
              </a:rPr>
              <a:t>define</a:t>
            </a:r>
            <a:r>
              <a:rPr lang="en-US" altLang="en-US" sz="3005" dirty="0"/>
              <a:t> a </a:t>
            </a:r>
            <a:r>
              <a:rPr lang="en-US" altLang="en-US" sz="3005" i="1" dirty="0">
                <a:solidFill>
                  <a:srgbClr val="FF0000"/>
                </a:solidFill>
              </a:rPr>
              <a:t>class</a:t>
            </a:r>
            <a:r>
              <a:rPr lang="en-US" altLang="en-US" sz="3005" dirty="0"/>
              <a:t>, you provide: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A</a:t>
            </a:r>
            <a:r>
              <a:rPr lang="en-US" altLang="en-US" sz="1878" dirty="0"/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class</a:t>
            </a:r>
            <a:r>
              <a:rPr lang="en-US" altLang="en-US" sz="1878" dirty="0">
                <a:solidFill>
                  <a:srgbClr val="FF0000"/>
                </a:solidFill>
              </a:rPr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name</a:t>
            </a:r>
            <a:r>
              <a:rPr lang="en-US" altLang="en-US" sz="1690" dirty="0"/>
              <a:t> </a:t>
            </a:r>
            <a:r>
              <a:rPr lang="en-US" altLang="en-US" sz="2629" dirty="0"/>
              <a:t>(begin</a:t>
            </a:r>
            <a:r>
              <a:rPr lang="en-US" altLang="en-US" sz="1690" dirty="0"/>
              <a:t> </a:t>
            </a:r>
            <a:r>
              <a:rPr lang="en-US" altLang="en-US" sz="2629" dirty="0"/>
              <a:t>with</a:t>
            </a:r>
            <a:r>
              <a:rPr lang="en-US" altLang="en-US" sz="1878" dirty="0"/>
              <a:t> </a:t>
            </a:r>
            <a:r>
              <a:rPr lang="en-US" altLang="en-US" sz="2629" dirty="0"/>
              <a:t>capital</a:t>
            </a:r>
            <a:r>
              <a:rPr lang="en-US" altLang="en-US" sz="1878" dirty="0"/>
              <a:t> </a:t>
            </a:r>
            <a:r>
              <a:rPr lang="en-US" altLang="en-US" sz="2629" dirty="0"/>
              <a:t>letter,</a:t>
            </a:r>
            <a:r>
              <a:rPr lang="en-US" altLang="en-US" sz="1690" dirty="0"/>
              <a:t> </a:t>
            </a:r>
            <a:r>
              <a:rPr lang="en-US" altLang="en-US" sz="2629" dirty="0"/>
              <a:t>by</a:t>
            </a:r>
            <a:r>
              <a:rPr lang="en-US" altLang="en-US" sz="1690" dirty="0"/>
              <a:t> </a:t>
            </a:r>
            <a:r>
              <a:rPr lang="en-US" altLang="en-US" sz="2629" dirty="0"/>
              <a:t>convention)  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Maybe some </a:t>
            </a:r>
            <a:r>
              <a:rPr lang="en-US" altLang="en-US" sz="2629" dirty="0" err="1">
                <a:solidFill>
                  <a:srgbClr val="FFC000"/>
                </a:solidFill>
              </a:rPr>
              <a:t>attributes</a:t>
            </a:r>
            <a:r>
              <a:rPr lang="en-US" altLang="en-US" sz="2629" dirty="0" err="1"/>
              <a:t>&amp;</a:t>
            </a:r>
            <a:r>
              <a:rPr lang="en-US" altLang="en-US" sz="2629" dirty="0" err="1">
                <a:solidFill>
                  <a:srgbClr val="7030A0"/>
                </a:solidFill>
              </a:rPr>
              <a:t>methods</a:t>
            </a:r>
            <a:r>
              <a:rPr lang="en-US" altLang="en-US" sz="2629" dirty="0"/>
              <a:t> (like </a:t>
            </a:r>
            <a:r>
              <a:rPr lang="en-US" altLang="en-US" sz="2629" dirty="0">
                <a:solidFill>
                  <a:srgbClr val="7030A0"/>
                </a:solidFill>
              </a:rPr>
              <a:t>greet()</a:t>
            </a:r>
            <a:r>
              <a:rPr lang="en-US" altLang="en-US" sz="2629" dirty="0"/>
              <a:t>, above)</a:t>
            </a:r>
            <a:endParaRPr lang="en-US" altLang="en-US" sz="1033" dirty="0">
              <a:latin typeface="Courier New" pitchFamily="49" charset="0"/>
            </a:endParaRPr>
          </a:p>
          <a:p>
            <a:pPr marL="266829" indent="-266829" eaLnBrk="1" hangingPunct="1"/>
            <a:r>
              <a:rPr lang="en-US" altLang="en-US" sz="3005" dirty="0"/>
              <a:t>But you </a:t>
            </a:r>
            <a:r>
              <a:rPr lang="en-US" altLang="en-US" sz="3005" i="1" dirty="0">
                <a:solidFill>
                  <a:srgbClr val="00B0F0"/>
                </a:solidFill>
              </a:rPr>
              <a:t>create</a:t>
            </a:r>
            <a:r>
              <a:rPr lang="en-US" altLang="en-US" sz="3005" dirty="0"/>
              <a:t> an </a:t>
            </a:r>
            <a:r>
              <a:rPr lang="en-US" altLang="en-US" sz="3005" i="1" dirty="0">
                <a:solidFill>
                  <a:srgbClr val="006600"/>
                </a:solidFill>
              </a:rPr>
              <a:t>instance</a:t>
            </a:r>
            <a:r>
              <a:rPr lang="en-US" altLang="en-US" sz="3005" dirty="0"/>
              <a:t> of t</a:t>
            </a:r>
            <a:r>
              <a:rPr lang="en-US" altLang="en-US" sz="3005" dirty="0">
                <a:solidFill>
                  <a:schemeClr val="tx1"/>
                </a:solidFill>
              </a:rPr>
              <a:t>he class</a:t>
            </a:r>
            <a:r>
              <a:rPr lang="en-US" altLang="en-US" sz="3005" dirty="0"/>
              <a:t> when you define an </a:t>
            </a:r>
            <a:r>
              <a:rPr lang="en-US" altLang="en-US" sz="3005" dirty="0">
                <a:solidFill>
                  <a:srgbClr val="006600"/>
                </a:solidFill>
              </a:rPr>
              <a:t>object</a:t>
            </a:r>
            <a:r>
              <a:rPr lang="en-US" altLang="en-US" sz="3005" dirty="0"/>
              <a:t> (like </a:t>
            </a:r>
            <a:r>
              <a:rPr lang="en-US" altLang="en-US" sz="3005" dirty="0" err="1">
                <a:solidFill>
                  <a:srgbClr val="006600"/>
                </a:solidFill>
              </a:rPr>
              <a:t>inst</a:t>
            </a:r>
            <a:r>
              <a:rPr lang="en-US" altLang="en-US" sz="3005" dirty="0"/>
              <a:t>, above)</a:t>
            </a:r>
          </a:p>
          <a:p>
            <a:pPr eaLnBrk="1" hangingPunct="1">
              <a:buFontTx/>
              <a:buNone/>
            </a:pPr>
            <a:endParaRPr lang="en-US" altLang="en-US" sz="2254" dirty="0">
              <a:latin typeface="Courier New" pitchFamily="49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575626" y="3786771"/>
            <a:ext cx="8586475" cy="1502633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TW" alt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434273" y="924613"/>
            <a:ext cx="6439857" cy="1144863"/>
          </a:xfrm>
          <a:prstGeom prst="rect">
            <a:avLst/>
          </a:prstGeom>
          <a:solidFill>
            <a:srgbClr val="FFFFFF">
              <a:alpha val="6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TW" alt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7" name="Rectangle 1026"/>
          <p:cNvSpPr>
            <a:spLocks noGrp="1" noChangeArrowheads="1"/>
          </p:cNvSpPr>
          <p:nvPr>
            <p:ph type="title"/>
          </p:nvPr>
        </p:nvSpPr>
        <p:spPr>
          <a:xfrm>
            <a:off x="575626" y="76200"/>
            <a:ext cx="8586475" cy="715540"/>
          </a:xfrm>
        </p:spPr>
        <p:txBody>
          <a:bodyPr vert="horz" wrap="square" lIns="0" tIns="42932" rIns="0" bIns="42932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A class containing a method:</a:t>
            </a:r>
            <a:endParaRPr lang="en-US" altLang="en-US" sz="4132" dirty="0"/>
          </a:p>
        </p:txBody>
      </p:sp>
    </p:spTree>
    <p:extLst>
      <p:ext uri="{BB962C8B-B14F-4D97-AF65-F5344CB8AC3E}">
        <p14:creationId xmlns:p14="http://schemas.microsoft.com/office/powerpoint/2010/main" val="3973552311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721596" y="996166"/>
            <a:ext cx="8440505" cy="5652763"/>
          </a:xfrm>
        </p:spPr>
        <p:txBody>
          <a:bodyPr/>
          <a:lstStyle/>
          <a:p>
            <a:pPr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class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</a:t>
            </a:r>
            <a:r>
              <a:rPr lang="en-US" altLang="en-US" sz="2629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629" dirty="0">
                <a:latin typeface="Lucida Console" panose="020B0609040504020204" pitchFamily="49" charset="0"/>
              </a:rPr>
              <a:t>self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629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   print ("</a:t>
            </a:r>
            <a:r>
              <a:rPr lang="en-US" altLang="en-US" sz="2629" dirty="0">
                <a:solidFill>
                  <a:srgbClr val="0033CC"/>
                </a:solidFill>
                <a:latin typeface="Lucida Console" panose="020B0609040504020204" pitchFamily="49" charset="0"/>
              </a:rPr>
              <a:t>Good afternoon.</a:t>
            </a:r>
            <a:r>
              <a:rPr lang="en-US" altLang="en-US" sz="2629" dirty="0">
                <a:latin typeface="Lucida Console" panose="020B0609040504020204" pitchFamily="49" charset="0"/>
              </a:rPr>
              <a:t>")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629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629" dirty="0">
                <a:solidFill>
                  <a:srgbClr val="0066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latin typeface="Lucida Console" panose="020B0609040504020204" pitchFamily="49" charset="0"/>
              </a:rPr>
              <a:t>= 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greet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0033CC"/>
                </a:solidFill>
                <a:latin typeface="Lucida Console" panose="020B0609040504020204" pitchFamily="49" charset="0"/>
              </a:rPr>
              <a:t>Good afternoon.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033" dirty="0">
              <a:latin typeface="Courier New" pitchFamily="49" charset="0"/>
            </a:endParaRPr>
          </a:p>
          <a:p>
            <a:pPr marL="266829" indent="-266829" eaLnBrk="1" hangingPunct="1">
              <a:spcBef>
                <a:spcPts val="563"/>
              </a:spcBef>
            </a:pPr>
            <a:r>
              <a:rPr lang="en-US" altLang="en-US" sz="3005" dirty="0"/>
              <a:t>When you </a:t>
            </a:r>
            <a:r>
              <a:rPr lang="en-US" altLang="en-US" sz="3005" i="1" dirty="0">
                <a:solidFill>
                  <a:srgbClr val="00B0F0"/>
                </a:solidFill>
              </a:rPr>
              <a:t>define</a:t>
            </a:r>
            <a:r>
              <a:rPr lang="en-US" altLang="en-US" sz="3005" dirty="0"/>
              <a:t> a </a:t>
            </a:r>
            <a:r>
              <a:rPr lang="en-US" altLang="en-US" sz="3005" i="1" dirty="0">
                <a:solidFill>
                  <a:srgbClr val="FF0000"/>
                </a:solidFill>
              </a:rPr>
              <a:t>class</a:t>
            </a:r>
            <a:r>
              <a:rPr lang="en-US" altLang="en-US" sz="3005" dirty="0"/>
              <a:t>, you provide: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A</a:t>
            </a:r>
            <a:r>
              <a:rPr lang="en-US" altLang="en-US" sz="1878" dirty="0"/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class</a:t>
            </a:r>
            <a:r>
              <a:rPr lang="en-US" altLang="en-US" sz="1878" dirty="0">
                <a:solidFill>
                  <a:srgbClr val="FF0000"/>
                </a:solidFill>
              </a:rPr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name</a:t>
            </a:r>
            <a:r>
              <a:rPr lang="en-US" altLang="en-US" sz="1690" dirty="0"/>
              <a:t> </a:t>
            </a:r>
            <a:r>
              <a:rPr lang="en-US" altLang="en-US" sz="2629" dirty="0"/>
              <a:t>(begin</a:t>
            </a:r>
            <a:r>
              <a:rPr lang="en-US" altLang="en-US" sz="1690" dirty="0"/>
              <a:t> </a:t>
            </a:r>
            <a:r>
              <a:rPr lang="en-US" altLang="en-US" sz="2629" dirty="0"/>
              <a:t>with</a:t>
            </a:r>
            <a:r>
              <a:rPr lang="en-US" altLang="en-US" sz="1878" dirty="0"/>
              <a:t> </a:t>
            </a:r>
            <a:r>
              <a:rPr lang="en-US" altLang="en-US" sz="2629" dirty="0"/>
              <a:t>capital</a:t>
            </a:r>
            <a:r>
              <a:rPr lang="en-US" altLang="en-US" sz="1878" dirty="0"/>
              <a:t> </a:t>
            </a:r>
            <a:r>
              <a:rPr lang="en-US" altLang="en-US" sz="2629" dirty="0"/>
              <a:t>letter,</a:t>
            </a:r>
            <a:r>
              <a:rPr lang="en-US" altLang="en-US" sz="1690" dirty="0"/>
              <a:t> </a:t>
            </a:r>
            <a:r>
              <a:rPr lang="en-US" altLang="en-US" sz="2629" dirty="0"/>
              <a:t>by</a:t>
            </a:r>
            <a:r>
              <a:rPr lang="en-US" altLang="en-US" sz="1690" dirty="0"/>
              <a:t> </a:t>
            </a:r>
            <a:r>
              <a:rPr lang="en-US" altLang="en-US" sz="2629" dirty="0"/>
              <a:t>convention)  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Maybe some </a:t>
            </a:r>
            <a:r>
              <a:rPr lang="en-US" altLang="en-US" sz="2629" dirty="0" err="1">
                <a:solidFill>
                  <a:srgbClr val="FFC000"/>
                </a:solidFill>
              </a:rPr>
              <a:t>attributes</a:t>
            </a:r>
            <a:r>
              <a:rPr lang="en-US" altLang="en-US" sz="2629" dirty="0" err="1"/>
              <a:t>&amp;</a:t>
            </a:r>
            <a:r>
              <a:rPr lang="en-US" altLang="en-US" sz="2629" dirty="0" err="1">
                <a:solidFill>
                  <a:srgbClr val="7030A0"/>
                </a:solidFill>
              </a:rPr>
              <a:t>methods</a:t>
            </a:r>
            <a:r>
              <a:rPr lang="en-US" altLang="en-US" sz="2629" dirty="0"/>
              <a:t> (like </a:t>
            </a:r>
            <a:r>
              <a:rPr lang="en-US" altLang="en-US" sz="2629" dirty="0">
                <a:solidFill>
                  <a:srgbClr val="7030A0"/>
                </a:solidFill>
              </a:rPr>
              <a:t>greet()</a:t>
            </a:r>
            <a:r>
              <a:rPr lang="en-US" altLang="en-US" sz="2629" dirty="0"/>
              <a:t>, above)</a:t>
            </a:r>
            <a:endParaRPr lang="en-US" altLang="en-US" sz="1033" dirty="0">
              <a:latin typeface="Courier New" pitchFamily="49" charset="0"/>
            </a:endParaRPr>
          </a:p>
          <a:p>
            <a:pPr marL="266829" indent="-266829" eaLnBrk="1" hangingPunct="1"/>
            <a:r>
              <a:rPr lang="en-US" altLang="en-US" sz="3005" dirty="0"/>
              <a:t>But you </a:t>
            </a:r>
            <a:r>
              <a:rPr lang="en-US" altLang="en-US" sz="3005" i="1" dirty="0">
                <a:solidFill>
                  <a:srgbClr val="00B0F0"/>
                </a:solidFill>
              </a:rPr>
              <a:t>create</a:t>
            </a:r>
            <a:r>
              <a:rPr lang="en-US" altLang="en-US" sz="3005" dirty="0"/>
              <a:t> an </a:t>
            </a:r>
            <a:r>
              <a:rPr lang="en-US" altLang="en-US" sz="3005" i="1" dirty="0">
                <a:solidFill>
                  <a:srgbClr val="006600"/>
                </a:solidFill>
              </a:rPr>
              <a:t>instance</a:t>
            </a:r>
            <a:r>
              <a:rPr lang="en-US" altLang="en-US" sz="3005" dirty="0"/>
              <a:t> of t</a:t>
            </a:r>
            <a:r>
              <a:rPr lang="en-US" altLang="en-US" sz="3005" dirty="0">
                <a:solidFill>
                  <a:schemeClr val="tx1"/>
                </a:solidFill>
              </a:rPr>
              <a:t>he class</a:t>
            </a:r>
            <a:r>
              <a:rPr lang="en-US" altLang="en-US" sz="3005" dirty="0"/>
              <a:t> when you define an </a:t>
            </a:r>
            <a:r>
              <a:rPr lang="en-US" altLang="en-US" sz="3005" dirty="0">
                <a:solidFill>
                  <a:srgbClr val="006600"/>
                </a:solidFill>
              </a:rPr>
              <a:t>object</a:t>
            </a:r>
            <a:r>
              <a:rPr lang="en-US" altLang="en-US" sz="3005" dirty="0"/>
              <a:t> (like </a:t>
            </a:r>
            <a:r>
              <a:rPr lang="en-US" altLang="en-US" sz="3005" dirty="0" err="1">
                <a:solidFill>
                  <a:srgbClr val="006600"/>
                </a:solidFill>
              </a:rPr>
              <a:t>inst</a:t>
            </a:r>
            <a:r>
              <a:rPr lang="en-US" altLang="en-US" sz="3005" dirty="0"/>
              <a:t>, above)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An instance can invoke methods</a:t>
            </a:r>
            <a:r>
              <a:rPr lang="en-US" altLang="en-US" sz="1690" dirty="0"/>
              <a:t> </a:t>
            </a:r>
            <a:r>
              <a:rPr lang="en-US" altLang="en-US" sz="2629" dirty="0"/>
              <a:t>(like  </a:t>
            </a:r>
            <a:r>
              <a:rPr lang="en-US" altLang="en-US" sz="2629" dirty="0" err="1">
                <a:solidFill>
                  <a:srgbClr val="006600"/>
                </a:solidFill>
              </a:rPr>
              <a:t>inst.</a:t>
            </a:r>
            <a:r>
              <a:rPr lang="en-US" altLang="en-US" sz="2629" dirty="0" err="1">
                <a:solidFill>
                  <a:srgbClr val="7030A0"/>
                </a:solidFill>
              </a:rPr>
              <a:t>greet</a:t>
            </a:r>
            <a:r>
              <a:rPr lang="en-US" altLang="en-US" sz="2629" dirty="0">
                <a:solidFill>
                  <a:srgbClr val="7030A0"/>
                </a:solidFill>
              </a:rPr>
              <a:t>()</a:t>
            </a:r>
            <a:r>
              <a:rPr lang="en-US" altLang="en-US" sz="2629" dirty="0"/>
              <a:t>)  </a:t>
            </a:r>
            <a:endParaRPr lang="en-US" altLang="en-US" sz="2817" dirty="0"/>
          </a:p>
          <a:p>
            <a:pPr eaLnBrk="1" hangingPunct="1">
              <a:buFontTx/>
              <a:buNone/>
            </a:pPr>
            <a:endParaRPr lang="en-US" altLang="en-US" sz="2254" dirty="0">
              <a:latin typeface="Courier New" pitchFamily="49" charset="0"/>
            </a:endParaRPr>
          </a:p>
        </p:txBody>
      </p:sp>
      <p:sp>
        <p:nvSpPr>
          <p:cNvPr id="2" name="Rectangle 1"/>
          <p:cNvSpPr/>
          <p:nvPr/>
        </p:nvSpPr>
        <p:spPr bwMode="auto">
          <a:xfrm>
            <a:off x="721596" y="5289404"/>
            <a:ext cx="8440505" cy="930201"/>
          </a:xfrm>
          <a:prstGeom prst="rect">
            <a:avLst/>
          </a:prstGeom>
          <a:solidFill>
            <a:srgbClr val="FFFFFF">
              <a:alpha val="30196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TW" alt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1434273" y="2141029"/>
            <a:ext cx="6439857" cy="643986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TW" alt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1434273" y="924613"/>
            <a:ext cx="6439857" cy="463113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TW" alt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21596" y="3786771"/>
            <a:ext cx="8440505" cy="1502633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TW" alt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9" name="Rectangle 1026"/>
          <p:cNvSpPr>
            <a:spLocks noGrp="1" noChangeArrowheads="1"/>
          </p:cNvSpPr>
          <p:nvPr>
            <p:ph type="title"/>
          </p:nvPr>
        </p:nvSpPr>
        <p:spPr>
          <a:xfrm>
            <a:off x="575626" y="76200"/>
            <a:ext cx="8586475" cy="715540"/>
          </a:xfrm>
        </p:spPr>
        <p:txBody>
          <a:bodyPr vert="horz" wrap="square" lIns="0" tIns="42932" rIns="0" bIns="42932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A class containing a method:</a:t>
            </a:r>
            <a:endParaRPr lang="en-US" altLang="en-US" sz="4132" dirty="0"/>
          </a:p>
        </p:txBody>
      </p:sp>
    </p:spTree>
    <p:extLst>
      <p:ext uri="{BB962C8B-B14F-4D97-AF65-F5344CB8AC3E}">
        <p14:creationId xmlns:p14="http://schemas.microsoft.com/office/powerpoint/2010/main" val="124407127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026"/>
          <p:cNvSpPr>
            <a:spLocks noGrp="1" noChangeArrowheads="1"/>
          </p:cNvSpPr>
          <p:nvPr>
            <p:ph type="title"/>
          </p:nvPr>
        </p:nvSpPr>
        <p:spPr>
          <a:xfrm>
            <a:off x="575626" y="76200"/>
            <a:ext cx="8586475" cy="715540"/>
          </a:xfrm>
        </p:spPr>
        <p:txBody>
          <a:bodyPr vert="horz" wrap="square" lIns="0" tIns="42932" rIns="0" bIns="42932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A class containing a method:</a:t>
            </a:r>
            <a:endParaRPr lang="en-US" altLang="en-US" sz="4132" dirty="0"/>
          </a:p>
        </p:txBody>
      </p:sp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721596" y="996166"/>
            <a:ext cx="8440505" cy="5652763"/>
          </a:xfrm>
        </p:spPr>
        <p:txBody>
          <a:bodyPr/>
          <a:lstStyle/>
          <a:p>
            <a:pPr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class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</a:t>
            </a:r>
            <a:r>
              <a:rPr lang="en-US" altLang="en-US" sz="2629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greet(</a:t>
            </a:r>
            <a:r>
              <a:rPr lang="en-US" altLang="en-US" sz="2629" dirty="0">
                <a:latin typeface="Lucida Console" panose="020B0609040504020204" pitchFamily="49" charset="0"/>
              </a:rPr>
              <a:t>self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629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   print ("</a:t>
            </a:r>
            <a:r>
              <a:rPr lang="en-US" altLang="en-US" sz="2629" dirty="0">
                <a:solidFill>
                  <a:srgbClr val="0033CC"/>
                </a:solidFill>
                <a:latin typeface="Lucida Console" panose="020B0609040504020204" pitchFamily="49" charset="0"/>
              </a:rPr>
              <a:t>Good afternoon.</a:t>
            </a:r>
            <a:r>
              <a:rPr lang="en-US" altLang="en-US" sz="2629" dirty="0">
                <a:latin typeface="Lucida Console" panose="020B0609040504020204" pitchFamily="49" charset="0"/>
              </a:rPr>
              <a:t>")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629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629" dirty="0">
                <a:solidFill>
                  <a:srgbClr val="0066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latin typeface="Lucida Console" panose="020B0609040504020204" pitchFamily="49" charset="0"/>
              </a:rPr>
              <a:t>= 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greet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0033CC"/>
                </a:solidFill>
                <a:latin typeface="Lucida Console" panose="020B0609040504020204" pitchFamily="49" charset="0"/>
              </a:rPr>
              <a:t>Good afternoon.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033" dirty="0">
              <a:latin typeface="Courier New" pitchFamily="49" charset="0"/>
            </a:endParaRPr>
          </a:p>
          <a:p>
            <a:pPr marL="266829" indent="-266829" eaLnBrk="1" hangingPunct="1">
              <a:spcBef>
                <a:spcPts val="563"/>
              </a:spcBef>
            </a:pPr>
            <a:r>
              <a:rPr lang="en-US" altLang="en-US" sz="3005" dirty="0"/>
              <a:t>When you </a:t>
            </a:r>
            <a:r>
              <a:rPr lang="en-US" altLang="en-US" sz="3005" i="1" dirty="0">
                <a:solidFill>
                  <a:srgbClr val="00B0F0"/>
                </a:solidFill>
              </a:rPr>
              <a:t>define</a:t>
            </a:r>
            <a:r>
              <a:rPr lang="en-US" altLang="en-US" sz="3005" dirty="0"/>
              <a:t> a </a:t>
            </a:r>
            <a:r>
              <a:rPr lang="en-US" altLang="en-US" sz="3005" i="1" dirty="0">
                <a:solidFill>
                  <a:srgbClr val="FF0000"/>
                </a:solidFill>
              </a:rPr>
              <a:t>class</a:t>
            </a:r>
            <a:r>
              <a:rPr lang="en-US" altLang="en-US" sz="3005" dirty="0"/>
              <a:t>, you provide: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A</a:t>
            </a:r>
            <a:r>
              <a:rPr lang="en-US" altLang="en-US" sz="1878" dirty="0"/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class</a:t>
            </a:r>
            <a:r>
              <a:rPr lang="en-US" altLang="en-US" sz="1878" dirty="0">
                <a:solidFill>
                  <a:srgbClr val="FF0000"/>
                </a:solidFill>
              </a:rPr>
              <a:t> </a:t>
            </a:r>
            <a:r>
              <a:rPr lang="en-US" altLang="en-US" sz="2629" dirty="0">
                <a:solidFill>
                  <a:srgbClr val="FF0000"/>
                </a:solidFill>
              </a:rPr>
              <a:t>name</a:t>
            </a:r>
            <a:r>
              <a:rPr lang="en-US" altLang="en-US" sz="1690" dirty="0"/>
              <a:t> </a:t>
            </a:r>
            <a:r>
              <a:rPr lang="en-US" altLang="en-US" sz="2629" dirty="0"/>
              <a:t>(begin</a:t>
            </a:r>
            <a:r>
              <a:rPr lang="en-US" altLang="en-US" sz="1690" dirty="0"/>
              <a:t> </a:t>
            </a:r>
            <a:r>
              <a:rPr lang="en-US" altLang="en-US" sz="2629" dirty="0"/>
              <a:t>with</a:t>
            </a:r>
            <a:r>
              <a:rPr lang="en-US" altLang="en-US" sz="1878" dirty="0"/>
              <a:t> </a:t>
            </a:r>
            <a:r>
              <a:rPr lang="en-US" altLang="en-US" sz="2629" dirty="0"/>
              <a:t>capital</a:t>
            </a:r>
            <a:r>
              <a:rPr lang="en-US" altLang="en-US" sz="1878" dirty="0"/>
              <a:t> </a:t>
            </a:r>
            <a:r>
              <a:rPr lang="en-US" altLang="en-US" sz="2629" dirty="0"/>
              <a:t>letter,</a:t>
            </a:r>
            <a:r>
              <a:rPr lang="en-US" altLang="en-US" sz="1690" dirty="0"/>
              <a:t> </a:t>
            </a:r>
            <a:r>
              <a:rPr lang="en-US" altLang="en-US" sz="2629" dirty="0"/>
              <a:t>by</a:t>
            </a:r>
            <a:r>
              <a:rPr lang="en-US" altLang="en-US" sz="1690" dirty="0"/>
              <a:t> </a:t>
            </a:r>
            <a:r>
              <a:rPr lang="en-US" altLang="en-US" sz="2629" dirty="0"/>
              <a:t>convention)  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Maybe some </a:t>
            </a:r>
            <a:r>
              <a:rPr lang="en-US" altLang="en-US" sz="2629" dirty="0" err="1">
                <a:solidFill>
                  <a:srgbClr val="FFC000"/>
                </a:solidFill>
              </a:rPr>
              <a:t>attributes</a:t>
            </a:r>
            <a:r>
              <a:rPr lang="en-US" altLang="en-US" sz="2629" dirty="0" err="1"/>
              <a:t>&amp;</a:t>
            </a:r>
            <a:r>
              <a:rPr lang="en-US" altLang="en-US" sz="2629" dirty="0" err="1">
                <a:solidFill>
                  <a:srgbClr val="7030A0"/>
                </a:solidFill>
              </a:rPr>
              <a:t>methods</a:t>
            </a:r>
            <a:r>
              <a:rPr lang="en-US" altLang="en-US" sz="2629" dirty="0"/>
              <a:t> (like </a:t>
            </a:r>
            <a:r>
              <a:rPr lang="en-US" altLang="en-US" sz="2629" dirty="0">
                <a:solidFill>
                  <a:srgbClr val="7030A0"/>
                </a:solidFill>
              </a:rPr>
              <a:t>greet()</a:t>
            </a:r>
            <a:r>
              <a:rPr lang="en-US" altLang="en-US" sz="2629" dirty="0"/>
              <a:t>, above)</a:t>
            </a:r>
            <a:endParaRPr lang="en-US" altLang="en-US" sz="1033" dirty="0">
              <a:latin typeface="Courier New" pitchFamily="49" charset="0"/>
            </a:endParaRPr>
          </a:p>
          <a:p>
            <a:pPr marL="266829" indent="-266829" eaLnBrk="1" hangingPunct="1"/>
            <a:r>
              <a:rPr lang="en-US" altLang="en-US" sz="3005" dirty="0"/>
              <a:t>But you </a:t>
            </a:r>
            <a:r>
              <a:rPr lang="en-US" altLang="en-US" sz="3005" i="1" dirty="0">
                <a:solidFill>
                  <a:srgbClr val="00B0F0"/>
                </a:solidFill>
              </a:rPr>
              <a:t>create</a:t>
            </a:r>
            <a:r>
              <a:rPr lang="en-US" altLang="en-US" sz="3005" dirty="0"/>
              <a:t> an </a:t>
            </a:r>
            <a:r>
              <a:rPr lang="en-US" altLang="en-US" sz="3005" i="1" dirty="0">
                <a:solidFill>
                  <a:srgbClr val="006600"/>
                </a:solidFill>
              </a:rPr>
              <a:t>instance</a:t>
            </a:r>
            <a:r>
              <a:rPr lang="en-US" altLang="en-US" sz="3005" dirty="0"/>
              <a:t> of t</a:t>
            </a:r>
            <a:r>
              <a:rPr lang="en-US" altLang="en-US" sz="3005" dirty="0">
                <a:solidFill>
                  <a:schemeClr val="tx1"/>
                </a:solidFill>
              </a:rPr>
              <a:t>he class</a:t>
            </a:r>
            <a:r>
              <a:rPr lang="en-US" altLang="en-US" sz="3005" dirty="0"/>
              <a:t> when you define an </a:t>
            </a:r>
            <a:r>
              <a:rPr lang="en-US" altLang="en-US" sz="3005" dirty="0">
                <a:solidFill>
                  <a:srgbClr val="006600"/>
                </a:solidFill>
              </a:rPr>
              <a:t>object</a:t>
            </a:r>
            <a:r>
              <a:rPr lang="en-US" altLang="en-US" sz="3005" dirty="0"/>
              <a:t> (like </a:t>
            </a:r>
            <a:r>
              <a:rPr lang="en-US" altLang="en-US" sz="3005" dirty="0" err="1">
                <a:solidFill>
                  <a:srgbClr val="006600"/>
                </a:solidFill>
              </a:rPr>
              <a:t>inst</a:t>
            </a:r>
            <a:r>
              <a:rPr lang="en-US" altLang="en-US" sz="3005" dirty="0"/>
              <a:t>, above)</a:t>
            </a:r>
          </a:p>
          <a:p>
            <a:pPr marL="372666" lvl="1" indent="-210184" eaLnBrk="1" hangingPunct="1">
              <a:spcBef>
                <a:spcPts val="0"/>
              </a:spcBef>
            </a:pPr>
            <a:r>
              <a:rPr lang="en-US" altLang="en-US" sz="2629" dirty="0"/>
              <a:t>An instance can invoke methods</a:t>
            </a:r>
            <a:r>
              <a:rPr lang="en-US" altLang="en-US" sz="1690" dirty="0"/>
              <a:t> </a:t>
            </a:r>
            <a:r>
              <a:rPr lang="en-US" altLang="en-US" sz="2629" dirty="0"/>
              <a:t>(like  </a:t>
            </a:r>
            <a:r>
              <a:rPr lang="en-US" altLang="en-US" sz="2629" dirty="0" err="1">
                <a:solidFill>
                  <a:srgbClr val="006600"/>
                </a:solidFill>
              </a:rPr>
              <a:t>inst.</a:t>
            </a:r>
            <a:r>
              <a:rPr lang="en-US" altLang="en-US" sz="2629" dirty="0" err="1">
                <a:solidFill>
                  <a:srgbClr val="7030A0"/>
                </a:solidFill>
              </a:rPr>
              <a:t>greet</a:t>
            </a:r>
            <a:r>
              <a:rPr lang="en-US" altLang="en-US" sz="2629" dirty="0">
                <a:solidFill>
                  <a:srgbClr val="7030A0"/>
                </a:solidFill>
              </a:rPr>
              <a:t>()</a:t>
            </a:r>
            <a:r>
              <a:rPr lang="en-US" altLang="en-US" sz="2629" dirty="0"/>
              <a:t>)  </a:t>
            </a:r>
            <a:endParaRPr lang="en-US" altLang="en-US" sz="2817" dirty="0"/>
          </a:p>
          <a:p>
            <a:pPr eaLnBrk="1" hangingPunct="1">
              <a:buFontTx/>
              <a:buNone/>
            </a:pPr>
            <a:endParaRPr lang="en-US" altLang="en-US" sz="2254" dirty="0">
              <a:latin typeface="Courier New" pitchFamily="49" charset="0"/>
            </a:endParaRPr>
          </a:p>
        </p:txBody>
      </p:sp>
      <p:sp>
        <p:nvSpPr>
          <p:cNvPr id="9" name="Rounded Rectangular Callout 6"/>
          <p:cNvSpPr/>
          <p:nvPr/>
        </p:nvSpPr>
        <p:spPr bwMode="auto">
          <a:xfrm>
            <a:off x="4511092" y="5217850"/>
            <a:ext cx="4364792" cy="1359525"/>
          </a:xfrm>
          <a:prstGeom prst="wedgeRoundRectCallout">
            <a:avLst>
              <a:gd name="adj1" fmla="val -46920"/>
              <a:gd name="adj2" fmla="val -31510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But look at its definition! It takes 1 argument, “self”. </a:t>
            </a: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Q: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What’s going on?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8" name="Rounded Rectangular Callout 6"/>
          <p:cNvSpPr/>
          <p:nvPr/>
        </p:nvSpPr>
        <p:spPr bwMode="auto">
          <a:xfrm>
            <a:off x="793148" y="5217850"/>
            <a:ext cx="3717944" cy="1359525"/>
          </a:xfrm>
          <a:prstGeom prst="wedgeRoundRectCallout">
            <a:avLst>
              <a:gd name="adj1" fmla="val 31277"/>
              <a:gd name="adj2" fmla="val -214741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Hey! When we called greet(), we didn’t pass any arguments…</a:t>
            </a:r>
            <a:endParaRPr lang="zh-TW" altLang="en-US" sz="3005" dirty="0">
              <a:solidFill>
                <a:srgbClr val="C0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0" name="Rounded Rectangular Callout 6"/>
          <p:cNvSpPr/>
          <p:nvPr/>
        </p:nvSpPr>
        <p:spPr bwMode="auto">
          <a:xfrm>
            <a:off x="5870618" y="209073"/>
            <a:ext cx="3291482" cy="2719051"/>
          </a:xfrm>
          <a:prstGeom prst="wedgeRoundRectCallout">
            <a:avLst>
              <a:gd name="adj1" fmla="val -79023"/>
              <a:gd name="adj2" fmla="val -4359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2932" rIns="0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A:</a:t>
            </a:r>
            <a:r>
              <a:rPr lang="en-US" altLang="zh-TW" sz="1878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the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1</a:t>
            </a:r>
            <a:r>
              <a:rPr lang="en-US" altLang="zh-TW" sz="3005" baseline="30000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st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parameter (which we usually name as “self,” by convention) is not put into the caller’s argument list. </a:t>
            </a:r>
          </a:p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endParaRPr lang="en-US" altLang="zh-TW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1" name="Rounded Rectangular Callout 6"/>
          <p:cNvSpPr/>
          <p:nvPr/>
        </p:nvSpPr>
        <p:spPr bwMode="auto">
          <a:xfrm>
            <a:off x="575625" y="3607887"/>
            <a:ext cx="2289727" cy="1037533"/>
          </a:xfrm>
          <a:prstGeom prst="wedgeRoundRectCallout">
            <a:avLst>
              <a:gd name="adj1" fmla="val 109758"/>
              <a:gd name="adj2" fmla="val -23801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Q2: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OK. But what is it?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2" name="Rounded Rectangular Callout 6"/>
          <p:cNvSpPr/>
          <p:nvPr/>
        </p:nvSpPr>
        <p:spPr bwMode="auto">
          <a:xfrm>
            <a:off x="718733" y="1461268"/>
            <a:ext cx="2289727" cy="1824627"/>
          </a:xfrm>
          <a:prstGeom prst="wedgeRoundRectCallout">
            <a:avLst>
              <a:gd name="adj1" fmla="val -36132"/>
              <a:gd name="adj2" fmla="val 74239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A2: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To answer, let’s see another example…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41520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8" grpId="0" animBg="1"/>
      <p:bldP spid="10" grpId="0" animBg="1"/>
      <p:bldP spid="11" grpId="0" animBg="1"/>
      <p:bldP spid="1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1027"/>
          <p:cNvSpPr txBox="1">
            <a:spLocks noChangeArrowheads="1"/>
          </p:cNvSpPr>
          <p:nvPr/>
        </p:nvSpPr>
        <p:spPr bwMode="auto">
          <a:xfrm>
            <a:off x="721596" y="996166"/>
            <a:ext cx="8440505" cy="56527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21983" indent="-32198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441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697630" indent="-26831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54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073277" indent="-214655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6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502588" indent="-214655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6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1931899" indent="-21465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361209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6pPr>
            <a:lvl7pPr marL="2790520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7pPr>
            <a:lvl8pPr marL="3219831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8pPr>
            <a:lvl9pPr marL="3649142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kern="0" dirty="0">
                <a:latin typeface="Lucida Console" panose="020B0609040504020204" pitchFamily="49" charset="0"/>
              </a:rPr>
              <a:t>():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kern="0" dirty="0">
                <a:latin typeface="Lucida Console" panose="020B0609040504020204" pitchFamily="49" charset="0"/>
              </a:rPr>
              <a:t>   </a:t>
            </a:r>
            <a:r>
              <a:rPr lang="en-US" altLang="en-US" sz="2629" kern="0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kern="0" dirty="0">
                <a:latin typeface="Lucida Console" panose="020B0609040504020204" pitchFamily="49" charset="0"/>
              </a:rPr>
              <a:t> 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set(</a:t>
            </a:r>
            <a:r>
              <a:rPr lang="en-US" altLang="en-US" sz="2629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,x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kern="0" dirty="0">
                <a:latin typeface="Lucida Console" panose="020B0609040504020204" pitchFamily="49" charset="0"/>
              </a:rPr>
              <a:t>      </a:t>
            </a:r>
            <a:r>
              <a:rPr lang="en-US" altLang="en-US" sz="2629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.val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 = x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endParaRPr lang="en-US" altLang="en-US" sz="2629" kern="0" dirty="0">
              <a:latin typeface="Lucida Console" panose="020B0609040504020204" pitchFamily="49" charset="0"/>
            </a:endParaRP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endParaRPr lang="en-US" altLang="en-US" sz="1033" kern="0" dirty="0">
              <a:latin typeface="Courier New" pitchFamily="49" charset="0"/>
            </a:endParaRPr>
          </a:p>
        </p:txBody>
      </p:sp>
      <p:sp>
        <p:nvSpPr>
          <p:cNvPr id="23" name="Rectangle 1026"/>
          <p:cNvSpPr txBox="1">
            <a:spLocks noChangeArrowheads="1"/>
          </p:cNvSpPr>
          <p:nvPr/>
        </p:nvSpPr>
        <p:spPr bwMode="auto">
          <a:xfrm>
            <a:off x="575626" y="76200"/>
            <a:ext cx="8586475" cy="715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2932" rIns="0" bIns="42932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29311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6pPr>
            <a:lvl7pPr marL="858622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7pPr>
            <a:lvl8pPr marL="1287932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8pPr>
            <a:lvl9pPr marL="1717243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914400" eaLnBrk="1" hangingPunct="1"/>
            <a:r>
              <a:rPr lang="en-US" altLang="en-US" sz="4132" kern="0" dirty="0">
                <a:latin typeface="Elephant" panose="02020904090505020303" pitchFamily="18" charset="0"/>
              </a:rPr>
              <a:t>A class containing an attribute:</a:t>
            </a:r>
          </a:p>
        </p:txBody>
      </p:sp>
      <p:sp>
        <p:nvSpPr>
          <p:cNvPr id="16" name="Rounded Rectangular Callout 6"/>
          <p:cNvSpPr/>
          <p:nvPr/>
        </p:nvSpPr>
        <p:spPr bwMode="auto">
          <a:xfrm>
            <a:off x="4648811" y="4376109"/>
            <a:ext cx="4370183" cy="2272821"/>
          </a:xfrm>
          <a:prstGeom prst="wedgeRoundRectCallout">
            <a:avLst>
              <a:gd name="adj1" fmla="val -79689"/>
              <a:gd name="adj2" fmla="val -152196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FFC000"/>
                </a:solidFill>
                <a:latin typeface="Times New Roman" charset="0"/>
                <a:ea typeface="MS PGothic" pitchFamily="34" charset="-128"/>
              </a:rPr>
              <a:t>A3: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Because what “self” is, actually, is a pointer to it</a:t>
            </a:r>
            <a:r>
              <a:rPr lang="en-US" altLang="zh-TW" sz="3005" u="sng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self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(</a:t>
            </a:r>
            <a:r>
              <a:rPr lang="en-US" altLang="zh-TW" sz="3005" dirty="0" err="1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ie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,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to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the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object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that all of the attributes and methods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are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associated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to).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27" name="Rectangle 1027"/>
          <p:cNvSpPr txBox="1">
            <a:spLocks noChangeArrowheads="1"/>
          </p:cNvSpPr>
          <p:nvPr/>
        </p:nvSpPr>
        <p:spPr bwMode="auto">
          <a:xfrm>
            <a:off x="1539310" y="2381573"/>
            <a:ext cx="4459055" cy="8382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85865" tIns="42932" rIns="85865" bIns="42932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629" kern="0" dirty="0">
                <a:solidFill>
                  <a:srgbClr val="0066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= 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(4)</a:t>
            </a:r>
          </a:p>
        </p:txBody>
      </p:sp>
      <p:sp>
        <p:nvSpPr>
          <p:cNvPr id="11" name="Rounded Rectangular Callout 6"/>
          <p:cNvSpPr/>
          <p:nvPr/>
        </p:nvSpPr>
        <p:spPr bwMode="auto">
          <a:xfrm>
            <a:off x="575625" y="3607887"/>
            <a:ext cx="2289727" cy="1037533"/>
          </a:xfrm>
          <a:prstGeom prst="wedgeRoundRectCallout">
            <a:avLst>
              <a:gd name="adj1" fmla="val 98457"/>
              <a:gd name="adj2" fmla="val -23801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Q2: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OK. But what is it?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2" name="Rounded Rectangular Callout 6"/>
          <p:cNvSpPr/>
          <p:nvPr/>
        </p:nvSpPr>
        <p:spPr bwMode="auto">
          <a:xfrm>
            <a:off x="718733" y="1461268"/>
            <a:ext cx="2289727" cy="1824627"/>
          </a:xfrm>
          <a:prstGeom prst="wedgeRoundRectCallout">
            <a:avLst>
              <a:gd name="adj1" fmla="val -36132"/>
              <a:gd name="adj2" fmla="val 74239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A2: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To answer, let’s see another example…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3" name="Rounded Rectangular Callout 6"/>
          <p:cNvSpPr/>
          <p:nvPr/>
        </p:nvSpPr>
        <p:spPr bwMode="auto">
          <a:xfrm>
            <a:off x="4654200" y="2355692"/>
            <a:ext cx="4364792" cy="930201"/>
          </a:xfrm>
          <a:prstGeom prst="wedgeRoundRectCallout">
            <a:avLst>
              <a:gd name="adj1" fmla="val -83977"/>
              <a:gd name="adj2" fmla="val -83001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Now, “self” is used here. </a:t>
            </a:r>
            <a:b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</a:b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Q3: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Why?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4" name="Rounded Rectangular Callout 6"/>
          <p:cNvSpPr/>
          <p:nvPr/>
        </p:nvSpPr>
        <p:spPr bwMode="auto">
          <a:xfrm>
            <a:off x="4648811" y="4376109"/>
            <a:ext cx="4370183" cy="2272821"/>
          </a:xfrm>
          <a:prstGeom prst="wedgeRoundRectCallout">
            <a:avLst>
              <a:gd name="adj1" fmla="val -13748"/>
              <a:gd name="adj2" fmla="val -100444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A3: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Because what “self” is, actually, is a pointer to it</a:t>
            </a:r>
            <a:r>
              <a:rPr lang="en-US" altLang="zh-TW" sz="3005" u="sng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self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(</a:t>
            </a:r>
            <a:r>
              <a:rPr lang="en-US" altLang="zh-TW" sz="3005" dirty="0" err="1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ie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,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to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the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object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that all of the attributes and methods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are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associated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to).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5" name="Rounded Rectangular Callout 6"/>
          <p:cNvSpPr/>
          <p:nvPr/>
        </p:nvSpPr>
        <p:spPr bwMode="auto">
          <a:xfrm>
            <a:off x="570235" y="4359204"/>
            <a:ext cx="2724441" cy="2272821"/>
          </a:xfrm>
          <a:prstGeom prst="wedgeRoundRectCallout">
            <a:avLst>
              <a:gd name="adj1" fmla="val 107569"/>
              <a:gd name="adj2" fmla="val 461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In other words, it is similar to the </a:t>
            </a:r>
            <a:r>
              <a:rPr lang="en-US" altLang="zh-TW" sz="3005" b="1" dirty="0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*this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 pointer in </a:t>
            </a:r>
            <a:r>
              <a:rPr lang="en-US" altLang="zh-TW" sz="3005" b="1" dirty="0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C++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 class instances.</a:t>
            </a:r>
            <a:endParaRPr lang="zh-TW" altLang="en-US" sz="3005" dirty="0">
              <a:solidFill>
                <a:srgbClr val="FF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32" name="Rounded Rectangular Callout 6"/>
          <p:cNvSpPr/>
          <p:nvPr/>
        </p:nvSpPr>
        <p:spPr bwMode="auto">
          <a:xfrm>
            <a:off x="793148" y="5647174"/>
            <a:ext cx="3717944" cy="930201"/>
          </a:xfrm>
          <a:prstGeom prst="wedgeRoundRectCallout">
            <a:avLst>
              <a:gd name="adj1" fmla="val 23474"/>
              <a:gd name="adj2" fmla="val -32242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This time we pass</a:t>
            </a:r>
            <a:b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</a:b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one argument…</a:t>
            </a:r>
            <a:endParaRPr lang="zh-TW" altLang="en-US" sz="3005" dirty="0">
              <a:solidFill>
                <a:srgbClr val="C00000"/>
              </a:solidFill>
              <a:latin typeface="Times New Roman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63348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1" grpId="0" animBg="1"/>
      <p:bldP spid="12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3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1027"/>
          <p:cNvSpPr txBox="1">
            <a:spLocks noChangeArrowheads="1"/>
          </p:cNvSpPr>
          <p:nvPr/>
        </p:nvSpPr>
        <p:spPr bwMode="auto">
          <a:xfrm>
            <a:off x="721596" y="996166"/>
            <a:ext cx="8440505" cy="5652763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21983" indent="-32198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441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697630" indent="-26831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54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073277" indent="-214655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06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502588" indent="-214655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6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1931899" indent="-214655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361209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6pPr>
            <a:lvl7pPr marL="2790520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7pPr>
            <a:lvl8pPr marL="3219831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8pPr>
            <a:lvl9pPr marL="3649142" indent="-214655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878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kern="0" dirty="0">
                <a:latin typeface="Lucida Console" panose="020B0609040504020204" pitchFamily="49" charset="0"/>
              </a:rPr>
              <a:t>():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kern="0" dirty="0">
                <a:latin typeface="Lucida Console" panose="020B0609040504020204" pitchFamily="49" charset="0"/>
              </a:rPr>
              <a:t>   </a:t>
            </a:r>
            <a:r>
              <a:rPr lang="en-US" altLang="en-US" sz="2629" kern="0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kern="0" dirty="0">
                <a:latin typeface="Lucida Console" panose="020B0609040504020204" pitchFamily="49" charset="0"/>
              </a:rPr>
              <a:t> </a:t>
            </a:r>
            <a:r>
              <a:rPr lang="en-US" altLang="en-US" sz="2629" kern="0" dirty="0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629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629" kern="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kern="0" dirty="0">
                <a:latin typeface="Lucida Console" panose="020B0609040504020204" pitchFamily="49" charset="0"/>
              </a:rPr>
              <a:t>      </a:t>
            </a:r>
            <a:r>
              <a:rPr lang="en-US" altLang="en-US" sz="2629" b="1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z="2629" kern="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val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 = x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endParaRPr lang="en-US" altLang="en-US" sz="2629" kern="0" dirty="0">
              <a:latin typeface="Lucida Console" panose="020B0609040504020204" pitchFamily="49" charset="0"/>
            </a:endParaRP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 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033" kern="0" dirty="0">
              <a:latin typeface="Courier New" pitchFamily="49" charset="0"/>
            </a:endParaRPr>
          </a:p>
        </p:txBody>
      </p:sp>
      <p:sp>
        <p:nvSpPr>
          <p:cNvPr id="23" name="Rectangle 1026"/>
          <p:cNvSpPr txBox="1">
            <a:spLocks noChangeArrowheads="1"/>
          </p:cNvSpPr>
          <p:nvPr/>
        </p:nvSpPr>
        <p:spPr bwMode="auto">
          <a:xfrm>
            <a:off x="575626" y="76200"/>
            <a:ext cx="8586475" cy="715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2932" rIns="0" bIns="42932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29311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6pPr>
            <a:lvl7pPr marL="858622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7pPr>
            <a:lvl8pPr marL="1287932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8pPr>
            <a:lvl9pPr marL="1717243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914400" eaLnBrk="1" hangingPunct="1"/>
            <a:r>
              <a:rPr lang="en-US" altLang="en-US" sz="4132" kern="0" dirty="0">
                <a:latin typeface="Elephant" panose="02020904090505020303" pitchFamily="18" charset="0"/>
              </a:rPr>
              <a:t>A class containing an attribute:</a:t>
            </a:r>
          </a:p>
        </p:txBody>
      </p:sp>
      <p:sp>
        <p:nvSpPr>
          <p:cNvPr id="16" name="Rounded Rectangular Callout 6"/>
          <p:cNvSpPr/>
          <p:nvPr/>
        </p:nvSpPr>
        <p:spPr bwMode="auto">
          <a:xfrm>
            <a:off x="4648811" y="4376109"/>
            <a:ext cx="4370183" cy="2272821"/>
          </a:xfrm>
          <a:prstGeom prst="wedgeRoundRectCallout">
            <a:avLst>
              <a:gd name="adj1" fmla="val -79689"/>
              <a:gd name="adj2" fmla="val -152196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FFC000"/>
                </a:solidFill>
                <a:latin typeface="Times New Roman" charset="0"/>
                <a:ea typeface="MS PGothic" pitchFamily="34" charset="-128"/>
              </a:rPr>
              <a:t>A3: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Because what “self” is, actually, is a pointer to it</a:t>
            </a:r>
            <a:r>
              <a:rPr lang="en-US" altLang="zh-TW" sz="3005" u="sng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self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(</a:t>
            </a:r>
            <a:r>
              <a:rPr lang="en-US" altLang="zh-TW" sz="3005" dirty="0" err="1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ie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,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to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the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object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that all of the attributes and methods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are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associated</a:t>
            </a:r>
            <a:r>
              <a:rPr lang="en-US" altLang="zh-TW" sz="2254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to).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20" name="Rounded Rectangular Callout 6"/>
          <p:cNvSpPr/>
          <p:nvPr/>
        </p:nvSpPr>
        <p:spPr bwMode="auto">
          <a:xfrm>
            <a:off x="5870618" y="209073"/>
            <a:ext cx="3291482" cy="1860403"/>
          </a:xfrm>
          <a:prstGeom prst="wedgeRoundRectCallout">
            <a:avLst>
              <a:gd name="adj1" fmla="val -78973"/>
              <a:gd name="adj2" fmla="val 20241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So the </a:t>
            </a:r>
            <a:r>
              <a:rPr lang="en-US" altLang="zh-TW" sz="3005" i="1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pointer to myself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is passed to </a:t>
            </a:r>
            <a:r>
              <a:rPr lang="en-US" altLang="zh-TW" sz="3005" dirty="0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self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,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and the value of </a:t>
            </a:r>
            <a:r>
              <a:rPr lang="en-US" altLang="zh-TW" sz="3005" i="1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4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is passed to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x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.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21" name="Rounded Rectangular Callout 6"/>
          <p:cNvSpPr/>
          <p:nvPr/>
        </p:nvSpPr>
        <p:spPr bwMode="auto">
          <a:xfrm>
            <a:off x="793148" y="5647174"/>
            <a:ext cx="3717944" cy="930201"/>
          </a:xfrm>
          <a:prstGeom prst="wedgeRoundRectCallout">
            <a:avLst>
              <a:gd name="adj1" fmla="val 23474"/>
              <a:gd name="adj2" fmla="val -32242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This time we pass</a:t>
            </a:r>
            <a:b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</a:b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one argument…</a:t>
            </a:r>
            <a:endParaRPr lang="zh-TW" altLang="en-US" sz="3005" dirty="0">
              <a:solidFill>
                <a:srgbClr val="C0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8" name="Rectangle 1027"/>
          <p:cNvSpPr txBox="1">
            <a:spLocks noChangeArrowheads="1"/>
          </p:cNvSpPr>
          <p:nvPr/>
        </p:nvSpPr>
        <p:spPr bwMode="auto">
          <a:xfrm>
            <a:off x="1539310" y="2381573"/>
            <a:ext cx="4459055" cy="8382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85865" tIns="42932" rIns="85865" bIns="42932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629" kern="0" dirty="0">
                <a:solidFill>
                  <a:srgbClr val="0066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= 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kern="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629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4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22" name="Rounded Rectangular Callout 6"/>
          <p:cNvSpPr/>
          <p:nvPr/>
        </p:nvSpPr>
        <p:spPr bwMode="auto">
          <a:xfrm>
            <a:off x="5870618" y="2069476"/>
            <a:ext cx="3291482" cy="2664402"/>
          </a:xfrm>
          <a:prstGeom prst="wedgeRoundRectCallout">
            <a:avLst>
              <a:gd name="adj1" fmla="val -107168"/>
              <a:gd name="adj2" fmla="val -53106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2932" rIns="0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In</a:t>
            </a:r>
            <a:r>
              <a:rPr lang="en-US" altLang="zh-TW" sz="1878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Python, to</a:t>
            </a:r>
            <a:r>
              <a:rPr lang="en-US" altLang="zh-TW" sz="2629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assign a 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variable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declares it. Here, we assign to </a:t>
            </a:r>
            <a:r>
              <a:rPr lang="en-US" altLang="zh-TW" sz="3005" b="1" dirty="0" err="1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self</a:t>
            </a:r>
            <a:r>
              <a:rPr lang="en-US" altLang="zh-TW" sz="3005" b="1" dirty="0" err="1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.val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; so we are creating an attribute in </a:t>
            </a:r>
            <a:r>
              <a:rPr lang="en-US" altLang="zh-TW" sz="3005" b="1" dirty="0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myself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.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28" name="Rounded Rectangular Callout 27"/>
          <p:cNvSpPr/>
          <p:nvPr/>
        </p:nvSpPr>
        <p:spPr bwMode="auto">
          <a:xfrm>
            <a:off x="2507581" y="5718728"/>
            <a:ext cx="3935468" cy="930201"/>
          </a:xfrm>
          <a:prstGeom prst="wedgeRoundRectCallout">
            <a:avLst>
              <a:gd name="adj1" fmla="val -53836"/>
              <a:gd name="adj2" fmla="val -345184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A4: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I am an </a:t>
            </a:r>
            <a:r>
              <a:rPr lang="en-US" altLang="zh-TW" sz="3005" b="1" dirty="0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instance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of the </a:t>
            </a:r>
            <a:r>
              <a:rPr lang="en-US" altLang="zh-TW" sz="3005" dirty="0" err="1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SimpleClass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type.</a:t>
            </a:r>
            <a:endParaRPr lang="zh-TW" altLang="en-US" sz="3005" dirty="0">
              <a:solidFill>
                <a:srgbClr val="C0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29" name="Rounded Rectangular Callout 6"/>
          <p:cNvSpPr/>
          <p:nvPr/>
        </p:nvSpPr>
        <p:spPr bwMode="auto">
          <a:xfrm>
            <a:off x="575625" y="5344054"/>
            <a:ext cx="1931957" cy="1304877"/>
          </a:xfrm>
          <a:prstGeom prst="wedgeRoundRectCallout">
            <a:avLst>
              <a:gd name="adj1" fmla="val 88751"/>
              <a:gd name="adj2" fmla="val -302023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Q5: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Then what is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b="1" dirty="0" err="1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self</a:t>
            </a:r>
            <a:r>
              <a:rPr lang="en-US" altLang="zh-TW" sz="3005" b="1" dirty="0" err="1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.val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?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30" name="Rounded Rectangular Callout 6"/>
          <p:cNvSpPr/>
          <p:nvPr/>
        </p:nvSpPr>
        <p:spPr bwMode="auto">
          <a:xfrm>
            <a:off x="564353" y="2999677"/>
            <a:ext cx="1728567" cy="2201267"/>
          </a:xfrm>
          <a:prstGeom prst="wedgeRoundRectCallout">
            <a:avLst>
              <a:gd name="adj1" fmla="val 84673"/>
              <a:gd name="adj2" fmla="val -92810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A5: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b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</a:b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It must be an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b="1" dirty="0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instance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variable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.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 flipV="1">
            <a:off x="2078258" y="4573865"/>
            <a:ext cx="3005266" cy="1287971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037EED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4" name="Rounded Rectangular Callout 6"/>
          <p:cNvSpPr/>
          <p:nvPr/>
        </p:nvSpPr>
        <p:spPr bwMode="auto">
          <a:xfrm>
            <a:off x="6440522" y="5718728"/>
            <a:ext cx="2721579" cy="930201"/>
          </a:xfrm>
          <a:prstGeom prst="wedgeRoundRectCallout">
            <a:avLst>
              <a:gd name="adj1" fmla="val 19531"/>
              <a:gd name="adj2" fmla="val -161832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Q4: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And what am I, myself?</a:t>
            </a:r>
            <a:endParaRPr lang="zh-TW" altLang="en-US" sz="3005" dirty="0">
              <a:solidFill>
                <a:srgbClr val="C00000"/>
              </a:solidFill>
              <a:latin typeface="Times New Roman" charset="0"/>
              <a:ea typeface="MS PGothic" pitchFamily="34" charset="-128"/>
            </a:endParaRPr>
          </a:p>
        </p:txBody>
      </p:sp>
      <p:cxnSp>
        <p:nvCxnSpPr>
          <p:cNvPr id="31" name="Straight Arrow Connector 30"/>
          <p:cNvCxnSpPr/>
          <p:nvPr/>
        </p:nvCxnSpPr>
        <p:spPr bwMode="auto">
          <a:xfrm flipH="1">
            <a:off x="2006705" y="3052361"/>
            <a:ext cx="4722561" cy="1879275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4005315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000"/>
                            </p:stCondLst>
                            <p:childTnLst>
                              <p:par>
                                <p:cTn id="4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0" grpId="0" animBg="1"/>
      <p:bldP spid="21" grpId="0" animBg="1"/>
      <p:bldP spid="22" grpId="0" animBg="1"/>
      <p:bldP spid="28" grpId="0" animBg="1"/>
      <p:bldP spid="29" grpId="0" animBg="1"/>
      <p:bldP spid="30" grpId="0" animBg="1"/>
      <p:bldP spid="24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27"/>
          <p:cNvSpPr txBox="1">
            <a:spLocks noChangeArrowheads="1"/>
          </p:cNvSpPr>
          <p:nvPr/>
        </p:nvSpPr>
        <p:spPr bwMode="auto">
          <a:xfrm>
            <a:off x="1539310" y="2381573"/>
            <a:ext cx="4459055" cy="8382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85865" tIns="42932" rIns="85865" bIns="42932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629" kern="0" dirty="0">
                <a:solidFill>
                  <a:srgbClr val="0066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= 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kern="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629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4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</p:txBody>
      </p:sp>
      <p:sp>
        <p:nvSpPr>
          <p:cNvPr id="13" name="Rectangle 1026"/>
          <p:cNvSpPr txBox="1">
            <a:spLocks noChangeArrowheads="1"/>
          </p:cNvSpPr>
          <p:nvPr/>
        </p:nvSpPr>
        <p:spPr bwMode="auto">
          <a:xfrm>
            <a:off x="575626" y="76200"/>
            <a:ext cx="8586475" cy="715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2932" rIns="0" bIns="42932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29311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6pPr>
            <a:lvl7pPr marL="858622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7pPr>
            <a:lvl8pPr marL="1287932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8pPr>
            <a:lvl9pPr marL="1717243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914400" eaLnBrk="1" hangingPunct="1"/>
            <a:r>
              <a:rPr lang="en-US" altLang="en-US" sz="4132" kern="0" dirty="0">
                <a:latin typeface="Elephant" panose="02020904090505020303" pitchFamily="18" charset="0"/>
              </a:rPr>
              <a:t>A class containing an attribute:</a:t>
            </a:r>
          </a:p>
        </p:txBody>
      </p:sp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721596" y="996166"/>
            <a:ext cx="8440505" cy="5652763"/>
          </a:xfrm>
        </p:spPr>
        <p:txBody>
          <a:bodyPr/>
          <a:lstStyle/>
          <a:p>
            <a:pPr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sz="2629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</a:t>
            </a:r>
            <a:r>
              <a:rPr lang="en-US" altLang="en-US" sz="2629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set(</a:t>
            </a:r>
            <a:r>
              <a:rPr lang="en-US" altLang="en-US" sz="2629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2629" dirty="0" err="1">
                <a:latin typeface="Lucida Console" panose="020B0609040504020204" pitchFamily="49" charset="0"/>
              </a:rPr>
              <a:t>,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629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   </a:t>
            </a:r>
            <a:r>
              <a:rPr lang="en-US" altLang="en-US" sz="2629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2629" dirty="0" err="1">
                <a:solidFill>
                  <a:schemeClr val="tx1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z="2629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val</a:t>
            </a:r>
            <a:r>
              <a:rPr lang="en-US" altLang="en-US" sz="2629" dirty="0">
                <a:latin typeface="Lucida Console" panose="020B0609040504020204" pitchFamily="49" charset="0"/>
              </a:rPr>
              <a:t> = x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629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endParaRPr lang="en-US" altLang="en-US" sz="2629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endParaRPr lang="en-US" altLang="en-US" sz="2629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print(</a:t>
            </a:r>
            <a:r>
              <a:rPr lang="en-US" altLang="en-US" sz="2629" dirty="0" err="1">
                <a:solidFill>
                  <a:schemeClr val="bg1"/>
                </a:solidFill>
                <a:latin typeface="Lucida Console" panose="020B0609040504020204" pitchFamily="49" charset="0"/>
              </a:rPr>
              <a:t>inst.val</a:t>
            </a: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&gt;&gt;&gt;4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033" dirty="0">
              <a:solidFill>
                <a:schemeClr val="bg1"/>
              </a:solidFill>
              <a:latin typeface="Courier New" pitchFamily="49" charset="0"/>
            </a:endParaRPr>
          </a:p>
          <a:p>
            <a:pPr marL="266829" indent="-266829" eaLnBrk="1" hangingPunct="1">
              <a:spcBef>
                <a:spcPts val="563"/>
              </a:spcBef>
            </a:pPr>
            <a:r>
              <a:rPr lang="en-US" altLang="en-US" sz="3005" dirty="0"/>
              <a:t>Notice that we can invoke the method with </a:t>
            </a:r>
            <a:r>
              <a:rPr lang="en-US" altLang="en-US" sz="3005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3005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3005" dirty="0">
                <a:solidFill>
                  <a:srgbClr val="7030A0"/>
                </a:solidFill>
                <a:latin typeface="Lucida Console" panose="020B0609040504020204" pitchFamily="49" charset="0"/>
              </a:rPr>
              <a:t>(…)</a:t>
            </a:r>
          </a:p>
        </p:txBody>
      </p:sp>
      <p:cxnSp>
        <p:nvCxnSpPr>
          <p:cNvPr id="15" name="Straight Arrow Connector 14"/>
          <p:cNvCxnSpPr/>
          <p:nvPr/>
        </p:nvCxnSpPr>
        <p:spPr bwMode="auto">
          <a:xfrm flipV="1">
            <a:off x="3652446" y="1711706"/>
            <a:ext cx="1001755" cy="1054439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6" name="Rounded Rectangular Callout 6"/>
          <p:cNvSpPr/>
          <p:nvPr/>
        </p:nvSpPr>
        <p:spPr bwMode="auto">
          <a:xfrm>
            <a:off x="6586158" y="3735957"/>
            <a:ext cx="1728567" cy="1431079"/>
          </a:xfrm>
          <a:prstGeom prst="wedgeRoundRectCallout">
            <a:avLst>
              <a:gd name="adj1" fmla="val -137551"/>
              <a:gd name="adj2" fmla="val -169278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The value of </a:t>
            </a: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x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is 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4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.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2" name="Arc 11"/>
          <p:cNvSpPr/>
          <p:nvPr/>
        </p:nvSpPr>
        <p:spPr bwMode="auto">
          <a:xfrm>
            <a:off x="4700866" y="1282381"/>
            <a:ext cx="513322" cy="572432"/>
          </a:xfrm>
          <a:prstGeom prst="arc">
            <a:avLst>
              <a:gd name="adj1" fmla="val 12775278"/>
              <a:gd name="adj2" fmla="val 4669863"/>
            </a:avLst>
          </a:prstGeom>
          <a:noFill/>
          <a:ln w="5715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zh-TW" altLang="en-US" sz="1878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8" name="Rounded Rectangular Callout 6"/>
          <p:cNvSpPr/>
          <p:nvPr/>
        </p:nvSpPr>
        <p:spPr bwMode="auto">
          <a:xfrm>
            <a:off x="6049119" y="1640152"/>
            <a:ext cx="3112980" cy="1001755"/>
          </a:xfrm>
          <a:prstGeom prst="wedgeRoundRectCallout">
            <a:avLst>
              <a:gd name="adj1" fmla="val -83087"/>
              <a:gd name="adj2" fmla="val -22623"/>
              <a:gd name="adj3" fmla="val 16667"/>
            </a:avLst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So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 err="1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inst’s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b="1" dirty="0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instance 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variable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 err="1">
                <a:solidFill>
                  <a:srgbClr val="FFA300"/>
                </a:solidFill>
                <a:latin typeface="Times New Roman" charset="0"/>
                <a:ea typeface="MS PGothic" pitchFamily="34" charset="-128"/>
              </a:rPr>
              <a:t>val</a:t>
            </a: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b="1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=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4</a:t>
            </a: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.</a:t>
            </a:r>
            <a:endParaRPr lang="zh-TW" altLang="en-US" sz="3005" dirty="0">
              <a:solidFill>
                <a:srgbClr val="00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20" name="Rounded Rectangular Callout 6"/>
          <p:cNvSpPr/>
          <p:nvPr/>
        </p:nvSpPr>
        <p:spPr bwMode="auto">
          <a:xfrm>
            <a:off x="6049119" y="638397"/>
            <a:ext cx="3112980" cy="1001755"/>
          </a:xfrm>
          <a:prstGeom prst="wedgeRoundRectCallout">
            <a:avLst>
              <a:gd name="adj1" fmla="val -134458"/>
              <a:gd name="adj2" fmla="val 35383"/>
              <a:gd name="adj3" fmla="val 16667"/>
            </a:avLst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And it has a method, </a:t>
            </a:r>
            <a:r>
              <a:rPr lang="en-US" altLang="zh-TW" sz="3005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set</a:t>
            </a: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.</a:t>
            </a:r>
            <a:endParaRPr lang="zh-TW" altLang="en-US" sz="3005" dirty="0">
              <a:solidFill>
                <a:srgbClr val="00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724479" y="3071240"/>
            <a:ext cx="795411" cy="404598"/>
          </a:xfrm>
          <a:prstGeom prst="rect">
            <a:avLst/>
          </a:prstGeom>
        </p:spPr>
        <p:txBody>
          <a:bodyPr wrap="none" tIns="0" bIns="0" anchor="ctr" anchorCtr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629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zh-TW" altLang="en-US" sz="2629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14" name="Rounded Rectangular Callout 6"/>
          <p:cNvSpPr/>
          <p:nvPr/>
        </p:nvSpPr>
        <p:spPr bwMode="auto">
          <a:xfrm>
            <a:off x="564353" y="2999677"/>
            <a:ext cx="1728567" cy="2201267"/>
          </a:xfrm>
          <a:prstGeom prst="wedgeRoundRectCallout">
            <a:avLst>
              <a:gd name="adj1" fmla="val 84673"/>
              <a:gd name="adj2" fmla="val -92810"/>
              <a:gd name="adj3" fmla="val 16667"/>
            </a:avLst>
          </a:prstGeom>
          <a:solidFill>
            <a:srgbClr val="FFC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b="1" dirty="0">
                <a:solidFill>
                  <a:srgbClr val="0033CC"/>
                </a:solidFill>
                <a:latin typeface="Times New Roman" charset="0"/>
                <a:ea typeface="MS PGothic" pitchFamily="34" charset="-128"/>
              </a:rPr>
              <a:t>A5: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b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</a:b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It must be an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b="1" dirty="0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instance</a:t>
            </a:r>
            <a:r>
              <a:rPr lang="en-US" altLang="zh-TW" sz="3005" dirty="0">
                <a:solidFill>
                  <a:srgbClr val="C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variable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.</a:t>
            </a:r>
            <a:endParaRPr lang="zh-TW" altLang="en-US" sz="3005" dirty="0">
              <a:solidFill>
                <a:srgbClr val="006600"/>
              </a:solidFill>
              <a:latin typeface="Times New Roman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11004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8)">
                                      <p:cBhvr>
                                        <p:cTn id="1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6" grpId="1" animBg="1"/>
      <p:bldP spid="12" grpId="0" animBg="1"/>
      <p:bldP spid="12" grpId="1" animBg="1"/>
      <p:bldP spid="18" grpId="0" animBg="1"/>
      <p:bldP spid="20" grpId="0" animBg="1"/>
      <p:bldP spid="14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1026"/>
          <p:cNvSpPr txBox="1">
            <a:spLocks noChangeArrowheads="1"/>
          </p:cNvSpPr>
          <p:nvPr/>
        </p:nvSpPr>
        <p:spPr bwMode="auto">
          <a:xfrm>
            <a:off x="575626" y="76200"/>
            <a:ext cx="8586475" cy="7155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2932" rIns="0" bIns="42932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38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29311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6pPr>
            <a:lvl7pPr marL="858622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7pPr>
            <a:lvl8pPr marL="1287932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8pPr>
            <a:lvl9pPr marL="1717243" algn="ctr" rtl="0" eaLnBrk="1" fontAlgn="base" hangingPunct="1">
              <a:spcBef>
                <a:spcPct val="0"/>
              </a:spcBef>
              <a:spcAft>
                <a:spcPct val="0"/>
              </a:spcAft>
              <a:defRPr sz="338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914400" eaLnBrk="1" hangingPunct="1"/>
            <a:r>
              <a:rPr lang="en-US" altLang="en-US" sz="4132" kern="0" dirty="0">
                <a:latin typeface="Elephant" panose="02020904090505020303" pitchFamily="18" charset="0"/>
              </a:rPr>
              <a:t>A class containing an attribute:</a:t>
            </a:r>
          </a:p>
        </p:txBody>
      </p:sp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721596" y="996166"/>
            <a:ext cx="8440505" cy="5652763"/>
          </a:xfrm>
        </p:spPr>
        <p:txBody>
          <a:bodyPr/>
          <a:lstStyle/>
          <a:p>
            <a:pPr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sz="2629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</a:t>
            </a:r>
            <a:r>
              <a:rPr lang="en-US" altLang="en-US" sz="2629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set(</a:t>
            </a:r>
            <a:r>
              <a:rPr lang="en-US" altLang="en-US" sz="2629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2629" dirty="0" err="1">
                <a:latin typeface="Lucida Console" panose="020B0609040504020204" pitchFamily="49" charset="0"/>
              </a:rPr>
              <a:t>,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629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629" dirty="0">
                <a:latin typeface="Lucida Console" panose="020B0609040504020204" pitchFamily="49" charset="0"/>
              </a:rPr>
              <a:t>      </a:t>
            </a:r>
            <a:r>
              <a:rPr lang="en-US" altLang="en-US" sz="2629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2629" dirty="0" err="1">
                <a:solidFill>
                  <a:schemeClr val="tx1"/>
                </a:solidFill>
                <a:latin typeface="Lucida Console" panose="020B0609040504020204" pitchFamily="49" charset="0"/>
              </a:rPr>
              <a:t>.</a:t>
            </a:r>
            <a:r>
              <a:rPr lang="en-US" altLang="en-US" sz="2629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val</a:t>
            </a:r>
            <a:r>
              <a:rPr lang="en-US" altLang="en-US" sz="2629" dirty="0">
                <a:latin typeface="Lucida Console" panose="020B0609040504020204" pitchFamily="49" charset="0"/>
              </a:rPr>
              <a:t> = x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629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629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629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val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4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033" dirty="0">
              <a:latin typeface="Courier New" pitchFamily="49" charset="0"/>
            </a:endParaRPr>
          </a:p>
          <a:p>
            <a:pPr marL="266829" indent="-266829" eaLnBrk="1" hangingPunct="1">
              <a:spcBef>
                <a:spcPts val="563"/>
              </a:spcBef>
            </a:pPr>
            <a:r>
              <a:rPr lang="en-US" altLang="en-US" sz="3005" dirty="0"/>
              <a:t>Notice that we can invoke the method with </a:t>
            </a:r>
            <a:r>
              <a:rPr lang="en-US" altLang="en-US" sz="3005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3005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3005" dirty="0">
                <a:solidFill>
                  <a:srgbClr val="7030A0"/>
                </a:solidFill>
                <a:latin typeface="Lucida Console" panose="020B0609040504020204" pitchFamily="49" charset="0"/>
              </a:rPr>
              <a:t>(…)</a:t>
            </a:r>
          </a:p>
          <a:p>
            <a:pPr marL="266829" indent="-266829" eaLnBrk="1" hangingPunct="1"/>
            <a:r>
              <a:rPr lang="en-US" altLang="en-US" sz="3005" dirty="0"/>
              <a:t>Notice that we can also access the instance variable with </a:t>
            </a:r>
            <a:r>
              <a:rPr lang="en-US" altLang="en-US" sz="3005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3005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val</a:t>
            </a:r>
            <a:endParaRPr lang="en-US" altLang="en-US" sz="2817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 eaLnBrk="1" hangingPunct="1">
              <a:buFontTx/>
              <a:buNone/>
            </a:pPr>
            <a:endParaRPr lang="en-US" altLang="en-US" sz="2254" dirty="0">
              <a:latin typeface="Courier New" pitchFamily="49" charset="0"/>
            </a:endParaRPr>
          </a:p>
        </p:txBody>
      </p:sp>
      <p:sp>
        <p:nvSpPr>
          <p:cNvPr id="8" name="Rounded Rectangular Callout 6"/>
          <p:cNvSpPr/>
          <p:nvPr/>
        </p:nvSpPr>
        <p:spPr bwMode="auto">
          <a:xfrm>
            <a:off x="6049119" y="1640152"/>
            <a:ext cx="3112980" cy="1001755"/>
          </a:xfrm>
          <a:prstGeom prst="wedgeRoundRectCallout">
            <a:avLst>
              <a:gd name="adj1" fmla="val -83087"/>
              <a:gd name="adj2" fmla="val -22623"/>
              <a:gd name="adj3" fmla="val 16667"/>
            </a:avLst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So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 err="1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inst’s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b="1" dirty="0">
                <a:solidFill>
                  <a:srgbClr val="037EED"/>
                </a:solidFill>
                <a:latin typeface="Times New Roman" charset="0"/>
                <a:ea typeface="MS PGothic" pitchFamily="34" charset="-128"/>
              </a:rPr>
              <a:t>instance 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variable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 err="1">
                <a:solidFill>
                  <a:srgbClr val="FFA300"/>
                </a:solidFill>
                <a:latin typeface="Times New Roman" charset="0"/>
                <a:ea typeface="MS PGothic" pitchFamily="34" charset="-128"/>
              </a:rPr>
              <a:t>val</a:t>
            </a: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b="1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=</a:t>
            </a:r>
            <a:r>
              <a:rPr lang="en-US" altLang="zh-TW" sz="3005" dirty="0">
                <a:solidFill>
                  <a:srgbClr val="006600"/>
                </a:solidFill>
                <a:latin typeface="Times New Roman" charset="0"/>
                <a:ea typeface="MS PGothic" pitchFamily="34" charset="-128"/>
              </a:rPr>
              <a:t> </a:t>
            </a:r>
            <a:r>
              <a:rPr lang="en-US" altLang="zh-TW" sz="3005" dirty="0">
                <a:solidFill>
                  <a:srgbClr val="FF0000"/>
                </a:solidFill>
                <a:latin typeface="Times New Roman" charset="0"/>
                <a:ea typeface="MS PGothic" pitchFamily="34" charset="-128"/>
              </a:rPr>
              <a:t>4</a:t>
            </a: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.</a:t>
            </a:r>
            <a:endParaRPr lang="zh-TW" altLang="en-US" sz="3005" dirty="0">
              <a:solidFill>
                <a:srgbClr val="00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724479" y="3071240"/>
            <a:ext cx="795411" cy="404598"/>
          </a:xfrm>
          <a:prstGeom prst="rect">
            <a:avLst/>
          </a:prstGeom>
        </p:spPr>
        <p:txBody>
          <a:bodyPr wrap="none" tIns="0" bIns="0" anchor="ctr" anchorCtr="0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629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ea typeface="MS PGothic" pitchFamily="34" charset="-128"/>
              </a:rPr>
              <a:t>&gt;&gt;&gt;</a:t>
            </a:r>
            <a:endParaRPr lang="zh-TW" altLang="en-US" sz="2629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049119" y="638397"/>
            <a:ext cx="3112980" cy="1001755"/>
          </a:xfrm>
          <a:prstGeom prst="wedgeRoundRectCallout">
            <a:avLst>
              <a:gd name="adj1" fmla="val -134458"/>
              <a:gd name="adj2" fmla="val 35383"/>
              <a:gd name="adj3" fmla="val 16667"/>
            </a:avLst>
          </a:prstGeom>
          <a:solidFill>
            <a:srgbClr val="92D05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5865" tIns="42932" rIns="85865" bIns="42932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And it has a method, </a:t>
            </a:r>
            <a:r>
              <a:rPr lang="en-US" altLang="zh-TW" sz="3005" dirty="0">
                <a:solidFill>
                  <a:srgbClr val="7030A0"/>
                </a:solidFill>
                <a:latin typeface="Times New Roman" charset="0"/>
                <a:ea typeface="MS PGothic" pitchFamily="34" charset="-128"/>
              </a:rPr>
              <a:t>set</a:t>
            </a:r>
            <a:r>
              <a:rPr lang="en-US" altLang="zh-TW" sz="3005" dirty="0">
                <a:solidFill>
                  <a:srgbClr val="000000"/>
                </a:solidFill>
                <a:latin typeface="Times New Roman" charset="0"/>
                <a:ea typeface="MS PGothic" pitchFamily="34" charset="-128"/>
              </a:rPr>
              <a:t>.</a:t>
            </a:r>
            <a:endParaRPr lang="zh-TW" altLang="en-US" sz="3005" dirty="0">
              <a:solidFill>
                <a:srgbClr val="000000"/>
              </a:solidFill>
              <a:latin typeface="Times New Roman" charset="0"/>
              <a:ea typeface="MS PGothic" pitchFamily="34" charset="-128"/>
            </a:endParaRPr>
          </a:p>
        </p:txBody>
      </p:sp>
      <p:sp>
        <p:nvSpPr>
          <p:cNvPr id="12" name="Rectangle 1027"/>
          <p:cNvSpPr txBox="1">
            <a:spLocks noChangeArrowheads="1"/>
          </p:cNvSpPr>
          <p:nvPr/>
        </p:nvSpPr>
        <p:spPr bwMode="auto">
          <a:xfrm>
            <a:off x="1539310" y="2381573"/>
            <a:ext cx="4459055" cy="838200"/>
          </a:xfrm>
          <a:prstGeom prst="rect">
            <a:avLst/>
          </a:prstGeom>
          <a:noFill/>
          <a:ln>
            <a:noFill/>
          </a:ln>
          <a:extLst/>
        </p:spPr>
        <p:txBody>
          <a:bodyPr vert="horz" wrap="square" lIns="85865" tIns="42932" rIns="85865" bIns="42932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629" kern="0" dirty="0">
                <a:solidFill>
                  <a:srgbClr val="006600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= </a:t>
            </a:r>
            <a:r>
              <a:rPr lang="en-US" altLang="en-US" sz="2629" kern="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 defTabSz="914400"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kern="0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kern="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629" kern="0" dirty="0">
                <a:solidFill>
                  <a:srgbClr val="FF0000"/>
                </a:solidFill>
                <a:latin typeface="Lucida Console" panose="020B0609040504020204" pitchFamily="49" charset="0"/>
              </a:rPr>
              <a:t>4</a:t>
            </a:r>
            <a:r>
              <a:rPr lang="en-US" altLang="en-US" sz="2629" kern="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33025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5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026"/>
          <p:cNvSpPr>
            <a:spLocks noGrp="1" noChangeArrowheads="1"/>
          </p:cNvSpPr>
          <p:nvPr>
            <p:ph type="title"/>
          </p:nvPr>
        </p:nvSpPr>
        <p:spPr>
          <a:xfrm>
            <a:off x="575626" y="76200"/>
            <a:ext cx="8586475" cy="715540"/>
          </a:xfrm>
        </p:spPr>
        <p:txBody>
          <a:bodyPr vert="horz" wrap="square" lIns="0" tIns="42932" rIns="0" bIns="42932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4132" dirty="0">
                <a:latin typeface="Elephant" panose="02020904090505020303" pitchFamily="18" charset="0"/>
              </a:rPr>
              <a:t>Dynamically adding to an object:</a:t>
            </a:r>
          </a:p>
        </p:txBody>
      </p:sp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721596" y="996166"/>
            <a:ext cx="8440505" cy="5652763"/>
          </a:xfrm>
        </p:spPr>
        <p:txBody>
          <a:bodyPr/>
          <a:lstStyle/>
          <a:p>
            <a:pPr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sz="2629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latin typeface="Lucida Console" panose="020B0609040504020204" pitchFamily="49" charset="0"/>
              </a:rPr>
              <a:t>():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latin typeface="Lucida Console" panose="020B0609040504020204" pitchFamily="49" charset="0"/>
              </a:rPr>
              <a:t>   </a:t>
            </a:r>
            <a:r>
              <a:rPr lang="en-US" altLang="en-US" sz="2629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set(</a:t>
            </a:r>
            <a:r>
              <a:rPr lang="en-US" altLang="en-US" sz="2629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en-US" sz="2629" dirty="0" err="1">
                <a:latin typeface="Lucida Console" panose="020B0609040504020204" pitchFamily="49" charset="0"/>
              </a:rPr>
              <a:t>,</a:t>
            </a:r>
            <a:r>
              <a:rPr lang="en-US" altLang="en-US" sz="2629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x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629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latin typeface="Lucida Console" panose="020B0609040504020204" pitchFamily="49" charset="0"/>
              </a:rPr>
              <a:t>      </a:t>
            </a:r>
            <a:r>
              <a:rPr lang="en-US" altLang="en-US" sz="2629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self.</a:t>
            </a:r>
            <a:r>
              <a:rPr lang="en-US" altLang="en-US" sz="2629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z="2629" dirty="0">
                <a:latin typeface="Lucida Console" panose="020B0609040504020204" pitchFamily="49" charset="0"/>
              </a:rPr>
              <a:t> = x</a:t>
            </a:r>
          </a:p>
          <a:p>
            <a:pPr eaLnBrk="1" hangingPunct="1">
              <a:lnSpc>
                <a:spcPct val="87000"/>
              </a:lnSpc>
              <a:spcBef>
                <a:spcPts val="563"/>
              </a:spcBef>
              <a:buNone/>
            </a:pPr>
            <a:r>
              <a:rPr lang="en-US" altLang="en-US" sz="2629" dirty="0">
                <a:latin typeface="Lucida Console" panose="020B0609040504020204" pitchFamily="49" charset="0"/>
              </a:rPr>
              <a:t>  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629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 err="1">
                <a:latin typeface="Lucida Console" panose="020B0609040504020204" pitchFamily="49" charset="0"/>
              </a:rPr>
              <a:t>def</a:t>
            </a:r>
            <a:r>
              <a:rPr lang="en-US" altLang="en-US" sz="2629" dirty="0">
                <a:latin typeface="Lucida Console" panose="020B0609040504020204" pitchFamily="49" charset="0"/>
              </a:rPr>
              <a:t> 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f(</a:t>
            </a:r>
            <a:r>
              <a:rPr lang="en-US" altLang="en-US" sz="2629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self,x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629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   </a:t>
            </a:r>
            <a:r>
              <a:rPr lang="en-US" altLang="en-US" sz="2629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 = </a:t>
            </a:r>
            <a:r>
              <a:rPr lang="en-US" altLang="en-US" sz="2629" dirty="0">
                <a:latin typeface="Lucida Console" panose="020B0609040504020204" pitchFamily="49" charset="0"/>
              </a:rPr>
              <a:t>x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endParaRPr lang="en-US" altLang="en-US" sz="2629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=f  </a:t>
            </a:r>
            <a:r>
              <a:rPr lang="en-US" altLang="en-US" sz="2629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#dynamically add a 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function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629" dirty="0">
                <a:solidFill>
                  <a:srgbClr val="00660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4</a:t>
            </a:r>
            <a:r>
              <a:rPr lang="en-US" altLang="en-US" sz="2629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629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#Two arguments needed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inst.val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4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629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#dynamically add an </a:t>
            </a:r>
            <a:r>
              <a:rPr lang="en-US" altLang="en-US" sz="2629" dirty="0">
                <a:solidFill>
                  <a:srgbClr val="FFC000"/>
                </a:solidFill>
                <a:latin typeface="Lucida Console" panose="020B0609040504020204" pitchFamily="49" charset="0"/>
              </a:rPr>
              <a:t>attribute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en-US" sz="2629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629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2629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rgbClr val="FF0000"/>
                </a:solidFill>
                <a:latin typeface="Lucida Console" panose="020B0609040504020204" pitchFamily="49" charset="0"/>
              </a:rPr>
              <a:t>2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629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033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2691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5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000"/>
                            </p:stCondLst>
                            <p:childTnLst>
                              <p:par>
                                <p:cTn id="4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56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256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"/>
                            </p:stCondLst>
                            <p:childTnLst>
                              <p:par>
                                <p:cTn id="5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560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000"/>
                            </p:stCondLst>
                            <p:childTnLst>
                              <p:par>
                                <p:cTn id="6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2560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500"/>
                            </p:stCondLst>
                            <p:childTnLst>
                              <p:par>
                                <p:cTn id="6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2560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2">
            <a:extLst>
              <a:ext uri="{FF2B5EF4-FFF2-40B4-BE49-F238E27FC236}">
                <a16:creationId xmlns:a16="http://schemas.microsoft.com/office/drawing/2014/main" id="{A15B2849-EF56-476F-ACE9-18B6C339C6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()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111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['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__annotations__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__doc_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__loader_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__name__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__package__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__spec__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rgbClr val="FFAFAF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x={*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__)}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for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 in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__):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     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if</a:t>
            </a:r>
            <a:r>
              <a:rPr lang="en-US" altLang="zh-TW" sz="2220" kern="0" spc="-102" dirty="0">
                <a:solidFill>
                  <a:srgbClr val="FF0000"/>
                </a:solidFill>
                <a:latin typeface="Lucida Console" panose="020B0609040504020204" pitchFamily="49" charset="0"/>
              </a:rPr>
              <a:t> "Error" not in 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: 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x.remove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marL="0" indent="0" defTabSz="845875">
              <a:lnSpc>
                <a:spcPct val="83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Let’s Think about These </a:t>
            </a:r>
            <a:r>
              <a:rPr lang="en-US" sz="4396" kern="0" dirty="0">
                <a:solidFill>
                  <a:srgbClr val="FF3200"/>
                </a:solidFill>
                <a:latin typeface="Elephant" panose="02020904090505020303" pitchFamily="18" charset="0"/>
                <a:cs typeface="Arial" panose="020B0604020202020204" pitchFamily="34" charset="0"/>
              </a:rPr>
              <a:t>Errors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186383" y="2972174"/>
            <a:ext cx="9479167" cy="1427585"/>
          </a:xfrm>
          <a:prstGeom prst="rect">
            <a:avLst/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365" tIns="45683" rIns="91365" bIns="45683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1998">
              <a:solidFill>
                <a:srgbClr val="FFFFFF"/>
              </a:solidFill>
              <a:latin typeface="Times New Roma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3151" y="6526782"/>
            <a:ext cx="659451" cy="43361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845864"/>
            <a:r>
              <a:rPr lang="en-US" altLang="zh-TW" sz="2218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z="2218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rapezoid 5">
            <a:extLst>
              <a:ext uri="{FF2B5EF4-FFF2-40B4-BE49-F238E27FC236}">
                <a16:creationId xmlns:a16="http://schemas.microsoft.com/office/drawing/2014/main" id="{E10BB660-7E42-4254-B689-C39E0871F6E8}"/>
              </a:ext>
            </a:extLst>
          </p:cNvPr>
          <p:cNvSpPr>
            <a:spLocks noChangeAspect="1"/>
          </p:cNvSpPr>
          <p:nvPr/>
        </p:nvSpPr>
        <p:spPr bwMode="auto">
          <a:xfrm rot="18900000">
            <a:off x="-675749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8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 175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9FF74E02-3B4E-4D64-A50B-954E364BFB86}"/>
              </a:ext>
            </a:extLst>
          </p:cNvPr>
          <p:cNvSpPr/>
          <p:nvPr/>
        </p:nvSpPr>
        <p:spPr bwMode="auto">
          <a:xfrm>
            <a:off x="3313607" y="1052399"/>
            <a:ext cx="3360412" cy="1573617"/>
          </a:xfrm>
          <a:prstGeom prst="wedgeRoundRectCallout">
            <a:avLst>
              <a:gd name="adj1" fmla="val 91044"/>
              <a:gd name="adj2" fmla="val -73976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In lecture 8,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we looked at the error codes (and the warning codes are used similarly)</a:t>
            </a:r>
          </a:p>
        </p:txBody>
      </p:sp>
    </p:spTree>
    <p:extLst>
      <p:ext uri="{BB962C8B-B14F-4D97-AF65-F5344CB8AC3E}">
        <p14:creationId xmlns:p14="http://schemas.microsoft.com/office/powerpoint/2010/main" val="3457606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" decel="1000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2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" decel="100000"/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1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" decel="1000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1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decel="1000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3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1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decel="1000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decel="1000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" decel="100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" decel="1000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37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" decel="1000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900" accel="100000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7" grpId="0"/>
      <p:bldP spid="8" grpId="0" animBg="1"/>
      <p:bldP spid="2" grpId="0"/>
      <p:bldP spid="6" grpId="0" animBg="1"/>
      <p:bldP spid="10" grpId="0" animBg="1"/>
    </p:bldLst>
  </p:timing>
  <p:extLst mod="1"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Two Types of Attributes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8915400" cy="6055360"/>
          </a:xfrm>
        </p:spPr>
        <p:txBody>
          <a:bodyPr/>
          <a:lstStyle/>
          <a:p>
            <a:pPr eaLnBrk="1" hangingPunct="1">
              <a:spcBef>
                <a:spcPts val="1200"/>
              </a:spcBef>
            </a:pPr>
            <a:r>
              <a:rPr lang="en-US" altLang="en-US" sz="3600" dirty="0"/>
              <a:t>There are two types of attributes:</a:t>
            </a:r>
          </a:p>
          <a:p>
            <a:pPr marL="854075" lvl="1" indent="-396875" eaLnBrk="1" hangingPunct="1">
              <a:spcBef>
                <a:spcPts val="1200"/>
              </a:spcBef>
              <a:buNone/>
            </a:pPr>
            <a:r>
              <a:rPr lang="en-US" altLang="en-US" sz="3200" dirty="0"/>
              <a:t>1.	An </a:t>
            </a:r>
            <a:r>
              <a:rPr lang="en-US" altLang="en-US" sz="3200" b="1" dirty="0">
                <a:solidFill>
                  <a:srgbClr val="006600"/>
                </a:solidFill>
              </a:rPr>
              <a:t>instance attribute </a:t>
            </a:r>
            <a:r>
              <a:rPr lang="en-US" altLang="en-US" sz="3200" dirty="0"/>
              <a:t>(or </a:t>
            </a:r>
            <a:r>
              <a:rPr lang="en-US" altLang="en-US" sz="3200" b="1" dirty="0">
                <a:solidFill>
                  <a:srgbClr val="006600"/>
                </a:solidFill>
              </a:rPr>
              <a:t>object attribute </a:t>
            </a:r>
            <a:r>
              <a:rPr lang="en-US" altLang="en-US" sz="3200" dirty="0"/>
              <a:t>or </a:t>
            </a:r>
            <a:r>
              <a:rPr lang="en-US" altLang="en-US" sz="3200" b="1" dirty="0">
                <a:solidFill>
                  <a:srgbClr val="006600"/>
                </a:solidFill>
              </a:rPr>
              <a:t>object variable</a:t>
            </a:r>
            <a:r>
              <a:rPr lang="en-US" altLang="en-US" sz="3200" dirty="0"/>
              <a:t> or </a:t>
            </a:r>
            <a:r>
              <a:rPr lang="en-US" altLang="en-US" sz="3200" b="1" dirty="0">
                <a:solidFill>
                  <a:srgbClr val="006600"/>
                </a:solidFill>
              </a:rPr>
              <a:t>instance variable</a:t>
            </a:r>
            <a:r>
              <a:rPr lang="en-US" altLang="en-US" sz="3200" dirty="0"/>
              <a:t>) is a </a:t>
            </a:r>
            <a:r>
              <a:rPr lang="en-US" altLang="ja-JP" sz="3200" dirty="0"/>
              <a:t>variable associated with an object.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/>
              <a:t>When a method accesses it, the attribute </a:t>
            </a:r>
            <a:r>
              <a:rPr lang="en-US" altLang="ja-JP" sz="3200" spc="-30" dirty="0"/>
              <a:t>is referenced through the </a:t>
            </a:r>
            <a:r>
              <a:rPr lang="en-US" altLang="ja-JP" sz="3200" spc="-3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ja-JP" sz="3200" spc="-30" dirty="0"/>
              <a:t> parameter.</a:t>
            </a:r>
          </a:p>
          <a:p>
            <a:pPr marL="854075" lvl="1" indent="-396875" eaLnBrk="1" hangingPunct="1">
              <a:spcBef>
                <a:spcPts val="1200"/>
              </a:spcBef>
              <a:buNone/>
            </a:pPr>
            <a:r>
              <a:rPr lang="en-US" altLang="ja-JP" sz="3200" dirty="0">
                <a:solidFill>
                  <a:srgbClr val="BFBFBF"/>
                </a:solidFill>
              </a:rPr>
              <a:t>2.	A </a:t>
            </a:r>
            <a:r>
              <a:rPr lang="en-US" altLang="ja-JP" sz="3200" b="1" dirty="0">
                <a:solidFill>
                  <a:srgbClr val="BFBFBF"/>
                </a:solidFill>
              </a:rPr>
              <a:t>class attribute</a:t>
            </a:r>
            <a:r>
              <a:rPr lang="en-US" altLang="ja-JP" sz="3200" dirty="0">
                <a:solidFill>
                  <a:srgbClr val="BFBFBF"/>
                </a:solidFill>
              </a:rPr>
              <a:t> is a static variable whose value is shared by </a:t>
            </a:r>
            <a:r>
              <a:rPr lang="en-US" altLang="ja-JP" sz="3200" i="1" dirty="0">
                <a:solidFill>
                  <a:srgbClr val="BFBFBF"/>
                </a:solidFill>
              </a:rPr>
              <a:t>all instances</a:t>
            </a:r>
            <a:r>
              <a:rPr lang="en-US" altLang="ja-JP" sz="3200" dirty="0">
                <a:solidFill>
                  <a:srgbClr val="BFBFBF"/>
                </a:solidFill>
              </a:rPr>
              <a:t> of the </a:t>
            </a:r>
            <a:r>
              <a:rPr lang="en-US" altLang="ja-JP" sz="3200" i="1" dirty="0">
                <a:solidFill>
                  <a:srgbClr val="BFBFBF"/>
                </a:solidFill>
              </a:rPr>
              <a:t>class.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>
                <a:solidFill>
                  <a:srgbClr val="BFBFBF"/>
                </a:solidFill>
              </a:rPr>
              <a:t>When accessing it, you don't use </a:t>
            </a:r>
            <a:r>
              <a:rPr lang="en-US" altLang="ja-JP" sz="3200" dirty="0">
                <a:solidFill>
                  <a:srgbClr val="BFBFBF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ja-JP" sz="3200" dirty="0">
                <a:solidFill>
                  <a:srgbClr val="BFBFBF"/>
                </a:solidFill>
              </a:rPr>
              <a:t>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>
                <a:solidFill>
                  <a:srgbClr val="BFBFBF"/>
                </a:solidFill>
              </a:rPr>
              <a:t>A class attribute could be used to count the number of instantiations, for example.</a:t>
            </a:r>
          </a:p>
        </p:txBody>
      </p:sp>
    </p:spTree>
    <p:extLst>
      <p:ext uri="{BB962C8B-B14F-4D97-AF65-F5344CB8AC3E}">
        <p14:creationId xmlns:p14="http://schemas.microsoft.com/office/powerpoint/2010/main" val="3117802683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Two Types of Attributes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8915400" cy="6055360"/>
          </a:xfrm>
        </p:spPr>
        <p:txBody>
          <a:bodyPr/>
          <a:lstStyle/>
          <a:p>
            <a:pPr eaLnBrk="1" hangingPunct="1">
              <a:spcBef>
                <a:spcPts val="1200"/>
              </a:spcBef>
            </a:pPr>
            <a:r>
              <a:rPr lang="en-US" altLang="en-US" sz="3600" dirty="0"/>
              <a:t>There are two types of attributes:</a:t>
            </a:r>
          </a:p>
          <a:p>
            <a:pPr marL="854075" lvl="1" indent="-396875" eaLnBrk="1" hangingPunct="1">
              <a:spcBef>
                <a:spcPts val="1200"/>
              </a:spcBef>
              <a:buNone/>
            </a:pPr>
            <a:r>
              <a:rPr lang="en-US" altLang="en-US" sz="3200" dirty="0">
                <a:solidFill>
                  <a:srgbClr val="B2B2B2"/>
                </a:solidFill>
              </a:rPr>
              <a:t>1.	An </a:t>
            </a:r>
            <a:r>
              <a:rPr lang="en-US" altLang="en-US" sz="3200" b="1" dirty="0">
                <a:solidFill>
                  <a:srgbClr val="B2B2B2"/>
                </a:solidFill>
              </a:rPr>
              <a:t>instance attribute </a:t>
            </a:r>
            <a:r>
              <a:rPr lang="en-US" altLang="en-US" sz="3200" dirty="0">
                <a:solidFill>
                  <a:srgbClr val="B2B2B2"/>
                </a:solidFill>
              </a:rPr>
              <a:t>(or </a:t>
            </a:r>
            <a:r>
              <a:rPr lang="en-US" altLang="en-US" sz="3200" b="1" dirty="0">
                <a:solidFill>
                  <a:srgbClr val="B2B2B2"/>
                </a:solidFill>
              </a:rPr>
              <a:t>object attribute </a:t>
            </a:r>
            <a:r>
              <a:rPr lang="en-US" altLang="en-US" sz="3200" dirty="0">
                <a:solidFill>
                  <a:srgbClr val="B2B2B2"/>
                </a:solidFill>
              </a:rPr>
              <a:t>or </a:t>
            </a:r>
            <a:r>
              <a:rPr lang="en-US" altLang="en-US" sz="3200" b="1" dirty="0">
                <a:solidFill>
                  <a:srgbClr val="B2B2B2"/>
                </a:solidFill>
              </a:rPr>
              <a:t>object variable</a:t>
            </a:r>
            <a:r>
              <a:rPr lang="en-US" altLang="en-US" sz="3200" dirty="0">
                <a:solidFill>
                  <a:srgbClr val="B2B2B2"/>
                </a:solidFill>
              </a:rPr>
              <a:t> or </a:t>
            </a:r>
            <a:r>
              <a:rPr lang="en-US" altLang="en-US" sz="3200" b="1" dirty="0">
                <a:solidFill>
                  <a:srgbClr val="B2B2B2"/>
                </a:solidFill>
              </a:rPr>
              <a:t>instance variable</a:t>
            </a:r>
            <a:r>
              <a:rPr lang="en-US" altLang="en-US" sz="3200" dirty="0">
                <a:solidFill>
                  <a:srgbClr val="B2B2B2"/>
                </a:solidFill>
              </a:rPr>
              <a:t>) is a </a:t>
            </a:r>
            <a:r>
              <a:rPr lang="en-US" altLang="ja-JP" sz="3200" dirty="0">
                <a:solidFill>
                  <a:srgbClr val="B2B2B2"/>
                </a:solidFill>
              </a:rPr>
              <a:t>variable associated with an object.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>
                <a:solidFill>
                  <a:srgbClr val="B2B2B2"/>
                </a:solidFill>
              </a:rPr>
              <a:t>When a method accesses it, the attribute </a:t>
            </a:r>
            <a:r>
              <a:rPr lang="en-US" altLang="ja-JP" sz="3200" spc="-30" dirty="0">
                <a:solidFill>
                  <a:srgbClr val="B2B2B2"/>
                </a:solidFill>
              </a:rPr>
              <a:t>is referenced through the </a:t>
            </a:r>
            <a:r>
              <a:rPr lang="en-US" altLang="ja-JP" sz="3200" spc="-30" dirty="0">
                <a:solidFill>
                  <a:srgbClr val="B2B2B2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ja-JP" sz="3200" spc="-30" dirty="0">
                <a:solidFill>
                  <a:srgbClr val="B2B2B2"/>
                </a:solidFill>
              </a:rPr>
              <a:t> parameter.</a:t>
            </a:r>
          </a:p>
          <a:p>
            <a:pPr marL="854075" lvl="1" indent="-396875" eaLnBrk="1" hangingPunct="1">
              <a:spcBef>
                <a:spcPts val="1200"/>
              </a:spcBef>
              <a:buNone/>
            </a:pPr>
            <a:r>
              <a:rPr lang="en-US" altLang="ja-JP" sz="3200" dirty="0"/>
              <a:t>2.	A </a:t>
            </a:r>
            <a:r>
              <a:rPr lang="en-US" altLang="ja-JP" sz="3200" b="1" dirty="0">
                <a:solidFill>
                  <a:srgbClr val="006600"/>
                </a:solidFill>
              </a:rPr>
              <a:t>class attribute</a:t>
            </a:r>
            <a:r>
              <a:rPr lang="en-US" altLang="ja-JP" sz="3200" dirty="0"/>
              <a:t> is a static variable whose value is shared by </a:t>
            </a:r>
            <a:r>
              <a:rPr lang="en-US" altLang="ja-JP" sz="3200" i="1" dirty="0"/>
              <a:t>all instances</a:t>
            </a:r>
            <a:r>
              <a:rPr lang="en-US" altLang="ja-JP" sz="3200" dirty="0"/>
              <a:t> of the </a:t>
            </a:r>
            <a:r>
              <a:rPr lang="en-US" altLang="ja-JP" sz="3200" i="1" dirty="0"/>
              <a:t>class.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/>
              <a:t>When accessing it, you don't use </a:t>
            </a:r>
            <a:r>
              <a:rPr lang="en-US" altLang="ja-JP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ja-JP" sz="3200" dirty="0"/>
              <a:t>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/>
              <a:t>A class attribute could be used to count the number of instantiations, for example.</a:t>
            </a:r>
          </a:p>
          <a:p>
            <a:pPr lvl="2" eaLnBrk="1" hangingPunct="1">
              <a:spcBef>
                <a:spcPts val="600"/>
              </a:spcBef>
            </a:pP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324615456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Creating a Class Attribute</a:t>
            </a:r>
          </a:p>
        </p:txBody>
      </p:sp>
      <p:sp>
        <p:nvSpPr>
          <p:cNvPr id="47106" name="Rectangle 3"/>
          <p:cNvSpPr>
            <a:spLocks noGrp="1" noChangeArrowheads="1"/>
          </p:cNvSpPr>
          <p:nvPr>
            <p:ph idx="1"/>
          </p:nvPr>
        </p:nvSpPr>
        <p:spPr>
          <a:xfrm>
            <a:off x="677862" y="838200"/>
            <a:ext cx="8534400" cy="60198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class Critter(object):</a:t>
            </a:r>
          </a:p>
          <a:p>
            <a:pPr eaLnBrk="1" hangingPunct="1">
              <a:buFontTx/>
              <a:buNone/>
            </a:pPr>
            <a:r>
              <a:rPr lang="en-US" altLang="en-US" sz="2800" dirty="0">
                <a:latin typeface="Lucida Console" panose="020B0609040504020204" pitchFamily="49" charset="0"/>
              </a:rPr>
              <a:t>   total=0</a:t>
            </a:r>
          </a:p>
          <a:p>
            <a:pPr eaLnBrk="1" hangingPunct="1"/>
            <a:r>
              <a:rPr lang="en-US" altLang="en-US" sz="2800" dirty="0">
                <a:latin typeface="Lucida Console" panose="020B0609040504020204" pitchFamily="49" charset="0"/>
              </a:rPr>
              <a:t>total=0</a:t>
            </a:r>
            <a:r>
              <a:rPr lang="en-US" altLang="en-US" sz="2800" dirty="0"/>
              <a:t> creates a class attribute </a:t>
            </a:r>
            <a:r>
              <a:rPr lang="en-US" altLang="en-US" sz="2800" dirty="0">
                <a:latin typeface="Lucida Console" panose="020B0609040504020204" pitchFamily="49" charset="0"/>
              </a:rPr>
              <a:t>total</a:t>
            </a:r>
            <a:r>
              <a:rPr lang="en-US" altLang="en-US" sz="2800" dirty="0"/>
              <a:t> set to </a:t>
            </a:r>
            <a:r>
              <a:rPr lang="en-US" altLang="en-US" sz="2800" dirty="0">
                <a:latin typeface="Lucida Console" panose="020B0609040504020204" pitchFamily="49" charset="0"/>
              </a:rPr>
              <a:t>0</a:t>
            </a:r>
            <a:r>
              <a:rPr lang="en-US" altLang="en-US" sz="2800" dirty="0"/>
              <a:t>.</a:t>
            </a:r>
            <a:endParaRPr lang="en-US" altLang="en-US" sz="2800" dirty="0">
              <a:latin typeface="Courier New" pitchFamily="49" charset="0"/>
            </a:endParaRPr>
          </a:p>
          <a:p>
            <a:pPr eaLnBrk="1" hangingPunct="1"/>
            <a:r>
              <a:rPr lang="en-US" altLang="en-US" sz="2800" dirty="0"/>
              <a:t>An assignment statement in the class but outside of any method creates a class attribute. </a:t>
            </a:r>
          </a:p>
          <a:p>
            <a:pPr eaLnBrk="1" hangingPunct="1"/>
            <a:r>
              <a:rPr lang="en-US" altLang="en-US" sz="2800" b="1" dirty="0"/>
              <a:t>The assignment statement only executes once, when Python first sees the class definition. </a:t>
            </a:r>
          </a:p>
          <a:p>
            <a:pPr eaLnBrk="1" hangingPunct="1"/>
            <a:r>
              <a:rPr lang="en-US" altLang="en-US" sz="2800" dirty="0"/>
              <a:t>All class attributes exist even before single object of that class type is instantiated.</a:t>
            </a:r>
          </a:p>
          <a:p>
            <a:pPr eaLnBrk="1" hangingPunct="1"/>
            <a:r>
              <a:rPr lang="en-US" altLang="en-US" sz="2800" dirty="0"/>
              <a:t>So you can use the class attributes even if there are no objects of that class type in existence.</a:t>
            </a:r>
          </a:p>
        </p:txBody>
      </p:sp>
    </p:spTree>
    <p:extLst>
      <p:ext uri="{BB962C8B-B14F-4D97-AF65-F5344CB8AC3E}">
        <p14:creationId xmlns:p14="http://schemas.microsoft.com/office/powerpoint/2010/main" val="394357038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Accessing a Class Attribute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685800"/>
            <a:ext cx="8610600" cy="6172200"/>
          </a:xfrm>
        </p:spPr>
        <p:txBody>
          <a:bodyPr/>
          <a:lstStyle/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class Critter(object): T=0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endParaRPr lang="en-US" altLang="en-US" sz="2400" dirty="0">
              <a:solidFill>
                <a:schemeClr val="bg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Critter.T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5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24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Accessible,</a:t>
            </a:r>
            <a:r>
              <a:rPr lang="en-US" altLang="en-US" sz="20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even if no instances</a:t>
            </a:r>
            <a:endParaRPr lang="en-US" altLang="en-US" sz="2400" spc="-1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0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Critter.T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+=1;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Critter.T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crit1=Critter(</a:t>
            </a:r>
            <a:r>
              <a:rPr lang="en-US" altLang="en-US" sz="2400" spc="-3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;</a:t>
            </a:r>
            <a:r>
              <a:rPr lang="en-US" altLang="en-US" sz="1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crit1.T</a:t>
            </a:r>
            <a:r>
              <a:rPr lang="en-US" altLang="en-US" sz="2400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24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Access</a:t>
            </a:r>
            <a:r>
              <a:rPr lang="en-US" altLang="en-US" sz="16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via</a:t>
            </a:r>
            <a:r>
              <a:rPr lang="en-US" altLang="en-US" sz="16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instance</a:t>
            </a:r>
            <a:endParaRPr lang="en-US" altLang="en-US" sz="2400" spc="-1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1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Critter.T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+=1;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Critter.T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2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crit1.T</a:t>
            </a:r>
            <a:r>
              <a:rPr lang="en-US" altLang="en-US" sz="2400" spc="-1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24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Instance sees the change: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2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crit1.T+=1 </a:t>
            </a:r>
            <a:r>
              <a:rPr lang="en-US" altLang="en-US" sz="2400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24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Looks OK, but is it?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crit1.T    </a:t>
            </a:r>
            <a:r>
              <a:rPr lang="en-US" altLang="en-US" sz="2400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24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This checks out. Still looks OK: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3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Critter.T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 </a:t>
            </a:r>
            <a:r>
              <a:rPr lang="en-US" altLang="en-US" sz="2400" spc="-1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2400" spc="-100" dirty="0">
                <a:solidFill>
                  <a:srgbClr val="E03044"/>
                </a:solidFill>
                <a:latin typeface="Lucida Console" panose="020B0609040504020204" pitchFamily="49" charset="0"/>
              </a:rPr>
              <a:t>But this doesn't look OK:</a:t>
            </a:r>
            <a:endParaRPr lang="en-US" altLang="en-US" sz="2400" dirty="0">
              <a:solidFill>
                <a:schemeClr val="tx1"/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FF0000"/>
                </a:solidFill>
                <a:latin typeface="Lucida Console" panose="020B0609040504020204" pitchFamily="49" charset="0"/>
              </a:rPr>
              <a:t>2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spc="-5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2400" spc="-50" dirty="0">
                <a:solidFill>
                  <a:srgbClr val="E03044"/>
                </a:solidFill>
                <a:latin typeface="Lucida Console" panose="020B0609040504020204" pitchFamily="49" charset="0"/>
              </a:rPr>
              <a:t>Why</a:t>
            </a:r>
            <a:r>
              <a:rPr lang="en-US" altLang="en-US" sz="2000" spc="-50" dirty="0">
                <a:solidFill>
                  <a:srgbClr val="E03044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50" dirty="0" err="1">
                <a:solidFill>
                  <a:srgbClr val="E03044"/>
                </a:solidFill>
                <a:latin typeface="Lucida Console" panose="020B0609040504020204" pitchFamily="49" charset="0"/>
              </a:rPr>
              <a:t>Critter.T</a:t>
            </a:r>
            <a:r>
              <a:rPr lang="en-US" altLang="en-US" sz="1400" spc="-50" dirty="0">
                <a:solidFill>
                  <a:srgbClr val="E03044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b="1" spc="-50" dirty="0">
                <a:solidFill>
                  <a:srgbClr val="E03044"/>
                </a:solidFill>
                <a:latin typeface="Lucida Console" panose="020B0609040504020204" pitchFamily="49" charset="0"/>
                <a:sym typeface="Symbol" panose="05050102010706020507" pitchFamily="18" charset="2"/>
              </a:rPr>
              <a:t></a:t>
            </a:r>
            <a:r>
              <a:rPr lang="en-US" altLang="en-US" sz="1400" spc="-50" dirty="0">
                <a:solidFill>
                  <a:srgbClr val="E03044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50" dirty="0">
                <a:solidFill>
                  <a:srgbClr val="E03044"/>
                </a:solidFill>
                <a:latin typeface="Lucida Console" panose="020B0609040504020204" pitchFamily="49" charset="0"/>
              </a:rPr>
              <a:t>3?</a:t>
            </a:r>
            <a:r>
              <a:rPr lang="en-US" altLang="en-US" sz="2000" spc="-50" dirty="0">
                <a:solidFill>
                  <a:srgbClr val="E03044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90" dirty="0">
                <a:solidFill>
                  <a:srgbClr val="CC00CC"/>
                </a:solidFill>
                <a:latin typeface="Lucida Console" panose="020B0609040504020204" pitchFamily="49" charset="0"/>
              </a:rPr>
              <a:t>Becaus</a:t>
            </a:r>
            <a:r>
              <a:rPr lang="en-US" altLang="en-US" sz="2400" spc="-50" dirty="0">
                <a:solidFill>
                  <a:srgbClr val="CC00CC"/>
                </a:solidFill>
                <a:latin typeface="Lucida Console" panose="020B0609040504020204" pitchFamily="49" charset="0"/>
              </a:rPr>
              <a:t>e</a:t>
            </a:r>
            <a:r>
              <a:rPr lang="en-US" altLang="en-US" sz="2000" spc="-50" dirty="0">
                <a:solidFill>
                  <a:srgbClr val="CC00CC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50" dirty="0">
                <a:solidFill>
                  <a:srgbClr val="CC00CC"/>
                </a:solidFill>
                <a:latin typeface="Lucida Console" panose="020B0609040504020204" pitchFamily="49" charset="0"/>
              </a:rPr>
              <a:t>crit</a:t>
            </a:r>
            <a:r>
              <a:rPr lang="en-US" altLang="en-US" sz="2400" spc="-200" dirty="0">
                <a:solidFill>
                  <a:srgbClr val="CC00CC"/>
                </a:solidFill>
                <a:latin typeface="Lucida Console" panose="020B0609040504020204" pitchFamily="49" charset="0"/>
              </a:rPr>
              <a:t>1.</a:t>
            </a:r>
            <a:r>
              <a:rPr lang="en-US" altLang="en-US" sz="2400" spc="-50" dirty="0">
                <a:solidFill>
                  <a:srgbClr val="CC00CC"/>
                </a:solidFill>
                <a:latin typeface="Lucida Console" panose="020B0609040504020204" pitchFamily="49" charset="0"/>
              </a:rPr>
              <a:t>T+=1</a:t>
            </a:r>
            <a:r>
              <a:rPr lang="en-US" altLang="en-US" sz="2000" spc="-50" dirty="0">
                <a:solidFill>
                  <a:srgbClr val="CC00CC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150" dirty="0">
                <a:solidFill>
                  <a:srgbClr val="CC00CC"/>
                </a:solidFill>
                <a:latin typeface="Lucida Console" panose="020B0609040504020204" pitchFamily="49" charset="0"/>
              </a:rPr>
              <a:t>di</a:t>
            </a:r>
            <a:r>
              <a:rPr lang="en-US" altLang="en-US" sz="2400" spc="-50" dirty="0">
                <a:solidFill>
                  <a:srgbClr val="CC00CC"/>
                </a:solidFill>
                <a:latin typeface="Lucida Console" panose="020B0609040504020204" pitchFamily="49" charset="0"/>
              </a:rPr>
              <a:t>d</a:t>
            </a:r>
            <a:r>
              <a:rPr lang="en-US" altLang="en-US" sz="2400" spc="-400" dirty="0">
                <a:solidFill>
                  <a:srgbClr val="CC00CC"/>
                </a:solidFill>
                <a:latin typeface="Lucida Console" panose="020B0609040504020204" pitchFamily="49" charset="0"/>
              </a:rPr>
              <a:t>n’</a:t>
            </a:r>
            <a:r>
              <a:rPr lang="en-US" altLang="en-US" sz="2400" spc="-50" dirty="0">
                <a:solidFill>
                  <a:srgbClr val="CC00CC"/>
                </a:solidFill>
                <a:latin typeface="Lucida Console" panose="020B0609040504020204" pitchFamily="49" charset="0"/>
              </a:rPr>
              <a:t>t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2400" dirty="0">
                <a:solidFill>
                  <a:srgbClr val="CC00CC"/>
                </a:solidFill>
                <a:latin typeface="Lucida Console" panose="020B0609040504020204" pitchFamily="49" charset="0"/>
              </a:rPr>
              <a:t>update the class attribute,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00B0F0"/>
                </a:solidFill>
                <a:latin typeface="Lucida Console" panose="020B0609040504020204" pitchFamily="49" charset="0"/>
              </a:rPr>
              <a:t>but instead</a:t>
            </a:r>
          </a:p>
          <a:p>
            <a:pPr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spc="-8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2400" spc="-80" dirty="0">
                <a:solidFill>
                  <a:srgbClr val="00B0F0"/>
                </a:solidFill>
                <a:latin typeface="Lucida Console" panose="020B0609040504020204" pitchFamily="49" charset="0"/>
              </a:rPr>
              <a:t>accessed it, </a:t>
            </a:r>
            <a:r>
              <a:rPr lang="en-US" altLang="en-US" sz="2400" spc="-80" dirty="0">
                <a:solidFill>
                  <a:srgbClr val="00B050"/>
                </a:solidFill>
                <a:latin typeface="Lucida Console" panose="020B0609040504020204" pitchFamily="49" charset="0"/>
              </a:rPr>
              <a:t>then made an object attribute</a:t>
            </a:r>
          </a:p>
        </p:txBody>
      </p:sp>
      <p:sp>
        <p:nvSpPr>
          <p:cNvPr id="5" name="Rectangle 3"/>
          <p:cNvSpPr txBox="1">
            <a:spLocks noChangeArrowheads="1"/>
          </p:cNvSpPr>
          <p:nvPr/>
        </p:nvSpPr>
        <p:spPr bwMode="auto">
          <a:xfrm>
            <a:off x="601662" y="685800"/>
            <a:ext cx="762000" cy="579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endParaRPr lang="en-US" altLang="en-US" sz="2400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endParaRPr lang="en-US" altLang="en-US" sz="2400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endParaRPr lang="en-US" altLang="en-US" sz="2400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endParaRPr lang="en-US" altLang="en-US" sz="2400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endParaRPr lang="en-US" altLang="en-US" sz="2400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endParaRPr lang="en-US" altLang="en-US" sz="2400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endParaRPr lang="en-US" altLang="en-US" sz="2400" kern="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  <a:p>
            <a:pPr defTabSz="914400" eaLnBrk="1" hangingPunct="1">
              <a:lnSpc>
                <a:spcPct val="84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kern="0" spc="-50" dirty="0">
              <a:solidFill>
                <a:srgbClr val="FFFFFF">
                  <a:lumMod val="75000"/>
                </a:srgbClr>
              </a:solidFill>
              <a:latin typeface="Lucida Console" panose="020B06090405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4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9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49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491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491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491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491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91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491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7" dur="500"/>
                                        <p:tgtEl>
                                          <p:spTgt spid="4915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2" dur="500"/>
                                        <p:tgtEl>
                                          <p:spTgt spid="491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491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3" dur="500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491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4915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500"/>
                                        <p:tgtEl>
                                          <p:spTgt spid="4915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4915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9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4915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9" dur="500"/>
                                        <p:tgtEl>
                                          <p:spTgt spid="4915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0" fill="hold">
                      <p:stCondLst>
                        <p:cond delay="indefinite"/>
                      </p:stCondLst>
                      <p:childTnLst>
                        <p:par>
                          <p:cTn id="131" fill="hold">
                            <p:stCondLst>
                              <p:cond delay="0"/>
                            </p:stCondLst>
                            <p:childTnLst>
                              <p:par>
                                <p:cTn id="13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4" dur="500"/>
                                        <p:tgtEl>
                                          <p:spTgt spid="4915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0"/>
            <a:ext cx="8991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Lucida Console" panose="020B0609040504020204" pitchFamily="49" charset="0"/>
              </a:rPr>
              <a:t>class </a:t>
            </a:r>
            <a:r>
              <a:rPr lang="en-US" b="1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AtrTest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(</a:t>
            </a:r>
            <a:r>
              <a:rPr lang="en-US" sz="1400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)</a:t>
            </a:r>
            <a:r>
              <a:rPr lang="en-US" b="1" dirty="0">
                <a:solidFill>
                  <a:srgbClr val="000000"/>
                </a:solidFill>
                <a:latin typeface="Lucida Console" panose="020B0609040504020204" pitchFamily="49" charset="0"/>
              </a:rPr>
              <a:t>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...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   </a:t>
            </a:r>
            <a:r>
              <a:rPr lang="en-US" b="1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b="1" dirty="0">
                <a:solidFill>
                  <a:srgbClr val="00B050"/>
                </a:solidFill>
                <a:latin typeface="Lucida Console" panose="020B0609040504020204" pitchFamily="49" charset="0"/>
              </a:rPr>
              <a:t>="1"</a:t>
            </a:r>
            <a:r>
              <a:rPr lang="en-US" sz="1600" b="1" dirty="0">
                <a:solidFill>
                  <a:srgbClr val="00B050"/>
                </a:solidFill>
                <a:latin typeface="Lucida Console" panose="020B0609040504020204" pitchFamily="49" charset="0"/>
              </a:rPr>
              <a:t> 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#class</a:t>
            </a:r>
            <a:r>
              <a:rPr lang="en-US" sz="1800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 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attribute</a:t>
            </a:r>
            <a:r>
              <a:rPr lang="en-US" sz="1800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 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(shared</a:t>
            </a:r>
            <a:r>
              <a:rPr lang="en-US" sz="2000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 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by</a:t>
            </a:r>
            <a:r>
              <a:rPr lang="en-US" sz="1800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 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all</a:t>
            </a:r>
            <a:r>
              <a:rPr lang="en-US" sz="2000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 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instances)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...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def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 f(self): </a:t>
            </a:r>
            <a:r>
              <a:rPr lang="en-US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</a:t>
            </a:r>
            <a:r>
              <a:rPr lang="en-US" b="1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i</a:t>
            </a:r>
            <a:r>
              <a:rPr lang="en-US" b="1" dirty="0">
                <a:solidFill>
                  <a:srgbClr val="FFC000"/>
                </a:solidFill>
                <a:latin typeface="Lucida Console" panose="020B0609040504020204" pitchFamily="49" charset="0"/>
              </a:rPr>
              <a:t>="2"</a:t>
            </a:r>
            <a:r>
              <a:rPr lang="en-US" b="1" dirty="0">
                <a:solidFill>
                  <a:srgbClr val="00B050"/>
                </a:solidFill>
                <a:latin typeface="Lucida Sans" panose="020B0602030504020204" pitchFamily="34" charset="0"/>
              </a:rPr>
              <a:t> 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#instance</a:t>
            </a:r>
            <a:r>
              <a:rPr lang="en-US" sz="2000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 </a:t>
            </a:r>
            <a:r>
              <a:rPr lang="en-US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attribute</a:t>
            </a:r>
            <a:r>
              <a:rPr lang="en-US" sz="2000" b="1" dirty="0">
                <a:solidFill>
                  <a:srgbClr val="FFFFFF">
                    <a:lumMod val="50000"/>
                  </a:srgbClr>
                </a:solidFill>
                <a:latin typeface="Lucida Sans" panose="020B0602030504020204" pitchFamily="34" charset="0"/>
              </a:rPr>
              <a:t> </a:t>
            </a:r>
            <a:endParaRPr lang="en-US" b="1" dirty="0">
              <a:solidFill>
                <a:srgbClr val="FFFFFF">
                  <a:lumMod val="50000"/>
                </a:srgbClr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FFFF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spc="-70" dirty="0">
                <a:solidFill>
                  <a:srgbClr val="000000"/>
                </a:solidFill>
                <a:latin typeface="Lucida Console" panose="020B0609040504020204" pitchFamily="49" charset="0"/>
              </a:rPr>
              <a:t>a=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</a:t>
            </a:r>
            <a:r>
              <a:rPr lang="en-US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</a:t>
            </a:r>
            <a:r>
              <a:rPr lang="en-US" spc="-16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es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(</a:t>
            </a:r>
            <a:r>
              <a:rPr lang="en-US" sz="1200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lang="en-US" spc="-70" dirty="0">
                <a:solidFill>
                  <a:srgbClr val="000000"/>
                </a:solidFill>
                <a:latin typeface="Lucida Console" panose="020B0609040504020204" pitchFamily="49" charset="0"/>
              </a:rPr>
              <a:t>b=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</a:t>
            </a:r>
            <a:r>
              <a:rPr lang="en-US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</a:t>
            </a:r>
            <a:r>
              <a:rPr lang="en-US" spc="-16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es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(</a:t>
            </a:r>
            <a:r>
              <a:rPr lang="en-US" sz="1400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lang="en-US" spc="-70" dirty="0">
                <a:solidFill>
                  <a:srgbClr val="000000"/>
                </a:solidFill>
                <a:latin typeface="Lucida Console" panose="020B0609040504020204" pitchFamily="49" charset="0"/>
              </a:rPr>
              <a:t>c=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</a:t>
            </a:r>
            <a:r>
              <a:rPr lang="en-US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</a:t>
            </a:r>
            <a:r>
              <a:rPr lang="en-US" spc="-16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es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(</a:t>
            </a:r>
            <a:r>
              <a:rPr lang="en-US" sz="1400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lang="en-US" spc="-70" dirty="0">
                <a:solidFill>
                  <a:srgbClr val="000000"/>
                </a:solidFill>
                <a:latin typeface="Lucida Console" panose="020B0609040504020204" pitchFamily="49" charset="0"/>
              </a:rPr>
              <a:t>d=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</a:t>
            </a:r>
            <a:r>
              <a:rPr lang="en-US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</a:t>
            </a:r>
            <a:r>
              <a:rPr lang="en-US" spc="-16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es</a:t>
            </a:r>
            <a:r>
              <a:rPr lang="en-US" spc="-7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(</a:t>
            </a:r>
            <a:r>
              <a:rPr lang="en-US" sz="1400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000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)</a:t>
            </a:r>
            <a:endParaRPr lang="en-US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b.f</a:t>
            </a:r>
            <a:r>
              <a:rPr lang="en-US" b="1" dirty="0">
                <a:solidFill>
                  <a:srgbClr val="FFC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(</a:t>
            </a:r>
            <a:r>
              <a:rPr lang="en-US" sz="1400" b="1" dirty="0">
                <a:solidFill>
                  <a:srgbClr val="FFC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FFC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;  </a:t>
            </a:r>
            <a:r>
              <a:rPr lang="en-US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c.f</a:t>
            </a:r>
            <a:r>
              <a:rPr lang="en-US" b="1" dirty="0">
                <a:solidFill>
                  <a:srgbClr val="FFC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(</a:t>
            </a:r>
            <a:r>
              <a:rPr lang="en-US" sz="1600" b="1" dirty="0">
                <a:solidFill>
                  <a:srgbClr val="FFC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FFC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)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lang="en-US" dirty="0" err="1">
                <a:solidFill>
                  <a:srgbClr val="CC00CC"/>
                </a:solidFill>
                <a:latin typeface="Lucida Console" panose="020B0609040504020204" pitchFamily="49" charset="0"/>
              </a:rPr>
              <a:t>c.i</a:t>
            </a:r>
            <a:r>
              <a:rPr lang="en-US" dirty="0">
                <a:solidFill>
                  <a:srgbClr val="CC00CC"/>
                </a:solidFill>
                <a:latin typeface="Lucida Console" panose="020B0609040504020204" pitchFamily="49" charset="0"/>
              </a:rPr>
              <a:t>="3"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;  </a:t>
            </a:r>
            <a:r>
              <a:rPr lang="en-US" dirty="0" err="1">
                <a:solidFill>
                  <a:srgbClr val="CC00CC"/>
                </a:solidFill>
                <a:latin typeface="Lucida Console" panose="020B0609040504020204" pitchFamily="49" charset="0"/>
              </a:rPr>
              <a:t>d.i</a:t>
            </a:r>
            <a:r>
              <a:rPr lang="en-US" dirty="0">
                <a:solidFill>
                  <a:srgbClr val="CC00CC"/>
                </a:solidFill>
                <a:latin typeface="Lucida Console" panose="020B0609040504020204" pitchFamily="49" charset="0"/>
              </a:rPr>
              <a:t>="3"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;</a:t>
            </a:r>
            <a:r>
              <a:rPr lang="en-US" dirty="0">
                <a:solidFill>
                  <a:srgbClr val="FFC000"/>
                </a:solidFill>
                <a:latin typeface="Lucida Console" panose="020B0609040504020204" pitchFamily="49" charset="0"/>
              </a:rPr>
              <a:t>d.f</a:t>
            </a:r>
            <a:r>
              <a:rPr lang="en-US" b="1" dirty="0">
                <a:solidFill>
                  <a:srgbClr val="FFC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(</a:t>
            </a:r>
            <a:r>
              <a:rPr lang="en-US" sz="1600" b="1" dirty="0">
                <a:solidFill>
                  <a:srgbClr val="FFC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 </a:t>
            </a:r>
            <a:r>
              <a:rPr lang="en-US" b="1" dirty="0">
                <a:solidFill>
                  <a:srgbClr val="FFC000"/>
                </a:solidFill>
                <a:latin typeface="Century" panose="02040604050505020304" pitchFamily="18" charset="0"/>
                <a:cs typeface="Calibri" panose="020F0502020204030204" pitchFamily="34" charset="0"/>
              </a:rPr>
              <a:t>)</a:t>
            </a:r>
            <a:endParaRPr lang="en-US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print(</a:t>
            </a: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"a="+a.</a:t>
            </a:r>
            <a:r>
              <a:rPr lang="en-US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dirty="0">
                <a:solidFill>
                  <a:srgbClr val="FFC000"/>
                </a:solidFill>
                <a:latin typeface="Lucida Console" panose="020B0609040504020204" pitchFamily="49" charset="0"/>
              </a:rPr>
              <a:t>"b="+b.</a:t>
            </a:r>
            <a:r>
              <a:rPr lang="en-US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,",</a:t>
            </a:r>
            <a:r>
              <a:rPr lang="en-US" dirty="0">
                <a:solidFill>
                  <a:srgbClr val="CC00CC"/>
                </a:solidFill>
                <a:latin typeface="Lucida Console" panose="020B0609040504020204" pitchFamily="49" charset="0"/>
              </a:rPr>
              <a:t>c="+c.</a:t>
            </a:r>
            <a:r>
              <a:rPr lang="en-US" dirty="0" err="1">
                <a:solidFill>
                  <a:srgbClr val="CC00CC"/>
                </a:solidFill>
                <a:latin typeface="Lucida Console" panose="020B06090405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dirty="0">
                <a:solidFill>
                  <a:srgbClr val="FFC000"/>
                </a:solidFill>
                <a:latin typeface="Lucida Console" panose="020B0609040504020204" pitchFamily="49" charset="0"/>
              </a:rPr>
              <a:t>"d"+</a:t>
            </a:r>
            <a:r>
              <a:rPr lang="en-US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d.i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a=1 </a:t>
            </a:r>
            <a:r>
              <a:rPr lang="en-US" dirty="0">
                <a:solidFill>
                  <a:srgbClr val="FFC000"/>
                </a:solidFill>
                <a:latin typeface="Lucida Console" panose="020B0609040504020204" pitchFamily="49" charset="0"/>
              </a:rPr>
              <a:t>b=</a:t>
            </a:r>
            <a:r>
              <a:rPr lang="en-US" b="1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CC00CC"/>
                </a:solidFill>
                <a:latin typeface="Lucida Console" panose="020B0609040504020204" pitchFamily="49" charset="0"/>
              </a:rPr>
              <a:t>c=3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C000"/>
                </a:solidFill>
                <a:latin typeface="Lucida Console" panose="020B0609040504020204" pitchFamily="49" charset="0"/>
              </a:rPr>
              <a:t>d=2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del</a:t>
            </a:r>
            <a:r>
              <a:rPr lang="en-US" sz="1400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spc="-3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d</a:t>
            </a:r>
            <a:r>
              <a:rPr lang="en-US" spc="-6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.</a:t>
            </a:r>
            <a:r>
              <a:rPr lang="en-US" spc="-1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;print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"a</a:t>
            </a:r>
            <a:r>
              <a:rPr lang="en-US" spc="-200" dirty="0">
                <a:solidFill>
                  <a:srgbClr val="00B050"/>
                </a:solidFill>
                <a:latin typeface="Lucida Console" panose="020B0609040504020204" pitchFamily="49" charset="0"/>
              </a:rPr>
              <a:t>="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a</a:t>
            </a:r>
            <a:r>
              <a:rPr lang="en-US" spc="-600" dirty="0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  <a:r>
              <a:rPr lang="en-US" spc="-4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pc="-100" dirty="0">
                <a:solidFill>
                  <a:srgbClr val="FFC000"/>
                </a:solidFill>
                <a:latin typeface="Lucida Console" panose="020B0609040504020204" pitchFamily="49" charset="0"/>
              </a:rPr>
              <a:t>"b="+</a:t>
            </a:r>
            <a:r>
              <a:rPr lang="en-US" spc="-300" dirty="0">
                <a:solidFill>
                  <a:srgbClr val="FFC000"/>
                </a:solidFill>
                <a:latin typeface="Lucida Console" panose="020B0609040504020204" pitchFamily="49" charset="0"/>
              </a:rPr>
              <a:t>b</a:t>
            </a:r>
            <a:r>
              <a:rPr lang="en-US" spc="-600" dirty="0">
                <a:solidFill>
                  <a:srgbClr val="FFC000"/>
                </a:solidFill>
                <a:latin typeface="Lucida Console" panose="020B0609040504020204" pitchFamily="49" charset="0"/>
              </a:rPr>
              <a:t>.</a:t>
            </a:r>
            <a:r>
              <a:rPr lang="en-US" spc="-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i</a:t>
            </a:r>
            <a:r>
              <a:rPr lang="en-US" spc="-15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pc="-150" dirty="0">
                <a:solidFill>
                  <a:srgbClr val="CC00CC"/>
                </a:solidFill>
                <a:latin typeface="Lucida Console" panose="020B0609040504020204" pitchFamily="49" charset="0"/>
              </a:rPr>
              <a:t>"</a:t>
            </a:r>
            <a:r>
              <a:rPr lang="en-US" spc="-100" dirty="0">
                <a:solidFill>
                  <a:srgbClr val="CC00CC"/>
                </a:solidFill>
                <a:latin typeface="Lucida Console" panose="020B0609040504020204" pitchFamily="49" charset="0"/>
              </a:rPr>
              <a:t>c</a:t>
            </a:r>
            <a:r>
              <a:rPr lang="en-US" spc="-200" dirty="0">
                <a:solidFill>
                  <a:srgbClr val="CC00CC"/>
                </a:solidFill>
                <a:latin typeface="Lucida Console" panose="020B0609040504020204" pitchFamily="49" charset="0"/>
              </a:rPr>
              <a:t>="</a:t>
            </a:r>
            <a:r>
              <a:rPr lang="en-US" spc="-100" dirty="0">
                <a:solidFill>
                  <a:srgbClr val="CC00CC"/>
                </a:solidFill>
                <a:latin typeface="Lucida Console" panose="020B0609040504020204" pitchFamily="49" charset="0"/>
              </a:rPr>
              <a:t>+</a:t>
            </a:r>
            <a:r>
              <a:rPr lang="en-US" spc="-300" dirty="0">
                <a:solidFill>
                  <a:srgbClr val="CC00CC"/>
                </a:solidFill>
                <a:latin typeface="Lucida Console" panose="020B0609040504020204" pitchFamily="49" charset="0"/>
              </a:rPr>
              <a:t>c</a:t>
            </a:r>
            <a:r>
              <a:rPr lang="en-US" spc="-600" dirty="0">
                <a:solidFill>
                  <a:srgbClr val="CC00CC"/>
                </a:solidFill>
                <a:latin typeface="Lucida Console" panose="020B0609040504020204" pitchFamily="49" charset="0"/>
              </a:rPr>
              <a:t>.</a:t>
            </a:r>
            <a:r>
              <a:rPr lang="en-US" spc="-400" dirty="0" err="1">
                <a:solidFill>
                  <a:srgbClr val="CC00CC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"d</a:t>
            </a:r>
            <a:r>
              <a:rPr lang="en-US" spc="-200" dirty="0">
                <a:solidFill>
                  <a:srgbClr val="00B050"/>
                </a:solidFill>
                <a:latin typeface="Lucida Console" panose="020B0609040504020204" pitchFamily="49" charset="0"/>
              </a:rPr>
              <a:t>="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pc="-3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d</a:t>
            </a:r>
            <a:r>
              <a:rPr lang="en-US" spc="-6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  <a:r>
              <a:rPr lang="en-US" spc="-1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a=1 </a:t>
            </a:r>
            <a:r>
              <a:rPr lang="en-US" dirty="0">
                <a:solidFill>
                  <a:srgbClr val="FFC000"/>
                </a:solidFill>
                <a:latin typeface="Lucida Console" panose="020B0609040504020204" pitchFamily="49" charset="0"/>
              </a:rPr>
              <a:t>b=</a:t>
            </a:r>
            <a:r>
              <a:rPr lang="en-US" b="1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CC00CC"/>
                </a:solidFill>
                <a:latin typeface="Lucida Console" panose="020B0609040504020204" pitchFamily="49" charset="0"/>
              </a:rPr>
              <a:t>c=3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d=1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del</a:t>
            </a:r>
            <a:r>
              <a:rPr lang="en-US" sz="1600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spc="-300" dirty="0" err="1">
                <a:solidFill>
                  <a:srgbClr val="CC00CC"/>
                </a:solidFill>
                <a:latin typeface="Lucida Console" panose="020B0609040504020204" pitchFamily="49" charset="0"/>
              </a:rPr>
              <a:t>c</a:t>
            </a:r>
            <a:r>
              <a:rPr lang="en-US" spc="-600" dirty="0" err="1">
                <a:solidFill>
                  <a:srgbClr val="CC00CC"/>
                </a:solidFill>
                <a:latin typeface="Lucida Console" panose="020B0609040504020204" pitchFamily="49" charset="0"/>
              </a:rPr>
              <a:t>.</a:t>
            </a:r>
            <a:r>
              <a:rPr lang="en-US" spc="-100" dirty="0" err="1">
                <a:solidFill>
                  <a:srgbClr val="CC00CC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;print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"a</a:t>
            </a:r>
            <a:r>
              <a:rPr lang="en-US" spc="-200" dirty="0">
                <a:solidFill>
                  <a:srgbClr val="00B050"/>
                </a:solidFill>
                <a:latin typeface="Lucida Console" panose="020B0609040504020204" pitchFamily="49" charset="0"/>
              </a:rPr>
              <a:t>="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a</a:t>
            </a:r>
            <a:r>
              <a:rPr lang="en-US" spc="-600" dirty="0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  <a:r>
              <a:rPr lang="en-US" spc="-4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pc="-100" dirty="0">
                <a:solidFill>
                  <a:srgbClr val="FFC000"/>
                </a:solidFill>
                <a:latin typeface="Lucida Console" panose="020B0609040504020204" pitchFamily="49" charset="0"/>
              </a:rPr>
              <a:t>"b="+</a:t>
            </a:r>
            <a:r>
              <a:rPr lang="en-US" spc="-300" dirty="0">
                <a:solidFill>
                  <a:srgbClr val="FFC000"/>
                </a:solidFill>
                <a:latin typeface="Lucida Console" panose="020B0609040504020204" pitchFamily="49" charset="0"/>
              </a:rPr>
              <a:t>b</a:t>
            </a:r>
            <a:r>
              <a:rPr lang="en-US" spc="-600" dirty="0">
                <a:solidFill>
                  <a:srgbClr val="FFC000"/>
                </a:solidFill>
                <a:latin typeface="Lucida Console" panose="020B0609040504020204" pitchFamily="49" charset="0"/>
              </a:rPr>
              <a:t>.</a:t>
            </a:r>
            <a:r>
              <a:rPr lang="en-US" spc="-4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i</a:t>
            </a:r>
            <a:r>
              <a:rPr lang="en-US" spc="-15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pc="-150" dirty="0">
                <a:solidFill>
                  <a:srgbClr val="00B050"/>
                </a:solidFill>
                <a:latin typeface="Lucida Console" panose="020B0609040504020204" pitchFamily="49" charset="0"/>
              </a:rPr>
              <a:t>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c</a:t>
            </a:r>
            <a:r>
              <a:rPr lang="en-US" spc="-200" dirty="0">
                <a:solidFill>
                  <a:srgbClr val="00B050"/>
                </a:solidFill>
                <a:latin typeface="Lucida Console" panose="020B0609040504020204" pitchFamily="49" charset="0"/>
              </a:rPr>
              <a:t>="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c</a:t>
            </a:r>
            <a:r>
              <a:rPr lang="en-US" spc="-600" dirty="0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  <a:r>
              <a:rPr lang="en-US" spc="-4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"d</a:t>
            </a:r>
            <a:r>
              <a:rPr lang="en-US" spc="-200" dirty="0">
                <a:solidFill>
                  <a:srgbClr val="00B050"/>
                </a:solidFill>
                <a:latin typeface="Lucida Console" panose="020B0609040504020204" pitchFamily="49" charset="0"/>
              </a:rPr>
              <a:t>="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pc="-3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d</a:t>
            </a:r>
            <a:r>
              <a:rPr lang="en-US" spc="-6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  <a:r>
              <a:rPr lang="en-US" spc="-1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a=1 </a:t>
            </a:r>
            <a:r>
              <a:rPr lang="en-US" dirty="0">
                <a:solidFill>
                  <a:srgbClr val="FFC000"/>
                </a:solidFill>
                <a:latin typeface="Lucida Console" panose="020B0609040504020204" pitchFamily="49" charset="0"/>
              </a:rPr>
              <a:t>b=</a:t>
            </a:r>
            <a:r>
              <a:rPr lang="en-US" b="1" dirty="0">
                <a:solidFill>
                  <a:srgbClr val="FFC000"/>
                </a:solidFill>
                <a:latin typeface="Lucida Console" panose="020B0609040504020204" pitchFamily="49" charset="0"/>
              </a:rPr>
              <a:t>2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c=1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d=1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del</a:t>
            </a:r>
            <a:r>
              <a:rPr lang="en-US" sz="1800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spc="-3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b</a:t>
            </a:r>
            <a:r>
              <a:rPr lang="en-US" spc="-6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.</a:t>
            </a:r>
            <a:r>
              <a:rPr lang="en-US" spc="-1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;print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"a</a:t>
            </a:r>
            <a:r>
              <a:rPr lang="en-US" spc="-200" dirty="0">
                <a:solidFill>
                  <a:srgbClr val="00B050"/>
                </a:solidFill>
                <a:latin typeface="Lucida Console" panose="020B0609040504020204" pitchFamily="49" charset="0"/>
              </a:rPr>
              <a:t>="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a</a:t>
            </a:r>
            <a:r>
              <a:rPr lang="en-US" spc="-600" dirty="0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  <a:r>
              <a:rPr lang="en-US" spc="-4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"b="+</a:t>
            </a:r>
            <a:r>
              <a:rPr lang="en-US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b</a:t>
            </a:r>
            <a:r>
              <a:rPr lang="en-US" spc="-600" dirty="0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  <a:r>
              <a:rPr lang="en-US" spc="-4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spc="-15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pc="-150" dirty="0">
                <a:solidFill>
                  <a:srgbClr val="00B050"/>
                </a:solidFill>
                <a:latin typeface="Lucida Console" panose="020B0609040504020204" pitchFamily="49" charset="0"/>
              </a:rPr>
              <a:t>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c</a:t>
            </a:r>
            <a:r>
              <a:rPr lang="en-US" spc="-200" dirty="0">
                <a:solidFill>
                  <a:srgbClr val="00B050"/>
                </a:solidFill>
                <a:latin typeface="Lucida Console" panose="020B0609040504020204" pitchFamily="49" charset="0"/>
              </a:rPr>
              <a:t>="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c</a:t>
            </a:r>
            <a:r>
              <a:rPr lang="en-US" spc="-600" dirty="0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  <a:r>
              <a:rPr lang="en-US" spc="-4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"d</a:t>
            </a:r>
            <a:r>
              <a:rPr lang="en-US" spc="-200" dirty="0">
                <a:solidFill>
                  <a:srgbClr val="00B050"/>
                </a:solidFill>
                <a:latin typeface="Lucida Console" panose="020B0609040504020204" pitchFamily="49" charset="0"/>
              </a:rPr>
              <a:t>="</a:t>
            </a:r>
            <a:r>
              <a:rPr lang="en-US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+</a:t>
            </a:r>
            <a:r>
              <a:rPr lang="en-US" spc="-3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d</a:t>
            </a:r>
            <a:r>
              <a:rPr lang="en-US" spc="-6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.</a:t>
            </a:r>
            <a:r>
              <a:rPr lang="en-US" spc="-100" dirty="0" err="1">
                <a:solidFill>
                  <a:srgbClr val="00B05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a=1 b=</a:t>
            </a:r>
            <a:r>
              <a:rPr lang="en-US" b="1" dirty="0">
                <a:solidFill>
                  <a:srgbClr val="00B050"/>
                </a:solidFill>
                <a:latin typeface="Lucida Console" panose="020B0609040504020204" pitchFamily="49" charset="0"/>
              </a:rPr>
              <a:t>1</a:t>
            </a: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 c=1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B050"/>
                </a:solidFill>
                <a:latin typeface="Lucida Console" panose="020B0609040504020204" pitchFamily="49" charset="0"/>
              </a:rPr>
              <a:t>d=1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del </a:t>
            </a:r>
            <a:r>
              <a:rPr lang="en-US" spc="-3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spc="-6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.</a:t>
            </a:r>
            <a:r>
              <a:rPr lang="en-US" spc="-1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# a never had its own </a:t>
            </a:r>
            <a:r>
              <a:rPr lang="en-US" dirty="0" err="1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i</a:t>
            </a:r>
            <a:r>
              <a:rPr lang="en-US" dirty="0">
                <a:solidFill>
                  <a:srgbClr val="FFFFFF">
                    <a:lumMod val="50000"/>
                  </a:srgbClr>
                </a:solidFill>
                <a:latin typeface="Lucida Console" panose="020B0609040504020204" pitchFamily="49" charset="0"/>
              </a:rPr>
              <a:t> attribute…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Traceback</a:t>
            </a:r>
            <a:r>
              <a:rPr lang="en-US" sz="140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 File "&lt;</a:t>
            </a:r>
            <a:r>
              <a:rPr lang="en-US" sz="140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stdin</a:t>
            </a:r>
            <a:r>
              <a:rPr lang="en-US" sz="140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AttributeError</a:t>
            </a:r>
            <a:r>
              <a:rPr lang="en-US" dirty="0">
                <a:solidFill>
                  <a:srgbClr val="FF9797"/>
                </a:solidFill>
                <a:latin typeface="Lucida Console" panose="020B0609040504020204" pitchFamily="49" charset="0"/>
              </a:rPr>
              <a:t>: </a:t>
            </a:r>
            <a:r>
              <a:rPr lang="en-US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i</a:t>
            </a:r>
            <a:endParaRPr lang="en-US" dirty="0">
              <a:solidFill>
                <a:srgbClr val="FF9797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del</a:t>
            </a:r>
            <a:r>
              <a:rPr lang="en-US" sz="14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AtrTes</a:t>
            </a:r>
            <a:r>
              <a:rPr lang="en-US" spc="-20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t.</a:t>
            </a:r>
            <a:r>
              <a:rPr lang="en-US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</a:t>
            </a:r>
            <a:r>
              <a:rPr lang="en-US" sz="1800" spc="-10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#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But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the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class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has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an</a:t>
            </a:r>
            <a:r>
              <a:rPr lang="en-US" sz="16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 err="1">
                <a:solidFill>
                  <a:srgbClr val="C00000"/>
                </a:solidFill>
                <a:latin typeface="Lucida Console" panose="020B0609040504020204" pitchFamily="49" charset="0"/>
              </a:rPr>
              <a:t>i</a:t>
            </a:r>
            <a:r>
              <a:rPr lang="en-US" sz="16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attribute</a:t>
            </a: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/>
                </a:solidFill>
                <a:latin typeface="Lucida Console" panose="020B0609040504020204" pitchFamily="49" charset="0"/>
              </a:rPr>
              <a:t>&gt;&gt;&gt;</a:t>
            </a: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spc="-3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a</a:t>
            </a:r>
            <a:r>
              <a:rPr lang="en-US" spc="-6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.</a:t>
            </a:r>
            <a:r>
              <a:rPr lang="en-US" spc="-1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</a:t>
            </a:r>
            <a:r>
              <a:rPr lang="en-US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#W</a:t>
            </a:r>
            <a:r>
              <a:rPr lang="en-US" spc="-200" dirty="0">
                <a:solidFill>
                  <a:srgbClr val="C00000"/>
                </a:solidFill>
                <a:latin typeface="Lucida Console" panose="020B0609040504020204" pitchFamily="49" charset="0"/>
              </a:rPr>
              <a:t>el</a:t>
            </a:r>
            <a:r>
              <a:rPr lang="en-US" spc="-450" dirty="0">
                <a:solidFill>
                  <a:srgbClr val="C00000"/>
                </a:solidFill>
                <a:latin typeface="Lucida Console" panose="020B0609040504020204" pitchFamily="49" charset="0"/>
              </a:rPr>
              <a:t>l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,</a:t>
            </a:r>
            <a:r>
              <a:rPr lang="en-US" sz="12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it</a:t>
            </a:r>
            <a:r>
              <a:rPr lang="en-US" sz="20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had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an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attribute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unt</a:t>
            </a:r>
            <a:r>
              <a:rPr lang="en-US" spc="-200" dirty="0">
                <a:solidFill>
                  <a:srgbClr val="C0000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l</a:t>
            </a:r>
            <a:r>
              <a:rPr lang="en-US" sz="16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we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d</a:t>
            </a:r>
            <a:r>
              <a:rPr lang="en-US" spc="-200" dirty="0">
                <a:solidFill>
                  <a:srgbClr val="C00000"/>
                </a:solidFill>
                <a:latin typeface="Lucida Console" panose="020B0609040504020204" pitchFamily="49" charset="0"/>
              </a:rPr>
              <a:t>el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eted</a:t>
            </a:r>
            <a:r>
              <a:rPr lang="en-US" sz="1800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 </a:t>
            </a:r>
            <a:r>
              <a:rPr lang="en-US" spc="-200" dirty="0">
                <a:solidFill>
                  <a:srgbClr val="C00000"/>
                </a:solidFill>
                <a:latin typeface="Lucida Console" panose="020B0609040504020204" pitchFamily="49" charset="0"/>
              </a:rPr>
              <a:t>i</a:t>
            </a:r>
            <a:r>
              <a:rPr lang="en-US" spc="-100" dirty="0">
                <a:solidFill>
                  <a:srgbClr val="C00000"/>
                </a:solidFill>
                <a:latin typeface="Lucida Console" panose="020B0609040504020204" pitchFamily="49" charset="0"/>
              </a:rPr>
              <a:t>t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Traceback</a:t>
            </a:r>
            <a:r>
              <a:rPr lang="en-US" sz="140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(most recent call last):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140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  File "&lt;</a:t>
            </a:r>
            <a:r>
              <a:rPr lang="en-US" sz="140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stdin</a:t>
            </a:r>
            <a:r>
              <a:rPr lang="en-US" sz="140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&gt;", line 1, in &lt;module&gt;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pc="-10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AttributeErro</a:t>
            </a:r>
            <a:r>
              <a:rPr lang="en-US" spc="-16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r</a:t>
            </a:r>
            <a:r>
              <a:rPr lang="en-US" spc="-160" dirty="0">
                <a:solidFill>
                  <a:srgbClr val="FF9797"/>
                </a:solidFill>
                <a:latin typeface="Lucida Console" panose="020B0609040504020204" pitchFamily="49" charset="0"/>
              </a:rPr>
              <a:t>:</a:t>
            </a:r>
            <a:r>
              <a:rPr lang="en-US" sz="2000" spc="-300" dirty="0">
                <a:solidFill>
                  <a:srgbClr val="FF9797"/>
                </a:solidFill>
                <a:latin typeface="Lucida Console" panose="020B0609040504020204" pitchFamily="49" charset="0"/>
              </a:rPr>
              <a:t> </a:t>
            </a:r>
            <a:r>
              <a:rPr lang="en-US" spc="-300" dirty="0">
                <a:solidFill>
                  <a:srgbClr val="FF9797"/>
                </a:solidFill>
                <a:latin typeface="Lucida Console" panose="020B0609040504020204" pitchFamily="49" charset="0"/>
              </a:rPr>
              <a:t>'</a:t>
            </a:r>
            <a:r>
              <a:rPr lang="en-US" spc="-10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AtrTes</a:t>
            </a:r>
            <a:r>
              <a:rPr lang="en-US" spc="-40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t</a:t>
            </a:r>
            <a:r>
              <a:rPr lang="en-US" spc="-400" dirty="0">
                <a:solidFill>
                  <a:srgbClr val="FF9797"/>
                </a:solidFill>
                <a:latin typeface="Lucida Console" panose="020B0609040504020204" pitchFamily="49" charset="0"/>
              </a:rPr>
              <a:t>'</a:t>
            </a:r>
            <a:r>
              <a:rPr lang="en-US" sz="2000" spc="-400" dirty="0">
                <a:solidFill>
                  <a:srgbClr val="FF9797"/>
                </a:solidFill>
                <a:latin typeface="Lucida Console" panose="020B0609040504020204" pitchFamily="49" charset="0"/>
              </a:rPr>
              <a:t> </a:t>
            </a:r>
            <a:r>
              <a:rPr lang="en-US" spc="-160" dirty="0">
                <a:solidFill>
                  <a:srgbClr val="FF9797"/>
                </a:solidFill>
                <a:latin typeface="Lucida Console" panose="020B0609040504020204" pitchFamily="49" charset="0"/>
              </a:rPr>
              <a:t>object</a:t>
            </a:r>
            <a:r>
              <a:rPr lang="en-US" sz="2000" spc="-160" dirty="0">
                <a:solidFill>
                  <a:srgbClr val="FF9797"/>
                </a:solidFill>
                <a:latin typeface="Lucida Console" panose="020B0609040504020204" pitchFamily="49" charset="0"/>
              </a:rPr>
              <a:t> </a:t>
            </a:r>
            <a:r>
              <a:rPr lang="en-US" spc="-160" dirty="0">
                <a:solidFill>
                  <a:srgbClr val="FF9797"/>
                </a:solidFill>
                <a:latin typeface="Lucida Console" panose="020B0609040504020204" pitchFamily="49" charset="0"/>
              </a:rPr>
              <a:t>has</a:t>
            </a:r>
            <a:r>
              <a:rPr lang="en-US" sz="2000" spc="-160" dirty="0">
                <a:solidFill>
                  <a:srgbClr val="FF9797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FF9797"/>
                </a:solidFill>
                <a:latin typeface="Lucida Console" panose="020B0609040504020204" pitchFamily="49" charset="0"/>
              </a:rPr>
              <a:t>no</a:t>
            </a:r>
            <a:r>
              <a:rPr lang="en-US" sz="2000" spc="-100" dirty="0">
                <a:solidFill>
                  <a:srgbClr val="FF9797"/>
                </a:solidFill>
                <a:latin typeface="Lucida Console" panose="020B0609040504020204" pitchFamily="49" charset="0"/>
              </a:rPr>
              <a:t> </a:t>
            </a:r>
            <a:r>
              <a:rPr lang="en-US" spc="-100" dirty="0">
                <a:solidFill>
                  <a:srgbClr val="FF9797"/>
                </a:solidFill>
                <a:latin typeface="Lucida Console" panose="020B0609040504020204" pitchFamily="49" charset="0"/>
              </a:rPr>
              <a:t>attribute</a:t>
            </a:r>
            <a:r>
              <a:rPr lang="en-US" sz="1800" spc="-100" dirty="0">
                <a:solidFill>
                  <a:srgbClr val="FF9797"/>
                </a:solidFill>
                <a:latin typeface="Lucida Console" panose="020B0609040504020204" pitchFamily="49" charset="0"/>
              </a:rPr>
              <a:t> </a:t>
            </a:r>
            <a:r>
              <a:rPr lang="en-US" spc="-300" dirty="0">
                <a:solidFill>
                  <a:srgbClr val="FF9797"/>
                </a:solidFill>
                <a:latin typeface="Lucida Console" panose="020B0609040504020204" pitchFamily="49" charset="0"/>
              </a:rPr>
              <a:t>'</a:t>
            </a:r>
            <a:r>
              <a:rPr lang="en-US" spc="-300" dirty="0" err="1">
                <a:solidFill>
                  <a:srgbClr val="FF9797"/>
                </a:solidFill>
                <a:latin typeface="Lucida Console" panose="020B0609040504020204" pitchFamily="49" charset="0"/>
              </a:rPr>
              <a:t>i</a:t>
            </a:r>
            <a:r>
              <a:rPr lang="en-US" spc="-300" dirty="0">
                <a:solidFill>
                  <a:srgbClr val="FF9797"/>
                </a:solidFill>
                <a:latin typeface="Lucida Console" panose="020B0609040504020204" pitchFamily="49" charset="0"/>
              </a:rPr>
              <a:t>'</a:t>
            </a:r>
          </a:p>
          <a:p>
            <a:pPr defTabSz="914400"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FFFF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449262" y="0"/>
            <a:ext cx="9144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b="1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...</a:t>
            </a:r>
            <a:endParaRPr lang="en-US" b="1" dirty="0">
              <a:solidFill>
                <a:srgbClr val="00B05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...</a:t>
            </a:r>
            <a:endParaRPr lang="en-US" b="1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C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pc="-100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B05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pc="-100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B05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pc="-100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00B05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dirty="0">
              <a:solidFill>
                <a:srgbClr val="C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rgbClr val="FF9797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rgbClr val="FF9797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dirty="0">
              <a:solidFill>
                <a:srgbClr val="FF9797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pc="-100" dirty="0">
              <a:solidFill>
                <a:srgbClr val="C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  <a:endParaRPr lang="en-US" spc="-100" dirty="0">
              <a:solidFill>
                <a:srgbClr val="C00000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rgbClr val="FFFFFF">
                  <a:lumMod val="65000"/>
                </a:srgbClr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sz="1400" dirty="0">
              <a:solidFill>
                <a:srgbClr val="FFFFFF">
                  <a:lumMod val="65000"/>
                </a:srgbClr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85000"/>
              </a:lnSpc>
              <a:spcBef>
                <a:spcPct val="0"/>
              </a:spcBef>
              <a:spcAft>
                <a:spcPct val="0"/>
              </a:spcAft>
            </a:pPr>
            <a:endParaRPr lang="en-US" spc="-300" dirty="0">
              <a:solidFill>
                <a:srgbClr val="FF9797"/>
              </a:solidFill>
              <a:latin typeface="Lucida Console" panose="020B0609040504020204" pitchFamily="49" charset="0"/>
            </a:endParaRPr>
          </a:p>
          <a:p>
            <a:pPr defTabSz="914400" fontAlgn="base">
              <a:lnSpc>
                <a:spcPct val="7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</a:rPr>
              <a:t>&gt;&gt;&gt;</a:t>
            </a:r>
          </a:p>
        </p:txBody>
      </p:sp>
      <p:sp>
        <p:nvSpPr>
          <p:cNvPr id="3" name="Rounded Rectangular Callout 2"/>
          <p:cNvSpPr/>
          <p:nvPr/>
        </p:nvSpPr>
        <p:spPr bwMode="auto">
          <a:xfrm>
            <a:off x="4335462" y="2438400"/>
            <a:ext cx="4495800" cy="1981200"/>
          </a:xfrm>
          <a:prstGeom prst="wedgeRoundRectCallout">
            <a:avLst>
              <a:gd name="adj1" fmla="val -74392"/>
              <a:gd name="adj2" fmla="val -49295"/>
              <a:gd name="adj3" fmla="val 16667"/>
            </a:avLst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Notice that, in the case of each object, the last value assigned to </a:t>
            </a:r>
            <a:r>
              <a:rPr lang="en-US" sz="3200" dirty="0" err="1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i</a:t>
            </a: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 is the one that printed here.</a:t>
            </a: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4335462" y="3048000"/>
            <a:ext cx="4495800" cy="2590800"/>
          </a:xfrm>
          <a:prstGeom prst="wedgeRoundRectCallout">
            <a:avLst>
              <a:gd name="adj1" fmla="val -74392"/>
              <a:gd name="adj2" fmla="val -49295"/>
              <a:gd name="adj3" fmla="val 16667"/>
            </a:avLst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Notice that d still has the value of </a:t>
            </a:r>
            <a:r>
              <a:rPr lang="en-US" sz="3200" dirty="0">
                <a:solidFill>
                  <a:srgbClr val="00B050"/>
                </a:solidFill>
                <a:latin typeface="Times New Roman" charset="0"/>
                <a:ea typeface="MS PGothic" pitchFamily="34" charset="-128"/>
              </a:rPr>
              <a:t>"1"</a:t>
            </a: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 from its class. The point: it did not become </a:t>
            </a:r>
            <a:r>
              <a:rPr lang="en-US" sz="3200" dirty="0">
                <a:solidFill>
                  <a:srgbClr val="FF43FF"/>
                </a:solidFill>
                <a:latin typeface="Times New Roman" charset="0"/>
                <a:ea typeface="MS PGothic" pitchFamily="34" charset="-128"/>
              </a:rPr>
              <a:t>"3"</a:t>
            </a: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, which indicates that </a:t>
            </a:r>
            <a:r>
              <a:rPr lang="en-US" sz="3200" dirty="0" err="1">
                <a:solidFill>
                  <a:srgbClr val="FF43FF"/>
                </a:solidFill>
                <a:latin typeface="Times New Roman" charset="0"/>
                <a:ea typeface="MS PGothic" pitchFamily="34" charset="-128"/>
              </a:rPr>
              <a:t>d.i</a:t>
            </a:r>
            <a:r>
              <a:rPr lang="en-US" sz="3200" dirty="0">
                <a:solidFill>
                  <a:srgbClr val="FF43FF"/>
                </a:solidFill>
                <a:latin typeface="Times New Roman" charset="0"/>
                <a:ea typeface="MS PGothic" pitchFamily="34" charset="-128"/>
              </a:rPr>
              <a:t>="3" </a:t>
            </a: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was overwritten by </a:t>
            </a:r>
            <a:r>
              <a:rPr lang="en-US" sz="3200" dirty="0" err="1">
                <a:solidFill>
                  <a:srgbClr val="FFC000"/>
                </a:solidFill>
                <a:latin typeface="Times New Roman" charset="0"/>
                <a:ea typeface="MS PGothic" pitchFamily="34" charset="-128"/>
              </a:rPr>
              <a:t>self.i</a:t>
            </a: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 </a:t>
            </a: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3649662" y="3657600"/>
            <a:ext cx="4495800" cy="1143000"/>
          </a:xfrm>
          <a:prstGeom prst="wedgeRoundRectCallout">
            <a:avLst>
              <a:gd name="adj1" fmla="val -74392"/>
              <a:gd name="adj2" fmla="val -49295"/>
              <a:gd name="adj3" fmla="val 16667"/>
            </a:avLst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Similarly, the </a:t>
            </a:r>
            <a:r>
              <a:rPr lang="en-US" sz="3200" dirty="0" err="1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c.i</a:t>
            </a: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 must have overwritten </a:t>
            </a:r>
            <a:r>
              <a:rPr lang="en-US" sz="3200" dirty="0" err="1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self.i</a:t>
            </a:r>
            <a:endParaRPr lang="en-US" sz="3200" dirty="0">
              <a:solidFill>
                <a:srgbClr val="FFFFFF"/>
              </a:solidFill>
              <a:latin typeface="Times New Roman" charset="0"/>
              <a:ea typeface="MS PGothic" pitchFamily="34" charset="-128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 flipH="1" flipV="1">
            <a:off x="6469062" y="1828800"/>
            <a:ext cx="1219200" cy="30480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C00CC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1" name="Straight Arrow Connector 10"/>
          <p:cNvCxnSpPr/>
          <p:nvPr/>
        </p:nvCxnSpPr>
        <p:spPr bwMode="auto">
          <a:xfrm flipH="1" flipV="1">
            <a:off x="7307262" y="1828800"/>
            <a:ext cx="838200" cy="33528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" name="Straight Arrow Connector 13"/>
          <p:cNvCxnSpPr/>
          <p:nvPr/>
        </p:nvCxnSpPr>
        <p:spPr bwMode="auto">
          <a:xfrm flipH="1" flipV="1">
            <a:off x="5935662" y="838201"/>
            <a:ext cx="1295400" cy="762001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Straight Arrow Connector 15"/>
          <p:cNvCxnSpPr/>
          <p:nvPr/>
        </p:nvCxnSpPr>
        <p:spPr bwMode="auto">
          <a:xfrm flipH="1" flipV="1">
            <a:off x="2659062" y="533400"/>
            <a:ext cx="3886200" cy="312420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B05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12" name="Rounded Rectangular Callout 11"/>
          <p:cNvSpPr/>
          <p:nvPr/>
        </p:nvSpPr>
        <p:spPr bwMode="auto">
          <a:xfrm>
            <a:off x="2811462" y="5743575"/>
            <a:ext cx="4953000" cy="1143000"/>
          </a:xfrm>
          <a:prstGeom prst="wedgeRoundRectCallout">
            <a:avLst>
              <a:gd name="adj1" fmla="val -81506"/>
              <a:gd name="adj2" fmla="val -45128"/>
              <a:gd name="adj3" fmla="val 16667"/>
            </a:avLst>
          </a:prstGeom>
          <a:solidFill>
            <a:schemeClr val="accent2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8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sz="3200" dirty="0">
                <a:solidFill>
                  <a:srgbClr val="FFFFFF"/>
                </a:solidFill>
                <a:latin typeface="Times New Roman" charset="0"/>
                <a:ea typeface="MS PGothic" pitchFamily="34" charset="-128"/>
              </a:rPr>
              <a:t>The del would have crashed if it didn't have the attribute.</a:t>
            </a:r>
          </a:p>
        </p:txBody>
      </p:sp>
    </p:spTree>
    <p:extLst>
      <p:ext uri="{BB962C8B-B14F-4D97-AF65-F5344CB8AC3E}">
        <p14:creationId xmlns:p14="http://schemas.microsoft.com/office/powerpoint/2010/main" val="3959483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84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843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843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843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1843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6" dur="500"/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18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500"/>
                            </p:stCondLst>
                            <p:childTnLst>
                              <p:par>
                                <p:cTn id="10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7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3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6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9" fill="hold">
                      <p:stCondLst>
                        <p:cond delay="indefinite"/>
                      </p:stCondLst>
                      <p:childTnLst>
                        <p:par>
                          <p:cTn id="130" fill="hold">
                            <p:stCondLst>
                              <p:cond delay="0"/>
                            </p:stCondLst>
                            <p:childTnLst>
                              <p:par>
                                <p:cTn id="1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3" dur="500"/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4" fill="hold">
                      <p:stCondLst>
                        <p:cond delay="indefinite"/>
                      </p:stCondLst>
                      <p:childTnLst>
                        <p:par>
                          <p:cTn id="135" fill="hold">
                            <p:stCondLst>
                              <p:cond delay="0"/>
                            </p:stCondLst>
                            <p:childTnLst>
                              <p:par>
                                <p:cTn id="1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8" dur="500"/>
                                        <p:tgtEl>
                                          <p:spTgt spid="184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1" dur="500"/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2" fill="hold">
                            <p:stCondLst>
                              <p:cond delay="500"/>
                            </p:stCondLst>
                            <p:childTnLst>
                              <p:par>
                                <p:cTn id="1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4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5" dur="500"/>
                                        <p:tgtEl>
                                          <p:spTgt spid="184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6" fill="hold">
                      <p:stCondLst>
                        <p:cond delay="indefinite"/>
                      </p:stCondLst>
                      <p:childTnLst>
                        <p:par>
                          <p:cTn id="157" fill="hold">
                            <p:stCondLst>
                              <p:cond delay="0"/>
                            </p:stCondLst>
                            <p:childTnLst>
                              <p:par>
                                <p:cTn id="15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0" dur="500"/>
                                        <p:tgtEl>
                                          <p:spTgt spid="184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3" dur="500"/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4" fill="hold">
                      <p:stCondLst>
                        <p:cond delay="indefinite"/>
                      </p:stCondLst>
                      <p:childTnLst>
                        <p:par>
                          <p:cTn id="165" fill="hold">
                            <p:stCondLst>
                              <p:cond delay="0"/>
                            </p:stCondLst>
                            <p:childTnLst>
                              <p:par>
                                <p:cTn id="16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8" dur="500"/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9" fill="hold">
                      <p:stCondLst>
                        <p:cond delay="indefinite"/>
                      </p:stCondLst>
                      <p:childTnLst>
                        <p:par>
                          <p:cTn id="170" fill="hold">
                            <p:stCondLst>
                              <p:cond delay="0"/>
                            </p:stCondLst>
                            <p:childTnLst>
                              <p:par>
                                <p:cTn id="17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3" dur="500"/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6" dur="500"/>
                                        <p:tgtEl>
                                          <p:spTgt spid="18434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9" dur="500"/>
                                        <p:tgtEl>
                                          <p:spTgt spid="18434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2" dur="500"/>
                                        <p:tgtEl>
                                          <p:spTgt spid="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7" dur="500"/>
                                        <p:tgtEl>
                                          <p:spTgt spid="18434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8" fill="hold">
                      <p:stCondLst>
                        <p:cond delay="indefinite"/>
                      </p:stCondLst>
                      <p:childTnLst>
                        <p:par>
                          <p:cTn id="189" fill="hold">
                            <p:stCondLst>
                              <p:cond delay="0"/>
                            </p:stCondLst>
                            <p:childTnLst>
                              <p:par>
                                <p:cTn id="19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2" dur="500"/>
                                        <p:tgtEl>
                                          <p:spTgt spid="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3" fill="hold">
                            <p:stCondLst>
                              <p:cond delay="500"/>
                            </p:stCondLst>
                            <p:childTnLst>
                              <p:par>
                                <p:cTn id="19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7" fill="hold">
                      <p:stCondLst>
                        <p:cond delay="indefinite"/>
                      </p:stCondLst>
                      <p:childTnLst>
                        <p:par>
                          <p:cTn id="198" fill="hold">
                            <p:stCondLst>
                              <p:cond delay="0"/>
                            </p:stCondLst>
                            <p:childTnLst>
                              <p:par>
                                <p:cTn id="199" presetID="14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0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2" fill="hold">
                      <p:stCondLst>
                        <p:cond delay="indefinite"/>
                      </p:stCondLst>
                      <p:childTnLst>
                        <p:par>
                          <p:cTn id="203" fill="hold">
                            <p:stCondLst>
                              <p:cond delay="0"/>
                            </p:stCondLst>
                            <p:childTnLst>
                              <p:par>
                                <p:cTn id="20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6" dur="500"/>
                                        <p:tgtEl>
                                          <p:spTgt spid="18434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1" dur="500"/>
                                        <p:tgtEl>
                                          <p:spTgt spid="18434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4" dur="500"/>
                                        <p:tgtEl>
                                          <p:spTgt spid="18434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7" dur="500"/>
                                        <p:tgtEl>
                                          <p:spTgt spid="18434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0" dur="500"/>
                                        <p:tgtEl>
                                          <p:spTgt spid="4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7" grpId="0" animBg="1"/>
      <p:bldP spid="7" grpId="1" animBg="1"/>
      <p:bldP spid="8" grpId="0" animBg="1"/>
      <p:bldP spid="8" grpId="1" animBg="1"/>
      <p:bldP spid="12" grpId="0" animBg="1"/>
      <p:bldP spid="12" grpId="1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525462" y="838200"/>
            <a:ext cx="8686800" cy="6096000"/>
          </a:xfrm>
        </p:spPr>
        <p:txBody>
          <a:bodyPr/>
          <a:lstStyle/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class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SimpleClass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(): pass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f(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self,x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):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self.v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= x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inst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SimpleClass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inst.v</a:t>
            </a:r>
            <a:endParaRPr lang="en-US" altLang="en-US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 err="1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Traceback</a:t>
            </a:r>
            <a:r>
              <a:rPr lang="en-US" altLang="en-US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 (most recent call last):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  File "&lt;</a:t>
            </a:r>
            <a:r>
              <a:rPr lang="en-US" altLang="en-US" dirty="0" err="1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stdin</a:t>
            </a:r>
            <a:r>
              <a:rPr lang="en-US" altLang="en-US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&gt;", line 1, in &lt;module&gt;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 err="1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AttributeError</a:t>
            </a:r>
            <a:r>
              <a:rPr lang="en-US" altLang="en-US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: '</a:t>
            </a:r>
            <a:r>
              <a:rPr lang="en-US" altLang="en-US" dirty="0" err="1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SimpleClass</a:t>
            </a:r>
            <a:r>
              <a:rPr lang="en-US" altLang="en-US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' object has no attribute 'v'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f(inst,3);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inst.v</a:t>
            </a:r>
            <a:endParaRPr lang="en-US" altLang="en-US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</a:p>
          <a:p>
            <a:pPr marL="342900" lvl="1" indent="-342900" eaLnBrk="1" hangingPunct="1">
              <a:lnSpc>
                <a:spcPct val="67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SimpleClass.m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f</a:t>
            </a:r>
            <a:r>
              <a:rPr lang="en-US" altLang="en-US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method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u="sng" dirty="0">
                <a:solidFill>
                  <a:srgbClr val="FF0000"/>
                </a:solidFill>
                <a:latin typeface="Lucida Console" panose="020B0609040504020204" pitchFamily="49" charset="0"/>
              </a:rPr>
              <a:t>class</a:t>
            </a: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</a:rPr>
              <a:t> attrib.</a:t>
            </a:r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func</a:t>
            </a:r>
            <a:r>
              <a:rPr lang="en-US" altLang="en-US" dirty="0">
                <a:solidFill>
                  <a:srgbClr val="7030A0"/>
                </a:solidFill>
                <a:latin typeface="Lucida Console" panose="020B0609040504020204" pitchFamily="49" charset="0"/>
              </a:rPr>
              <a:t>.</a:t>
            </a:r>
            <a:endParaRPr lang="en-US" altLang="en-US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inst.m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(4);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inst.v</a:t>
            </a:r>
            <a:endParaRPr lang="en-US" altLang="en-US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</a:p>
          <a:p>
            <a:pPr marL="342900" lvl="1" indent="-342900" eaLnBrk="1" hangingPunct="1">
              <a:lnSpc>
                <a:spcPct val="67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inst.f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=f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inst.f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(5)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latin typeface="Lucida Fax" panose="02060602050505020204" pitchFamily="18" charset="0"/>
                <a:cs typeface="Courier New" panose="02070309020205020404" pitchFamily="49" charset="0"/>
              </a:rPr>
              <a:t> </a:t>
            </a:r>
            <a:r>
              <a:rPr lang="en-US" altLang="en-US" dirty="0" err="1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Traceback</a:t>
            </a:r>
            <a:r>
              <a:rPr lang="en-US" altLang="en-US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 (most recent call last):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  File "&lt;</a:t>
            </a:r>
            <a:r>
              <a:rPr lang="en-US" altLang="en-US" dirty="0" err="1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stdin</a:t>
            </a:r>
            <a:r>
              <a:rPr lang="en-US" altLang="en-US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&gt;", line 1, in &lt;module&gt;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pc="-40" dirty="0" err="1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TypeError</a:t>
            </a:r>
            <a:r>
              <a:rPr lang="en-US" altLang="en-US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: f() missing</a:t>
            </a:r>
            <a:r>
              <a:rPr lang="en-US" altLang="en-US" sz="2000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 </a:t>
            </a:r>
            <a:r>
              <a:rPr lang="en-US" altLang="en-US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1</a:t>
            </a:r>
            <a:r>
              <a:rPr lang="en-US" altLang="en-US" sz="2000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 </a:t>
            </a:r>
            <a:r>
              <a:rPr lang="en-US" altLang="en-US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required</a:t>
            </a:r>
            <a:r>
              <a:rPr lang="en-US" altLang="en-US" sz="2000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 </a:t>
            </a:r>
            <a:r>
              <a:rPr lang="en-US" altLang="en-US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positional</a:t>
            </a:r>
            <a:r>
              <a:rPr lang="en-US" altLang="en-US" sz="2000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 </a:t>
            </a:r>
            <a:r>
              <a:rPr lang="en-US" altLang="en-US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argument:</a:t>
            </a:r>
            <a:r>
              <a:rPr lang="en-US" altLang="en-US" sz="1100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 </a:t>
            </a:r>
            <a:r>
              <a:rPr lang="en-US" altLang="en-US" spc="-40" dirty="0">
                <a:solidFill>
                  <a:srgbClr val="FF9797"/>
                </a:solidFill>
                <a:latin typeface="Lucida Fax" panose="02060602050505020204" pitchFamily="18" charset="0"/>
                <a:cs typeface="Courier New" panose="02070309020205020404" pitchFamily="49" charset="0"/>
              </a:rPr>
              <a:t>'x'</a:t>
            </a:r>
          </a:p>
          <a:p>
            <a:pPr marL="342900" lvl="1" indent="-3429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5" name="Rectangle 1026"/>
          <p:cNvSpPr txBox="1">
            <a:spLocks noChangeArrowheads="1"/>
          </p:cNvSpPr>
          <p:nvPr/>
        </p:nvSpPr>
        <p:spPr bwMode="auto">
          <a:xfrm>
            <a:off x="296862" y="0"/>
            <a:ext cx="9144000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914400" eaLnBrk="1" hangingPunct="1"/>
            <a:r>
              <a:rPr lang="en-US" altLang="en-US" sz="4400" kern="0" dirty="0">
                <a:latin typeface="Elephant" panose="02020904090505020303" pitchFamily="18" charset="0"/>
              </a:rPr>
              <a:t>Dynamically adding to a class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525462" y="838200"/>
            <a:ext cx="838200" cy="609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dirty="0">
              <a:solidFill>
                <a:srgbClr val="FF9797"/>
              </a:solidFill>
              <a:latin typeface="Lucida Fax" panose="02060602050505020204" pitchFamily="18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dirty="0">
              <a:solidFill>
                <a:srgbClr val="FF9797"/>
              </a:solidFill>
              <a:latin typeface="Lucida Fax" panose="02060602050505020204" pitchFamily="18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dirty="0">
              <a:solidFill>
                <a:srgbClr val="FF9797"/>
              </a:solidFill>
              <a:latin typeface="Lucida Fax" panose="02060602050505020204" pitchFamily="18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67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67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dirty="0">
              <a:solidFill>
                <a:srgbClr val="FF9797"/>
              </a:solidFill>
              <a:latin typeface="Lucida Fax" panose="02060602050505020204" pitchFamily="18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dirty="0">
              <a:solidFill>
                <a:srgbClr val="FF9797"/>
              </a:solidFill>
              <a:latin typeface="Lucida Fax" panose="02060602050505020204" pitchFamily="18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kern="0" spc="-40" dirty="0">
              <a:solidFill>
                <a:srgbClr val="FF9797"/>
              </a:solidFill>
              <a:latin typeface="Lucida Fax" panose="02060602050505020204" pitchFamily="18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4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261032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245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457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2457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457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500"/>
                                        <p:tgtEl>
                                          <p:spTgt spid="2457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245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245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245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245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24578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2457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2457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24578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24578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2" dur="500"/>
                                        <p:tgtEl>
                                          <p:spTgt spid="24578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500"/>
                                        <p:tgtEl>
                                          <p:spTgt spid="24578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8" dur="500"/>
                                        <p:tgtEl>
                                          <p:spTgt spid="24578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1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Rectangle 1026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 vert="horz" wrap="square" lIns="0" tIns="45720" rIns="0" bIns="45720" numCol="1" anchor="ctr" anchorCtr="0" compatLnSpc="1">
            <a:prstTxWarp prst="textNoShape">
              <a:avLst/>
            </a:prstTxWarp>
          </a:bodyPr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Dynamically adding to instance</a:t>
            </a:r>
          </a:p>
        </p:txBody>
      </p:sp>
      <p:sp>
        <p:nvSpPr>
          <p:cNvPr id="25602" name="Rectangle 1027"/>
          <p:cNvSpPr>
            <a:spLocks noGrp="1" noChangeArrowheads="1"/>
          </p:cNvSpPr>
          <p:nvPr>
            <p:ph idx="1"/>
          </p:nvPr>
        </p:nvSpPr>
        <p:spPr>
          <a:xfrm>
            <a:off x="452310" y="838200"/>
            <a:ext cx="8988552" cy="6019800"/>
          </a:xfrm>
        </p:spPr>
        <p:txBody>
          <a:bodyPr/>
          <a:lstStyle/>
          <a:p>
            <a:pPr eaLnBrk="1" hangingPunct="1">
              <a:lnSpc>
                <a:spcPct val="87000"/>
              </a:lnSpc>
              <a:spcBef>
                <a:spcPts val="60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class </a:t>
            </a:r>
            <a:r>
              <a:rPr lang="en-US" altLang="en-US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800" dirty="0">
                <a:latin typeface="Lucida Console" panose="020B0609040504020204" pitchFamily="49" charset="0"/>
              </a:rPr>
              <a:t>(): pass</a:t>
            </a:r>
          </a:p>
          <a:p>
            <a:pPr eaLnBrk="1" hangingPunct="1">
              <a:lnSpc>
                <a:spcPct val="87000"/>
              </a:lnSpc>
              <a:spcBef>
                <a:spcPts val="60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800" dirty="0">
                <a:latin typeface="Lucida Console" panose="020B0609040504020204" pitchFamily="49" charset="0"/>
              </a:rPr>
              <a:t>   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SimpleClass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()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800" dirty="0">
                <a:latin typeface="Lucida Console" panose="020B0609040504020204" pitchFamily="49" charset="0"/>
              </a:rPr>
              <a:t> </a:t>
            </a:r>
            <a:r>
              <a:rPr lang="en-US" altLang="en-US" sz="2800" dirty="0" err="1">
                <a:latin typeface="Lucida Console" panose="020B0609040504020204" pitchFamily="49" charset="0"/>
              </a:rPr>
              <a:t>def</a:t>
            </a:r>
            <a:r>
              <a:rPr lang="en-US" altLang="en-US" sz="2800" dirty="0">
                <a:latin typeface="Lucida Console" panose="020B0609040504020204" pitchFamily="49" charset="0"/>
              </a:rPr>
              <a:t> 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f(</a:t>
            </a:r>
            <a:r>
              <a:rPr lang="en-US" altLang="en-US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self,x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800" dirty="0">
                <a:latin typeface="Lucida Console" panose="020B0609040504020204" pitchFamily="49" charset="0"/>
              </a:rPr>
              <a:t>: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800" dirty="0">
                <a:latin typeface="Lucida Console" panose="020B0609040504020204" pitchFamily="49" charset="0"/>
              </a:rPr>
              <a:t>   </a:t>
            </a:r>
            <a:r>
              <a:rPr lang="en-US" altLang="en-US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 = </a:t>
            </a:r>
            <a:r>
              <a:rPr lang="en-US" altLang="en-US" sz="2800" dirty="0">
                <a:latin typeface="Lucida Console" panose="020B0609040504020204" pitchFamily="49" charset="0"/>
              </a:rPr>
              <a:t>x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800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8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80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en-US" sz="28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#dynamically</a:t>
            </a:r>
            <a:r>
              <a:rPr lang="en-US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 add a </a:t>
            </a:r>
            <a:r>
              <a:rPr lang="en-US" altLang="en-US" sz="2800" dirty="0">
                <a:solidFill>
                  <a:srgbClr val="7030A0"/>
                </a:solidFill>
                <a:latin typeface="Lucida Console" panose="020B0609040504020204" pitchFamily="49" charset="0"/>
              </a:rPr>
              <a:t>function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800" dirty="0" err="1">
                <a:solidFill>
                  <a:srgbClr val="7030A0"/>
                </a:solidFill>
                <a:latin typeface="Lucida Console" panose="020B0609040504020204" pitchFamily="49" charset="0"/>
              </a:rPr>
              <a:t>set</a:t>
            </a:r>
            <a:r>
              <a:rPr lang="en-US" altLang="en-US" sz="2800" dirty="0">
                <a:solidFill>
                  <a:srgbClr val="7030A0"/>
                </a:solidFill>
                <a:latin typeface="Lucida Console" panose="020B0609040504020204" pitchFamily="49" charset="0"/>
              </a:rPr>
              <a:t>(</a:t>
            </a:r>
            <a:r>
              <a:rPr lang="en-US" altLang="en-US" sz="2800" dirty="0">
                <a:solidFill>
                  <a:srgbClr val="006600"/>
                </a:solidFill>
                <a:latin typeface="Lucida Console" panose="020B0609040504020204" pitchFamily="49" charset="0"/>
              </a:rPr>
              <a:t>inst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4</a:t>
            </a:r>
            <a:r>
              <a:rPr lang="en-US" altLang="en-US" sz="2800" dirty="0">
                <a:solidFill>
                  <a:srgbClr val="7030A0"/>
                </a:solidFill>
                <a:latin typeface="Lucida Console" panose="020B0609040504020204" pitchFamily="49" charset="0"/>
              </a:rPr>
              <a:t>)</a:t>
            </a:r>
            <a:r>
              <a:rPr lang="en-US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#Two arguments needed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en-US" sz="28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8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val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4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8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=</a:t>
            </a:r>
            <a:r>
              <a:rPr lang="en-US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2</a:t>
            </a:r>
            <a:r>
              <a:rPr lang="en-US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Lucida Console" panose="020B0609040504020204" pitchFamily="49" charset="0"/>
              </a:rPr>
              <a:t>#dynamically add an </a:t>
            </a:r>
            <a:r>
              <a:rPr lang="en-US" altLang="en-US" sz="2800" dirty="0">
                <a:solidFill>
                  <a:srgbClr val="FFC000"/>
                </a:solidFill>
                <a:latin typeface="Lucida Console" panose="020B0609040504020204" pitchFamily="49" charset="0"/>
              </a:rPr>
              <a:t>attribute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en-US" sz="2800" dirty="0" err="1">
                <a:solidFill>
                  <a:srgbClr val="006600"/>
                </a:solidFill>
                <a:latin typeface="Lucida Console" panose="020B0609040504020204" pitchFamily="49" charset="0"/>
              </a:rPr>
              <a:t>inst.</a:t>
            </a:r>
            <a:r>
              <a:rPr lang="en-US" altLang="en-US" sz="2800" dirty="0" err="1">
                <a:solidFill>
                  <a:srgbClr val="FFC000"/>
                </a:solidFill>
                <a:latin typeface="Lucida Console" panose="020B0609040504020204" pitchFamily="49" charset="0"/>
              </a:rPr>
              <a:t>A</a:t>
            </a:r>
            <a:r>
              <a:rPr lang="en-US" altLang="en-US" sz="2800" dirty="0">
                <a:solidFill>
                  <a:schemeClr val="tx1"/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rgbClr val="FF0000"/>
                </a:solidFill>
                <a:latin typeface="Lucida Console" panose="020B0609040504020204" pitchFamily="49" charset="0"/>
              </a:rPr>
              <a:t>2</a:t>
            </a:r>
          </a:p>
          <a:p>
            <a:pPr eaLnBrk="1" hangingPunct="1">
              <a:lnSpc>
                <a:spcPct val="87000"/>
              </a:lnSpc>
              <a:spcBef>
                <a:spcPts val="0"/>
              </a:spcBef>
              <a:buNone/>
            </a:pPr>
            <a:r>
              <a:rPr lang="en-US" altLang="en-US" sz="28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1100" dirty="0">
              <a:latin typeface="Courier New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231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56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560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560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2560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2560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560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2560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2560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560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2560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2560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4" dur="500"/>
                                        <p:tgtEl>
                                          <p:spTgt spid="2560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560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1500"/>
                            </p:stCondLst>
                            <p:childTnLst>
                              <p:par>
                                <p:cTn id="6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2560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Two Types of Attributes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38200"/>
            <a:ext cx="8915400" cy="6019800"/>
          </a:xfrm>
        </p:spPr>
        <p:txBody>
          <a:bodyPr/>
          <a:lstStyle/>
          <a:p>
            <a:pPr eaLnBrk="1" hangingPunct="1">
              <a:spcBef>
                <a:spcPts val="1200"/>
              </a:spcBef>
            </a:pPr>
            <a:r>
              <a:rPr lang="en-US" altLang="en-US" sz="3600" dirty="0"/>
              <a:t>There are two types of attributes:</a:t>
            </a:r>
          </a:p>
          <a:p>
            <a:pPr marL="854075" lvl="1" indent="-396875" eaLnBrk="1" hangingPunct="1">
              <a:spcBef>
                <a:spcPts val="1200"/>
              </a:spcBef>
              <a:buNone/>
            </a:pPr>
            <a:r>
              <a:rPr lang="en-US" altLang="en-US" sz="3200" dirty="0"/>
              <a:t>1.	An </a:t>
            </a:r>
            <a:r>
              <a:rPr lang="en-US" altLang="en-US" sz="3200" b="1" dirty="0">
                <a:solidFill>
                  <a:srgbClr val="006600"/>
                </a:solidFill>
              </a:rPr>
              <a:t>instance attribute </a:t>
            </a:r>
            <a:r>
              <a:rPr lang="en-US" altLang="en-US" sz="3200" dirty="0"/>
              <a:t>(or </a:t>
            </a:r>
            <a:r>
              <a:rPr lang="en-US" altLang="en-US" sz="3200" b="1" dirty="0">
                <a:solidFill>
                  <a:srgbClr val="006600"/>
                </a:solidFill>
              </a:rPr>
              <a:t>object attribute </a:t>
            </a:r>
            <a:r>
              <a:rPr lang="en-US" altLang="en-US" sz="3200" dirty="0"/>
              <a:t>or </a:t>
            </a:r>
            <a:r>
              <a:rPr lang="en-US" altLang="en-US" sz="3200" b="1" dirty="0">
                <a:solidFill>
                  <a:srgbClr val="006600"/>
                </a:solidFill>
              </a:rPr>
              <a:t>object variable</a:t>
            </a:r>
            <a:r>
              <a:rPr lang="en-US" altLang="en-US" sz="3200" dirty="0"/>
              <a:t> or </a:t>
            </a:r>
            <a:r>
              <a:rPr lang="en-US" altLang="en-US" sz="3200" b="1" dirty="0">
                <a:solidFill>
                  <a:srgbClr val="006600"/>
                </a:solidFill>
              </a:rPr>
              <a:t>instance variable</a:t>
            </a:r>
            <a:r>
              <a:rPr lang="en-US" altLang="en-US" sz="3200" dirty="0"/>
              <a:t>) is a </a:t>
            </a:r>
            <a:r>
              <a:rPr lang="en-US" altLang="ja-JP" sz="3200" dirty="0"/>
              <a:t>variable associated with an object.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/>
              <a:t>When a method accesses it, the attribute </a:t>
            </a:r>
            <a:r>
              <a:rPr lang="en-US" altLang="ja-JP" sz="3200" spc="-30" dirty="0"/>
              <a:t>is referenced through the </a:t>
            </a:r>
            <a:r>
              <a:rPr lang="en-US" altLang="ja-JP" sz="3200" spc="-3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ja-JP" sz="3200" spc="-30" dirty="0"/>
              <a:t> parameter.</a:t>
            </a:r>
          </a:p>
          <a:p>
            <a:pPr marL="854075" lvl="1" indent="-396875" eaLnBrk="1" hangingPunct="1">
              <a:spcBef>
                <a:spcPts val="1200"/>
              </a:spcBef>
              <a:buNone/>
            </a:pPr>
            <a:r>
              <a:rPr lang="en-US" altLang="ja-JP" sz="3200" dirty="0"/>
              <a:t>2.	A </a:t>
            </a:r>
            <a:r>
              <a:rPr lang="en-US" altLang="ja-JP" sz="3200" b="1" dirty="0">
                <a:solidFill>
                  <a:srgbClr val="006600"/>
                </a:solidFill>
              </a:rPr>
              <a:t>class attribute</a:t>
            </a:r>
            <a:r>
              <a:rPr lang="en-US" altLang="ja-JP" sz="3200" dirty="0"/>
              <a:t> is a static variable whose value is shared by </a:t>
            </a:r>
            <a:r>
              <a:rPr lang="en-US" altLang="ja-JP" sz="3200" i="1" dirty="0"/>
              <a:t>all instances</a:t>
            </a:r>
            <a:r>
              <a:rPr lang="en-US" altLang="ja-JP" sz="3200" dirty="0"/>
              <a:t> of the </a:t>
            </a:r>
            <a:r>
              <a:rPr lang="en-US" altLang="ja-JP" sz="3200" i="1" dirty="0"/>
              <a:t>class.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/>
              <a:t>When accessing it, you don't use </a:t>
            </a:r>
            <a:r>
              <a:rPr lang="en-US" altLang="ja-JP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ja-JP" sz="3200" dirty="0"/>
              <a:t>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/>
              <a:t>A class attribute could be used to count the number of instantiations, for example</a:t>
            </a:r>
          </a:p>
          <a:p>
            <a:pPr lvl="2" eaLnBrk="1" hangingPunct="1">
              <a:spcBef>
                <a:spcPts val="600"/>
              </a:spcBef>
            </a:pP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921675106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3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Using Constructors</a:t>
            </a:r>
          </a:p>
        </p:txBody>
      </p:sp>
      <p:sp>
        <p:nvSpPr>
          <p:cNvPr id="33794" name="Rectangle 4"/>
          <p:cNvSpPr>
            <a:spLocks noGrp="1" noChangeArrowheads="1"/>
          </p:cNvSpPr>
          <p:nvPr>
            <p:ph idx="1"/>
          </p:nvPr>
        </p:nvSpPr>
        <p:spPr>
          <a:xfrm>
            <a:off x="601662" y="914400"/>
            <a:ext cx="8077200" cy="4953000"/>
          </a:xfrm>
        </p:spPr>
        <p:txBody>
          <a:bodyPr/>
          <a:lstStyle/>
          <a:p>
            <a:pPr eaLnBrk="1" hangingPunct="1"/>
            <a:r>
              <a:rPr lang="en-US" altLang="en-US" sz="3200" b="1" dirty="0">
                <a:solidFill>
                  <a:srgbClr val="006600"/>
                </a:solidFill>
              </a:rPr>
              <a:t>The Constructor</a:t>
            </a:r>
            <a:r>
              <a:rPr lang="en-US" altLang="en-US" sz="3200" dirty="0">
                <a:solidFill>
                  <a:schemeClr val="tx1"/>
                </a:solidFill>
              </a:rPr>
              <a:t>: A special method that is automatically invoked right after a new object is created</a:t>
            </a:r>
          </a:p>
          <a:p>
            <a:pPr eaLnBrk="1" hangingPunct="1"/>
            <a:r>
              <a:rPr lang="en-US" altLang="en-US" sz="3200" dirty="0">
                <a:solidFill>
                  <a:schemeClr val="tx1"/>
                </a:solidFill>
              </a:rPr>
              <a:t>You usually write one in each class </a:t>
            </a:r>
          </a:p>
          <a:p>
            <a:pPr eaLnBrk="1" hangingPunct="1"/>
            <a:r>
              <a:rPr lang="en-US" altLang="en-US" sz="3200" b="1" dirty="0">
                <a:solidFill>
                  <a:schemeClr val="tx1"/>
                </a:solidFill>
              </a:rPr>
              <a:t>You set the initial attribute values of the new object in its constructor</a:t>
            </a:r>
          </a:p>
        </p:txBody>
      </p:sp>
    </p:spTree>
    <p:extLst>
      <p:ext uri="{BB962C8B-B14F-4D97-AF65-F5344CB8AC3E}">
        <p14:creationId xmlns:p14="http://schemas.microsoft.com/office/powerpoint/2010/main" val="2932617563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Rectangle 512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Creating a Constructor</a:t>
            </a:r>
          </a:p>
        </p:txBody>
      </p:sp>
      <p:sp>
        <p:nvSpPr>
          <p:cNvPr id="35842" name="Rectangle 5123"/>
          <p:cNvSpPr>
            <a:spLocks noGrp="1" noChangeArrowheads="1"/>
          </p:cNvSpPr>
          <p:nvPr>
            <p:ph idx="1"/>
          </p:nvPr>
        </p:nvSpPr>
        <p:spPr>
          <a:xfrm>
            <a:off x="601662" y="914400"/>
            <a:ext cx="8229600" cy="5943600"/>
          </a:xfrm>
        </p:spPr>
        <p:txBody>
          <a:bodyPr/>
          <a:lstStyle/>
          <a:p>
            <a:pPr eaLnBrk="1" hangingPunct="1">
              <a:buFontTx/>
              <a:buNone/>
            </a:pP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latin typeface="Lucida Console" panose="020B0609040504020204" pitchFamily="49" charset="0"/>
              </a:rPr>
              <a:t>__(self):</a:t>
            </a:r>
          </a:p>
          <a:p>
            <a:pPr eaLnBrk="1" hangingPunct="1">
              <a:buFontTx/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print ("A new critter has been born!")</a:t>
            </a:r>
          </a:p>
          <a:p>
            <a:pPr eaLnBrk="1" hangingPunct="1">
              <a:buFontTx/>
              <a:buNone/>
            </a:pPr>
            <a:endParaRPr lang="en-US" altLang="en-US" sz="2000" dirty="0">
              <a:latin typeface="Courier New" pitchFamily="49" charset="0"/>
            </a:endParaRPr>
          </a:p>
          <a:p>
            <a:pPr eaLnBrk="1" hangingPunct="1"/>
            <a:r>
              <a:rPr lang="en-US" altLang="en-US" sz="3200" dirty="0"/>
              <a:t>New </a:t>
            </a:r>
            <a:r>
              <a:rPr lang="en-US" altLang="en-US" sz="3200" dirty="0">
                <a:latin typeface="Lucida Console" panose="020B0609040504020204" pitchFamily="49" charset="0"/>
              </a:rPr>
              <a:t>Critter</a:t>
            </a:r>
            <a:r>
              <a:rPr lang="en-US" altLang="en-US" sz="3200" dirty="0"/>
              <a:t> object automatically announces itself to world</a:t>
            </a:r>
            <a:endParaRPr lang="en-US" altLang="en-US" sz="2800" dirty="0">
              <a:latin typeface="Courier New" pitchFamily="49" charset="0"/>
            </a:endParaRPr>
          </a:p>
          <a:p>
            <a:pPr eaLnBrk="1" hangingPunct="1"/>
            <a:r>
              <a:rPr lang="en-US" altLang="en-US" sz="2800" dirty="0">
                <a:latin typeface="Lucida Console" panose="020B0609040504020204" pitchFamily="49" charset="0"/>
              </a:rPr>
              <a:t>__</a:t>
            </a:r>
            <a:r>
              <a:rPr lang="en-US" altLang="en-US" sz="2800" dirty="0" err="1">
                <a:latin typeface="Lucida Console" panose="020B0609040504020204" pitchFamily="49" charset="0"/>
              </a:rPr>
              <a:t>init</a:t>
            </a:r>
            <a:r>
              <a:rPr lang="en-US" altLang="en-US" sz="2800" dirty="0">
                <a:latin typeface="Lucida Console" panose="020B0609040504020204" pitchFamily="49" charset="0"/>
              </a:rPr>
              <a:t>__</a:t>
            </a:r>
            <a:r>
              <a:rPr lang="en-US" altLang="en-US" sz="3200" dirty="0">
                <a:latin typeface="Lucida Console" panose="020B0609040504020204" pitchFamily="49" charset="0"/>
              </a:rPr>
              <a:t> </a:t>
            </a:r>
          </a:p>
          <a:p>
            <a:pPr lvl="1" eaLnBrk="1" hangingPunct="1"/>
            <a:r>
              <a:rPr lang="en-US" altLang="en-US" sz="2800" dirty="0"/>
              <a:t>Is special method name</a:t>
            </a:r>
          </a:p>
          <a:p>
            <a:pPr lvl="1" eaLnBrk="1" hangingPunct="1"/>
            <a:r>
              <a:rPr lang="en-US" altLang="en-US" sz="2800" dirty="0"/>
              <a:t>Automatically called by new </a:t>
            </a:r>
            <a:r>
              <a:rPr lang="en-US" altLang="en-US" dirty="0">
                <a:latin typeface="Lucida Console" panose="020B0609040504020204" pitchFamily="49" charset="0"/>
              </a:rPr>
              <a:t>Critter</a:t>
            </a:r>
            <a:r>
              <a:rPr lang="en-US" altLang="en-US" sz="2800" dirty="0"/>
              <a:t> object</a:t>
            </a:r>
          </a:p>
          <a:p>
            <a:pPr marL="457200" lvl="1" indent="0" eaLnBrk="1" hangingPunct="1">
              <a:buNone/>
            </a:pPr>
            <a:endParaRPr lang="en-US" altLang="en-US" sz="2800" dirty="0"/>
          </a:p>
          <a:p>
            <a:pPr marL="0" lvl="1" indent="0" algn="ctr" eaLnBrk="1" hangingPunct="1">
              <a:buNone/>
            </a:pPr>
            <a:r>
              <a:rPr lang="en-US" altLang="en-US" sz="2800" i="1" dirty="0"/>
              <a:t>(Recall that C++ classes also have constructors.)</a:t>
            </a:r>
          </a:p>
          <a:p>
            <a:pPr marL="0" lvl="1" indent="0" algn="ctr" eaLnBrk="1" hangingPunct="1">
              <a:buNone/>
            </a:pPr>
            <a:r>
              <a:rPr lang="en-US" altLang="en-US" sz="2800" i="1" dirty="0"/>
              <a:t>(And C++ has destructors (~) – but Python does not need them, because of garbage collection.)</a:t>
            </a:r>
            <a:br>
              <a:rPr lang="en-US" altLang="en-US" sz="2800" i="1" dirty="0"/>
            </a:br>
            <a:endParaRPr lang="en-US" altLang="en-US" sz="2800" i="1" dirty="0"/>
          </a:p>
        </p:txBody>
      </p:sp>
    </p:spTree>
    <p:extLst>
      <p:ext uri="{BB962C8B-B14F-4D97-AF65-F5344CB8AC3E}">
        <p14:creationId xmlns:p14="http://schemas.microsoft.com/office/powerpoint/2010/main" val="247452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58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8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58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內容版面配置區 2"/>
          <p:cNvSpPr txBox="1">
            <a:spLocks/>
          </p:cNvSpPr>
          <p:nvPr/>
        </p:nvSpPr>
        <p:spPr bwMode="auto">
          <a:xfrm>
            <a:off x="199200" y="564647"/>
            <a:ext cx="9518694" cy="629055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4590" tIns="42295" rIns="84590" bIns="42295" numCol="1" anchor="t" anchorCtr="0" compatLnSpc="1">
            <a:prstTxWarp prst="textNoShape">
              <a:avLst/>
            </a:prstTxWarp>
          </a:bodyPr>
          <a:lstStyle>
            <a:lvl1pPr marL="370366" indent="-370366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808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802460" indent="-308639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592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234554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728376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376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222198" indent="-246911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716019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6pPr>
            <a:lvl7pPr marL="3209841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7pPr>
            <a:lvl8pPr marL="3703663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8pPr>
            <a:lvl9pPr marL="4197485" indent="-246911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16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()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111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With no arguments,</a:t>
            </a:r>
            <a:r>
              <a:rPr lang="en-US" altLang="zh-TW" sz="1851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gives names in current scope: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['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__annotations__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builtins</a:t>
            </a:r>
            <a:r>
              <a:rPr lang="en-US" altLang="zh-TW" sz="2220" kern="0" spc="-102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__doc_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851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__loader_</a:t>
            </a:r>
            <a:r>
              <a:rPr lang="en-US" altLang="zh-TW" sz="2220" kern="0" spc="-213" dirty="0">
                <a:latin typeface="Lucida Console" panose="020B0609040504020204" pitchFamily="49" charset="0"/>
              </a:rPr>
              <a:t>_</a:t>
            </a:r>
            <a:r>
              <a:rPr lang="en-US" altLang="zh-TW" sz="2220" kern="0" spc="-398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__name__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__package__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2220" kern="0" spc="-102" dirty="0">
                <a:latin typeface="Lucida Console" panose="020B0609040504020204" pitchFamily="49" charset="0"/>
              </a:rPr>
              <a:t>__spec__</a:t>
            </a:r>
            <a:r>
              <a:rPr lang="en-US" altLang="zh-TW" sz="2220" kern="0" spc="-102" dirty="0">
                <a:solidFill>
                  <a:srgbClr val="000000">
                    <a:lumMod val="50000"/>
                    <a:lumOff val="50000"/>
                  </a:srgbClr>
                </a:solidFill>
                <a:latin typeface="Lucida Console" panose="020B0609040504020204" pitchFamily="49" charset="0"/>
              </a:rPr>
              <a:t>']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spc="-102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name__</a:t>
            </a:r>
            <a:r>
              <a:rPr lang="en-US" altLang="zh-TW" sz="2220" kern="0" spc="-102" dirty="0" err="1">
                <a:solidFill>
                  <a:srgbClr val="FFAFAF"/>
                </a:solidFill>
                <a:latin typeface="Lucida Console" panose="020B0609040504020204" pitchFamily="49" charset="0"/>
              </a:rPr>
              <a:t>#We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remember this one from regression testing: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'__main__'</a:t>
            </a:r>
          </a:p>
          <a:p>
            <a:pPr marL="0" indent="0" defTabSz="845875">
              <a:lnSpc>
                <a:spcPct val="86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 #We’ve been using this. But what is it?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latin typeface="Lucida Console" panose="020B0609040504020204" pitchFamily="49" charset="0"/>
              </a:rPr>
              <a:t>&lt;module '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' (built-in)&gt;</a:t>
            </a: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dir</a:t>
            </a:r>
            <a:r>
              <a:rPr lang="en-US" altLang="zh-TW" sz="2220" kern="0" dirty="0">
                <a:latin typeface="Lucida Console" panose="020B0609040504020204" pitchFamily="49" charset="0"/>
              </a:rPr>
              <a:t>(__</a:t>
            </a:r>
            <a:r>
              <a:rPr lang="en-US" altLang="zh-TW" sz="2220" kern="0" dirty="0" err="1">
                <a:latin typeface="Lucida Console" panose="020B0609040504020204" pitchFamily="49" charset="0"/>
              </a:rPr>
              <a:t>builtins</a:t>
            </a:r>
            <a:r>
              <a:rPr lang="en-US" altLang="zh-TW" sz="2220" kern="0" dirty="0">
                <a:latin typeface="Lucida Console" panose="020B0609040504020204" pitchFamily="49" charset="0"/>
              </a:rPr>
              <a:t>__)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#I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a module. So le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t’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s look insid</a:t>
            </a:r>
            <a:r>
              <a:rPr lang="en-US" altLang="zh-TW" sz="2220" kern="0" spc="-287" dirty="0">
                <a:solidFill>
                  <a:srgbClr val="FFAFAF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: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[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Arithmet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Assert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AttributeErr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BaseExcept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ock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ngIOErr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BrokenP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BufferErr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BytesWar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ChildProcessError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ConnectionAbordError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ConnectionRefusedError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ConctionResetError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DeprecationWarning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EOFErr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Ell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ps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is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ronmentErr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Except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8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7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eEx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stsErr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oatingP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ntErr</a:t>
            </a:r>
            <a:r>
              <a:rPr lang="en-US" altLang="zh-TW" sz="1110" kern="0" spc="-1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8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1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FutureWarnin</a:t>
            </a:r>
            <a:r>
              <a:rPr lang="en-US" altLang="zh-TW" sz="1110" kern="0" spc="-2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GeneratorExit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IOError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ImportWarning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IndentationError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IndexError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InterruptedError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IsADirectoryError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3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Ke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yboardInterrup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LookErr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Mod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eNotFoundErr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NameErr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Non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NotADirect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ryErr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tx1"/>
                </a:solidFill>
                <a:latin typeface="Lucida Console" panose="020B0609040504020204" pitchFamily="49" charset="0"/>
              </a:rPr>
              <a:t>NotImplemente</a:t>
            </a:r>
            <a:r>
              <a:rPr lang="en-US" altLang="zh-TW" sz="1110" kern="0" spc="-150" dirty="0" err="1">
                <a:solidFill>
                  <a:schemeClr val="tx1"/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NotImplementedErr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OSErr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ve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rf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owErr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PendingDeprecationWarnin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PermissionErr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ProcessLookupErr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RecursionErr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ReferenceErr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ResourceWarn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RuntimeWarn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StopAsyncIterat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StopIterat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SyntaxWarn</a:t>
            </a:r>
            <a:r>
              <a:rPr lang="en-US" altLang="zh-TW" sz="1110" kern="0" spc="-11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SystemEx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TabErr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meoutErr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Tru</a:t>
            </a:r>
            <a:r>
              <a:rPr lang="en-US" altLang="zh-TW" sz="1110" kern="0" spc="-200" dirty="0">
                <a:solidFill>
                  <a:schemeClr val="tx1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UnboundLoc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codeDecodeErr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codeEncodeErr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UnicodeTranslateErr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UnicodeWarnin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UserWarnin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ValueErr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Warn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ZeroD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onErr</a:t>
            </a:r>
            <a:r>
              <a:rPr lang="en-US" altLang="zh-TW" sz="1110" kern="0" spc="-15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049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bu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il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d_class</a:t>
            </a:r>
            <a:r>
              <a:rPr lang="en-US" altLang="zh-TW" sz="1110" kern="0" spc="-3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_', '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_debug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_doc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tx1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chemeClr val="tx1"/>
                </a:solidFill>
                <a:latin typeface="Lucida Console" panose="020B0609040504020204" pitchFamily="49" charset="0"/>
              </a:rPr>
              <a:t>import</a:t>
            </a:r>
            <a:r>
              <a:rPr lang="en-US" altLang="zh-TW" sz="1110" kern="0" spc="-40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chemeClr val="tx1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chemeClr val="tx1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tx1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_loader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_name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_package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rgbClr val="FF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93" dirty="0">
                <a:solidFill>
                  <a:srgbClr val="FF0000"/>
                </a:solidFill>
                <a:latin typeface="Lucida Console" panose="020B0609040504020204" pitchFamily="49" charset="0"/>
              </a:rPr>
              <a:t>_spec</a:t>
            </a:r>
            <a:r>
              <a:rPr lang="en-US" altLang="zh-TW" sz="1110" kern="0" spc="-4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19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110" kern="0" spc="-370" dirty="0">
                <a:solidFill>
                  <a:srgbClr val="FF0000"/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rgbClr val="FF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ab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an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asc</a:t>
            </a:r>
            <a:r>
              <a:rPr lang="en-US" altLang="zh-TW" sz="1110" kern="0" spc="-13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bi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bo</a:t>
            </a:r>
            <a:r>
              <a:rPr lang="en-US" altLang="zh-TW" sz="1110" kern="0" spc="-22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ol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bytearra</a:t>
            </a:r>
            <a:r>
              <a:rPr lang="en-US" altLang="zh-TW" sz="1110" kern="0" spc="-22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y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byte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all</a:t>
            </a:r>
            <a:r>
              <a:rPr lang="en-US" altLang="zh-TW" sz="1110" kern="0" spc="-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chr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cl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assmetho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com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1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8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copyrigh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credit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d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el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att</a:t>
            </a:r>
            <a:r>
              <a:rPr lang="en-US" altLang="zh-TW" sz="1110" kern="0" spc="-200" dirty="0" err="1"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dic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divmo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d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enumerat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ev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7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5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exec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exit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filter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frozenset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getattr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24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gl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</a:t>
            </a:r>
            <a:r>
              <a:rPr lang="en-US" altLang="zh-TW" sz="1110" kern="0" spc="-7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b</a:t>
            </a:r>
            <a:r>
              <a:rPr lang="en-US" altLang="zh-TW" sz="1110" kern="0" spc="-24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als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hasattr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hash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help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input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04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9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isinstanc</a:t>
            </a:r>
            <a:r>
              <a:rPr lang="en-US" altLang="zh-TW" sz="1110" kern="0" spc="-190" dirty="0" err="1">
                <a:latin typeface="Lucida Console" panose="020B0609040504020204" pitchFamily="49" charset="0"/>
              </a:rPr>
              <a:t>e</a:t>
            </a:r>
            <a:r>
              <a:rPr lang="en-US" altLang="zh-TW" sz="1110" kern="0" spc="-41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9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issubclas</a:t>
            </a:r>
            <a:r>
              <a:rPr lang="en-US" altLang="zh-TW" sz="1110" kern="0" spc="-220" dirty="0" err="1">
                <a:latin typeface="Lucida Console" panose="020B0609040504020204" pitchFamily="49" charset="0"/>
              </a:rPr>
              <a:t>s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8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ite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200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cens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li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l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19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al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ma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x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memoryview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mi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nex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objec</a:t>
            </a:r>
            <a:r>
              <a:rPr lang="en-US" altLang="zh-TW" sz="1110" kern="0" spc="-200" dirty="0"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oc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open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ord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pow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print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property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quit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range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 err="1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reversed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round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set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setattr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slice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sorted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 err="1">
                <a:latin typeface="Lucida Console" panose="020B0609040504020204" pitchFamily="49" charset="0"/>
              </a:rPr>
              <a:t>staticmethod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sum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super</a:t>
            </a:r>
            <a:r>
              <a:rPr lang="en-US" altLang="zh-TW" sz="1110" kern="0" spc="-370" dirty="0">
                <a:latin typeface="Lucida Console" panose="020B0609040504020204" pitchFamily="49" charset="0"/>
              </a:rPr>
              <a:t>',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tu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ple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typ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var</a:t>
            </a:r>
            <a:r>
              <a:rPr lang="en-US" altLang="zh-TW" sz="1110" kern="0" spc="-2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s</a:t>
            </a:r>
            <a:r>
              <a:rPr lang="en-US" altLang="zh-TW" sz="1110" kern="0" spc="-40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370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699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110" kern="0" spc="-185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110" kern="0" spc="-93" dirty="0">
                <a:solidFill>
                  <a:schemeClr val="bg1">
                    <a:lumMod val="85000"/>
                  </a:schemeClr>
                </a:solidFill>
                <a:latin typeface="Lucida Console" panose="020B0609040504020204" pitchFamily="49" charset="0"/>
              </a:rPr>
              <a:t>zip'</a:t>
            </a:r>
            <a:r>
              <a:rPr lang="en-US" altLang="zh-TW" sz="1110" kern="0" spc="-93" dirty="0">
                <a:latin typeface="Lucida Console" panose="020B0609040504020204" pitchFamily="49" charset="0"/>
              </a:rPr>
              <a:t>]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zh-TW" sz="2220" kern="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sz="2220" kern="0" dirty="0">
                <a:latin typeface="Lucida Console" panose="020B0609040504020204" pitchFamily="49" charset="0"/>
              </a:rPr>
              <a:t> </a:t>
            </a:r>
            <a:r>
              <a:rPr lang="en-US" altLang="zh-TW" sz="2220" kern="0" spc="-102" dirty="0">
                <a:solidFill>
                  <a:srgbClr val="FFAFAF"/>
                </a:solidFill>
                <a:latin typeface="Lucida Console" panose="020B0609040504020204" pitchFamily="49" charset="0"/>
              </a:rPr>
              <a:t>#</a:t>
            </a:r>
            <a:r>
              <a:rPr lang="en-US" altLang="zh-TW" sz="2220" kern="0" spc="-185" dirty="0">
                <a:solidFill>
                  <a:srgbClr val="FFAFAF"/>
                </a:solidFill>
                <a:latin typeface="Lucida Console" panose="020B0609040504020204" pitchFamily="49" charset="0"/>
              </a:rPr>
              <a:t>There’s  a lot of junk (mostly error codes) at the top.</a:t>
            </a:r>
            <a:endParaRPr lang="en-US" altLang="zh-TW" sz="2220" kern="0" dirty="0">
              <a:latin typeface="Lucida Console" panose="020B0609040504020204" pitchFamily="49" charset="0"/>
            </a:endParaRPr>
          </a:p>
          <a:p>
            <a:pPr marL="0" indent="0" defTabSz="845875">
              <a:lnSpc>
                <a:spcPct val="90000"/>
              </a:lnSpc>
              <a:spcBef>
                <a:spcPts val="0"/>
              </a:spcBef>
              <a:buNone/>
            </a:pPr>
            <a:endParaRPr lang="en-US" altLang="zh-TW" sz="2220" kern="0" spc="-102" dirty="0">
              <a:solidFill>
                <a:srgbClr val="000000"/>
              </a:solidFill>
              <a:latin typeface="Lucida Console" panose="020B0609040504020204" pitchFamily="49" charset="0"/>
            </a:endParaRPr>
          </a:p>
        </p:txBody>
      </p:sp>
      <p:sp>
        <p:nvSpPr>
          <p:cNvPr id="10" name="Speech Bubble: Rectangle with Corners Rounded 9">
            <a:extLst>
              <a:ext uri="{FF2B5EF4-FFF2-40B4-BE49-F238E27FC236}">
                <a16:creationId xmlns:a16="http://schemas.microsoft.com/office/drawing/2014/main" id="{9FF74E02-3B4E-4D64-A50B-954E364BFB86}"/>
              </a:ext>
            </a:extLst>
          </p:cNvPr>
          <p:cNvSpPr/>
          <p:nvPr/>
        </p:nvSpPr>
        <p:spPr bwMode="auto">
          <a:xfrm>
            <a:off x="4459693" y="5154655"/>
            <a:ext cx="3360412" cy="1271715"/>
          </a:xfrm>
          <a:prstGeom prst="wedgeRoundRectCallout">
            <a:avLst>
              <a:gd name="adj1" fmla="val -59588"/>
              <a:gd name="adj2" fmla="val -102223"/>
              <a:gd name="adj3" fmla="val 16667"/>
            </a:avLst>
          </a:prstGeom>
          <a:solidFill>
            <a:srgbClr val="FF7C8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1" fontAlgn="base" latinLnBrk="0" hangingPunct="1">
              <a:lnSpc>
                <a:spcPct val="96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FFFFFF"/>
                </a:solidFill>
                <a:latin typeface="Times New Roman" charset="0"/>
              </a:rPr>
              <a:t>In lecture 3 (slides 77-85),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we looked at these </a:t>
            </a:r>
            <a:r>
              <a:rPr kumimoji="0" lang="en-US" sz="24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dunder</a:t>
            </a:r>
            <a:r>
              <a:rPr kumimoji="0" lang="en-US" sz="24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Times New Roman" charset="0"/>
              </a:rPr>
              <a:t> attributes…</a:t>
            </a: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B9B9BD98-2230-448E-A156-0620408A64A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968" y="2796"/>
            <a:ext cx="9729788" cy="76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365" tIns="45683" rIns="91365" bIns="45683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defTabSz="845875" eaLnBrk="1" hangingPunct="1"/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What’s le</a:t>
            </a:r>
            <a:r>
              <a:rPr lang="en-US" sz="4396" kern="0" spc="400" dirty="0">
                <a:latin typeface="Elephant" panose="02020904090505020303" pitchFamily="18" charset="0"/>
                <a:cs typeface="Arial" panose="020B0604020202020204" pitchFamily="34" charset="0"/>
              </a:rPr>
              <a:t>f</a:t>
            </a:r>
            <a:r>
              <a:rPr lang="en-US" sz="4396" kern="0" dirty="0">
                <a:latin typeface="Elephant" panose="02020904090505020303" pitchFamily="18" charset="0"/>
                <a:cs typeface="Arial" panose="020B0604020202020204" pitchFamily="34" charset="0"/>
              </a:rPr>
              <a:t>t?</a:t>
            </a:r>
            <a:endParaRPr lang="en-US" sz="4396" kern="0" dirty="0">
              <a:solidFill>
                <a:srgbClr val="FF3200"/>
              </a:solidFill>
              <a:latin typeface="Elephant" panose="02020904090505020303" pitchFamily="18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0938117"/>
      </p:ext>
    </p:extLst>
  </p:cSld>
  <p:clrMapOvr>
    <a:masterClrMapping/>
  </p:clrMapOvr>
  <p:extLst mod="1"/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Initialize</a:t>
            </a:r>
            <a:r>
              <a:rPr lang="en-US" altLang="en-US" dirty="0">
                <a:latin typeface="Elephant" panose="02020904090505020303" pitchFamily="18" charset="0"/>
              </a:rPr>
              <a:t> </a:t>
            </a:r>
            <a:r>
              <a:rPr lang="en-US" altLang="en-US" sz="4400" dirty="0" err="1">
                <a:latin typeface="Elephant" panose="02020904090505020303" pitchFamily="18" charset="0"/>
              </a:rPr>
              <a:t>Attribs</a:t>
            </a:r>
            <a:r>
              <a:rPr lang="en-US" altLang="en-US" sz="4000" dirty="0">
                <a:latin typeface="Elephant" panose="02020904090505020303" pitchFamily="18" charset="0"/>
              </a:rPr>
              <a:t> </a:t>
            </a:r>
            <a:r>
              <a:rPr lang="en-US" altLang="en-US" sz="4400" dirty="0">
                <a:latin typeface="Elephant" panose="02020904090505020303" pitchFamily="18" charset="0"/>
              </a:rPr>
              <a:t>in</a:t>
            </a:r>
            <a:r>
              <a:rPr lang="en-US" altLang="en-US" sz="4000" dirty="0">
                <a:latin typeface="Elephant" panose="02020904090505020303" pitchFamily="18" charset="0"/>
              </a:rPr>
              <a:t> </a:t>
            </a:r>
            <a:r>
              <a:rPr lang="en-US" altLang="en-US" sz="4400" dirty="0">
                <a:latin typeface="Elephant" panose="02020904090505020303" pitchFamily="18" charset="0"/>
              </a:rPr>
              <a:t>Constructor</a:t>
            </a:r>
          </a:p>
        </p:txBody>
      </p:sp>
      <p:sp>
        <p:nvSpPr>
          <p:cNvPr id="37890" name="Rectangle 6"/>
          <p:cNvSpPr>
            <a:spLocks noGrp="1" noChangeArrowheads="1"/>
          </p:cNvSpPr>
          <p:nvPr>
            <p:ph idx="1"/>
          </p:nvPr>
        </p:nvSpPr>
        <p:spPr>
          <a:xfrm>
            <a:off x="601662" y="914400"/>
            <a:ext cx="8610600" cy="5943600"/>
          </a:xfrm>
        </p:spPr>
        <p:txBody>
          <a:bodyPr/>
          <a:lstStyle/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Critter(object):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latin typeface="Lucida Console" panose="020B0609040504020204" pitchFamily="49" charset="0"/>
              </a:rPr>
              <a:t>__(self, name):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  self.name = name</a:t>
            </a:r>
          </a:p>
          <a:p>
            <a:pPr eaLnBrk="1" hangingPunct="1">
              <a:lnSpc>
                <a:spcPct val="80000"/>
              </a:lnSpc>
              <a:spcBef>
                <a:spcPts val="0"/>
              </a:spcBef>
              <a:buNone/>
            </a:pPr>
            <a:endParaRPr lang="en-US" altLang="en-US" sz="2000" dirty="0"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crit1 = Critter("</a:t>
            </a:r>
            <a:r>
              <a:rPr lang="en-US" altLang="en-US" sz="2400" dirty="0" err="1">
                <a:latin typeface="Lucida Console" panose="020B0609040504020204" pitchFamily="49" charset="0"/>
              </a:rPr>
              <a:t>Poochie</a:t>
            </a:r>
            <a:r>
              <a:rPr lang="en-US" altLang="ja-JP" sz="2400" dirty="0">
                <a:latin typeface="Lucida Console" panose="020B0609040504020204" pitchFamily="49" charset="0"/>
              </a:rPr>
              <a:t>")</a:t>
            </a:r>
          </a:p>
          <a:p>
            <a:pPr eaLnBrk="1" hangingPunct="1">
              <a:buFontTx/>
              <a:buNone/>
            </a:pPr>
            <a:endParaRPr lang="en-US" altLang="en-US" sz="1050" dirty="0">
              <a:latin typeface="Courier New" pitchFamily="49" charset="0"/>
            </a:endParaRPr>
          </a:p>
          <a:p>
            <a:pPr eaLnBrk="1" hangingPunct="1"/>
            <a:r>
              <a:rPr lang="en-US" altLang="en-US" sz="3200" dirty="0"/>
              <a:t>A</a:t>
            </a:r>
            <a:r>
              <a:rPr lang="en-US" altLang="ja-JP" sz="3200" dirty="0"/>
              <a:t>ttributes can be </a:t>
            </a:r>
            <a:r>
              <a:rPr lang="en-US" altLang="ja-JP" sz="3200" b="1" dirty="0"/>
              <a:t>automatically</a:t>
            </a:r>
            <a:r>
              <a:rPr lang="en-US" altLang="ja-JP" sz="3200" dirty="0"/>
              <a:t> created and initialized through constructor</a:t>
            </a:r>
            <a:endParaRPr lang="en-US" altLang="ja-JP" sz="2400" dirty="0">
              <a:latin typeface="Courier New" pitchFamily="49" charset="0"/>
            </a:endParaRPr>
          </a:p>
          <a:p>
            <a:pPr eaLnBrk="1" hangingPunct="1"/>
            <a:r>
              <a:rPr lang="en-US" altLang="en-US" sz="3000" dirty="0">
                <a:latin typeface="Lucida Console" panose="020B0609040504020204" pitchFamily="49" charset="0"/>
              </a:rPr>
              <a:t>Self</a:t>
            </a:r>
            <a:r>
              <a:rPr lang="en-US" altLang="en-US" sz="3000" dirty="0">
                <a:latin typeface="Arial" panose="020B0604020202020204" pitchFamily="34" charset="0"/>
                <a:cs typeface="Arial" panose="020B0604020202020204" pitchFamily="34" charset="0"/>
              </a:rPr>
              <a:t>: 1</a:t>
            </a:r>
            <a:r>
              <a:rPr lang="en-US" altLang="en-US" sz="3000" baseline="30000" dirty="0">
                <a:latin typeface="Arial" panose="020B0604020202020204" pitchFamily="34" charset="0"/>
                <a:cs typeface="Arial" panose="020B0604020202020204" pitchFamily="34" charset="0"/>
              </a:rPr>
              <a:t>st</a:t>
            </a:r>
            <a:r>
              <a:rPr lang="en-US" altLang="en-US" sz="3000" dirty="0">
                <a:latin typeface="Arial" panose="020B0604020202020204" pitchFamily="34" charset="0"/>
                <a:cs typeface="Arial" panose="020B0604020202020204" pitchFamily="34" charset="0"/>
              </a:rPr>
              <a:t> parameter of every instance method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latin typeface="Lucida Console" panose="020B0609040504020204" pitchFamily="49" charset="0"/>
              </a:rPr>
              <a:t>self</a:t>
            </a:r>
            <a:r>
              <a:rPr lang="en-US" altLang="en-US" sz="2800" dirty="0"/>
              <a:t> receives reference to new </a:t>
            </a:r>
            <a:r>
              <a:rPr lang="en-US" altLang="en-US" sz="2800" dirty="0">
                <a:latin typeface="Lucida Console" panose="020B0609040504020204" pitchFamily="49" charset="0"/>
              </a:rPr>
              <a:t>Critter</a:t>
            </a:r>
            <a:r>
              <a:rPr lang="en-US" altLang="en-US" sz="2800" dirty="0"/>
              <a:t> object </a:t>
            </a:r>
          </a:p>
          <a:p>
            <a:pPr lvl="1" eaLnBrk="1" hangingPunct="1"/>
            <a:r>
              <a:rPr lang="en-US" altLang="en-US" sz="2800" dirty="0">
                <a:latin typeface="Lucida Console" panose="020B0609040504020204" pitchFamily="49" charset="0"/>
              </a:rPr>
              <a:t>name </a:t>
            </a:r>
            <a:r>
              <a:rPr lang="en-US" altLang="en-US" sz="2800" dirty="0"/>
              <a:t>receives </a:t>
            </a:r>
            <a:r>
              <a:rPr lang="en-US" altLang="en-US" sz="2800" dirty="0">
                <a:latin typeface="Lucida Console" panose="020B0609040504020204" pitchFamily="49" charset="0"/>
              </a:rPr>
              <a:t>"</a:t>
            </a:r>
            <a:r>
              <a:rPr lang="en-US" altLang="en-US" sz="2800" dirty="0" err="1">
                <a:latin typeface="Lucida Console" panose="020B0609040504020204" pitchFamily="49" charset="0"/>
              </a:rPr>
              <a:t>Poochie</a:t>
            </a:r>
            <a:r>
              <a:rPr lang="en-US" altLang="en-US" sz="2800" dirty="0">
                <a:latin typeface="Lucida Console" panose="020B0609040504020204" pitchFamily="49" charset="0"/>
              </a:rPr>
              <a:t>"</a:t>
            </a:r>
          </a:p>
          <a:p>
            <a:pPr lvl="1" eaLnBrk="1" hangingPunct="1"/>
            <a:r>
              <a:rPr lang="en-US" altLang="en-US" sz="2800" dirty="0">
                <a:latin typeface="Lucida Console" panose="020B0609040504020204" pitchFamily="49" charset="0"/>
              </a:rPr>
              <a:t>self.name = name</a:t>
            </a:r>
            <a:r>
              <a:rPr lang="en-US" altLang="en-US" sz="2800" dirty="0"/>
              <a:t> creates the attribute </a:t>
            </a:r>
            <a:r>
              <a:rPr lang="en-US" altLang="en-US" sz="2800" dirty="0">
                <a:latin typeface="Lucida Console" panose="020B0609040504020204" pitchFamily="49" charset="0"/>
              </a:rPr>
              <a:t>name</a:t>
            </a:r>
            <a:r>
              <a:rPr lang="en-US" altLang="en-US" sz="2800" dirty="0"/>
              <a:t> for object and sets to </a:t>
            </a:r>
            <a:r>
              <a:rPr lang="en-US" altLang="en-US" sz="2800" dirty="0">
                <a:latin typeface="Lucida Console" panose="020B0609040504020204" pitchFamily="49" charset="0"/>
              </a:rPr>
              <a:t>"</a:t>
            </a:r>
            <a:r>
              <a:rPr lang="en-US" altLang="en-US" sz="2800" dirty="0" err="1">
                <a:latin typeface="Lucida Console" panose="020B0609040504020204" pitchFamily="49" charset="0"/>
              </a:rPr>
              <a:t>Poochie</a:t>
            </a:r>
            <a:r>
              <a:rPr lang="en-US" altLang="en-US" sz="2800" dirty="0">
                <a:latin typeface="Lucida Console" panose="020B0609040504020204" pitchFamily="49" charset="0"/>
              </a:rPr>
              <a:t>"</a:t>
            </a:r>
          </a:p>
          <a:p>
            <a:pPr lvl="1" eaLnBrk="1" hangingPunct="1"/>
            <a:r>
              <a:rPr lang="en-US" altLang="en-US" sz="2800" dirty="0">
                <a:latin typeface="Lucida Console" panose="020B0609040504020204" pitchFamily="49" charset="0"/>
              </a:rPr>
              <a:t>crit1</a:t>
            </a:r>
            <a:r>
              <a:rPr lang="en-US" altLang="en-US" sz="2800" dirty="0"/>
              <a:t> gets new </a:t>
            </a:r>
            <a:r>
              <a:rPr lang="en-US" altLang="en-US" sz="2800" dirty="0">
                <a:latin typeface="Lucida Console" panose="020B0609040504020204" pitchFamily="49" charset="0"/>
                <a:cs typeface="Courier New" panose="02070309020205020404" pitchFamily="49" charset="0"/>
              </a:rPr>
              <a:t>Critter</a:t>
            </a:r>
            <a:r>
              <a:rPr lang="en-US" altLang="en-US" sz="2800" dirty="0"/>
              <a:t> object</a:t>
            </a:r>
          </a:p>
        </p:txBody>
      </p:sp>
    </p:spTree>
    <p:extLst>
      <p:ext uri="{BB962C8B-B14F-4D97-AF65-F5344CB8AC3E}">
        <p14:creationId xmlns:p14="http://schemas.microsoft.com/office/powerpoint/2010/main" val="189161933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7" name="Rectangle 1026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Accessing Attributes</a:t>
            </a:r>
          </a:p>
        </p:txBody>
      </p:sp>
      <p:sp>
        <p:nvSpPr>
          <p:cNvPr id="39938" name="Rectangle 1027"/>
          <p:cNvSpPr>
            <a:spLocks noGrp="1" noChangeArrowheads="1"/>
          </p:cNvSpPr>
          <p:nvPr>
            <p:ph idx="1"/>
          </p:nvPr>
        </p:nvSpPr>
        <p:spPr>
          <a:xfrm>
            <a:off x="601662" y="914400"/>
            <a:ext cx="8534400" cy="5943600"/>
          </a:xfrm>
        </p:spPr>
        <p:txBody>
          <a:bodyPr/>
          <a:lstStyle/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class Critter(object):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latin typeface="Lucida Console" panose="020B0609040504020204" pitchFamily="49" charset="0"/>
              </a:rPr>
              <a:t>__(self, name):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  self.name = name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talk(self):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        print ("Hi. I'm", self.name, "\n")</a:t>
            </a:r>
          </a:p>
          <a:p>
            <a:pPr eaLnBrk="1" hangingPunct="1">
              <a:spcBef>
                <a:spcPts val="0"/>
              </a:spcBef>
              <a:buNone/>
            </a:pPr>
            <a:endParaRPr lang="en-US" altLang="en-US" sz="2400" dirty="0"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crit1 = Critter("</a:t>
            </a:r>
            <a:r>
              <a:rPr lang="en-US" altLang="en-US" sz="2400" dirty="0" err="1">
                <a:latin typeface="Lucida Console" panose="020B0609040504020204" pitchFamily="49" charset="0"/>
              </a:rPr>
              <a:t>Poochie</a:t>
            </a:r>
            <a:r>
              <a:rPr lang="en-US" altLang="ja-JP" sz="2400" dirty="0">
                <a:latin typeface="Lucida Console" panose="020B0609040504020204" pitchFamily="49" charset="0"/>
              </a:rPr>
              <a:t>") 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crit1.talk()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print (crit1.name)</a:t>
            </a:r>
          </a:p>
          <a:p>
            <a:pPr eaLnBrk="1" hangingPunct="1">
              <a:buFontTx/>
              <a:buNone/>
            </a:pPr>
            <a:endParaRPr lang="en-US" altLang="en-US" sz="2000" dirty="0">
              <a:latin typeface="Courier New" pitchFamily="49" charset="0"/>
            </a:endParaRPr>
          </a:p>
          <a:p>
            <a:pPr eaLnBrk="1" hangingPunct="1"/>
            <a:r>
              <a:rPr lang="en-US" altLang="en-US" sz="3200" dirty="0"/>
              <a:t>Accessing attributes using methods:  talk() </a:t>
            </a:r>
          </a:p>
          <a:p>
            <a:pPr lvl="1" eaLnBrk="1" hangingPunct="1"/>
            <a:r>
              <a:rPr lang="en-US" altLang="en-US" sz="2800" dirty="0"/>
              <a:t>Uses a</a:t>
            </a:r>
            <a:r>
              <a:rPr lang="en-US" altLang="en-US" dirty="0"/>
              <a:t> </a:t>
            </a:r>
            <a:r>
              <a:rPr lang="en-US" altLang="en-US" sz="2800" dirty="0">
                <a:latin typeface="Lucida Console" panose="020B0609040504020204" pitchFamily="49" charset="0"/>
              </a:rPr>
              <a:t>Critter</a:t>
            </a:r>
            <a:r>
              <a:rPr lang="en-US" altLang="en-US" dirty="0"/>
              <a:t> </a:t>
            </a:r>
            <a:r>
              <a:rPr lang="en-US" altLang="en-US" sz="2800" dirty="0"/>
              <a:t>object</a:t>
            </a:r>
            <a:r>
              <a:rPr lang="ja-JP" altLang="en-US" sz="2800" dirty="0"/>
              <a:t>’</a:t>
            </a:r>
            <a:r>
              <a:rPr lang="en-US" altLang="ja-JP" sz="2800" dirty="0"/>
              <a:t>s</a:t>
            </a:r>
            <a:r>
              <a:rPr lang="en-US" altLang="ja-JP" dirty="0"/>
              <a:t> </a:t>
            </a:r>
            <a:r>
              <a:rPr lang="en-US" altLang="ja-JP" sz="2800" dirty="0">
                <a:latin typeface="Lucida Console" panose="020B0609040504020204" pitchFamily="49" charset="0"/>
              </a:rPr>
              <a:t>name</a:t>
            </a:r>
            <a:r>
              <a:rPr lang="en-US" altLang="ja-JP" dirty="0"/>
              <a:t> </a:t>
            </a:r>
            <a:r>
              <a:rPr lang="en-US" altLang="ja-JP" sz="2800" dirty="0"/>
              <a:t>attribute</a:t>
            </a:r>
          </a:p>
          <a:p>
            <a:pPr lvl="1" eaLnBrk="1" hangingPunct="1"/>
            <a:r>
              <a:rPr lang="en-US" altLang="en-US" sz="2800" dirty="0"/>
              <a:t>Receives reference to the object itself into </a:t>
            </a:r>
            <a:r>
              <a:rPr lang="en-US" altLang="en-US" sz="2800" dirty="0">
                <a:latin typeface="Lucida Console" panose="020B0609040504020204" pitchFamily="49" charset="0"/>
              </a:rPr>
              <a:t>self</a:t>
            </a:r>
            <a:r>
              <a:rPr lang="en-US" altLang="en-US" dirty="0"/>
              <a:t> </a:t>
            </a:r>
          </a:p>
          <a:p>
            <a:pPr eaLnBrk="1" hangingPunct="1"/>
            <a:r>
              <a:rPr lang="en-US" altLang="en-US" sz="3200" dirty="0"/>
              <a:t>Accessing Attributes Directly: </a:t>
            </a:r>
            <a:r>
              <a:rPr lang="en-US" altLang="en-US" sz="2800" dirty="0"/>
              <a:t>crit1.name</a:t>
            </a:r>
          </a:p>
        </p:txBody>
      </p:sp>
    </p:spTree>
    <p:extLst>
      <p:ext uri="{BB962C8B-B14F-4D97-AF65-F5344CB8AC3E}">
        <p14:creationId xmlns:p14="http://schemas.microsoft.com/office/powerpoint/2010/main" val="119197191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77862" y="838200"/>
            <a:ext cx="8305800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% cat class0.py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class Puppy(object):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color = 0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__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__(self, name, color):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  self.name = name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  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Puppy.color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= color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puppy1 = Puppy("Max", "brown")</a:t>
            </a:r>
          </a:p>
        </p:txBody>
      </p:sp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  <a:cs typeface="Times New Roman" pitchFamily="18" charset="0"/>
              </a:rPr>
              <a:t>Creating Classes for Objects</a:t>
            </a:r>
            <a:endParaRPr lang="en-US" altLang="en-US" sz="4400" dirty="0">
              <a:latin typeface="Elephant" panose="02020904090505020303" pitchFamily="18" charset="0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6384980" y="1828800"/>
            <a:ext cx="2370083" cy="1371600"/>
          </a:xfrm>
          <a:prstGeom prst="wedgeRoundRectCallout">
            <a:avLst>
              <a:gd name="adj1" fmla="val -108580"/>
              <a:gd name="adj2" fmla="val -23853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lnSpc>
                <a:spcPct val="95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This creates an instance attribute.</a:t>
            </a:r>
          </a:p>
        </p:txBody>
      </p:sp>
      <p:sp>
        <p:nvSpPr>
          <p:cNvPr id="8" name="Rounded Rectangular Callout 7"/>
          <p:cNvSpPr/>
          <p:nvPr/>
        </p:nvSpPr>
        <p:spPr bwMode="auto">
          <a:xfrm>
            <a:off x="5013380" y="3434255"/>
            <a:ext cx="3699641" cy="1975945"/>
          </a:xfrm>
          <a:prstGeom prst="wedgeRoundRectCallout">
            <a:avLst>
              <a:gd name="adj1" fmla="val -101800"/>
              <a:gd name="adj2" fmla="val -95192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This changes the class attribute (because it accesses through Puppy, self).</a:t>
            </a: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5883110" y="3200400"/>
            <a:ext cx="2330670" cy="1143000"/>
          </a:xfrm>
          <a:prstGeom prst="wedgeRoundRectCallout">
            <a:avLst>
              <a:gd name="adj1" fmla="val -224161"/>
              <a:gd name="adj2" fmla="val -80895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This is an instantiation.</a:t>
            </a:r>
          </a:p>
        </p:txBody>
      </p:sp>
      <p:sp>
        <p:nvSpPr>
          <p:cNvPr id="12" name="Rounded Rectangular Callout 11"/>
          <p:cNvSpPr/>
          <p:nvPr/>
        </p:nvSpPr>
        <p:spPr bwMode="auto">
          <a:xfrm>
            <a:off x="6240462" y="2971800"/>
            <a:ext cx="2843048" cy="990600"/>
          </a:xfrm>
          <a:prstGeom prst="wedgeRoundRectCallout">
            <a:avLst>
              <a:gd name="adj1" fmla="val -167236"/>
              <a:gd name="adj2" fmla="val -150763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__</a:t>
            </a:r>
            <a:r>
              <a:rPr lang="en-US" altLang="en-US" sz="2800" b="1" dirty="0" err="1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init</a:t>
            </a: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__ is a special </a:t>
            </a:r>
            <a:r>
              <a:rPr lang="en-US" altLang="en-US" sz="2800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 </a:t>
            </a: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method.</a:t>
            </a:r>
          </a:p>
        </p:txBody>
      </p:sp>
      <p:sp>
        <p:nvSpPr>
          <p:cNvPr id="13" name="Rounded Rectangular Callout 12"/>
          <p:cNvSpPr/>
          <p:nvPr/>
        </p:nvSpPr>
        <p:spPr bwMode="auto">
          <a:xfrm>
            <a:off x="3421062" y="3962400"/>
            <a:ext cx="2286000" cy="1981200"/>
          </a:xfrm>
          <a:prstGeom prst="wedgeRoundRectCallout">
            <a:avLst>
              <a:gd name="adj1" fmla="val -21533"/>
              <a:gd name="adj2" fmla="val -148771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This first argument is for self referencing.</a:t>
            </a:r>
          </a:p>
        </p:txBody>
      </p:sp>
      <p:sp>
        <p:nvSpPr>
          <p:cNvPr id="14" name="Rounded Rectangular Callout 13"/>
          <p:cNvSpPr/>
          <p:nvPr/>
        </p:nvSpPr>
        <p:spPr bwMode="auto">
          <a:xfrm>
            <a:off x="4335462" y="685800"/>
            <a:ext cx="2362200" cy="990600"/>
          </a:xfrm>
          <a:prstGeom prst="wedgeRoundRectCallout">
            <a:avLst>
              <a:gd name="adj1" fmla="val -100091"/>
              <a:gd name="adj2" fmla="val 41681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Classes</a:t>
            </a:r>
            <a:r>
              <a:rPr lang="en-US" altLang="en-US" sz="2800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 have </a:t>
            </a: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attributes.</a:t>
            </a:r>
          </a:p>
        </p:txBody>
      </p:sp>
      <p:sp>
        <p:nvSpPr>
          <p:cNvPr id="11" name="Rounded Rectangular Callout 10"/>
          <p:cNvSpPr/>
          <p:nvPr/>
        </p:nvSpPr>
        <p:spPr bwMode="auto">
          <a:xfrm>
            <a:off x="6721310" y="685800"/>
            <a:ext cx="2362200" cy="990600"/>
          </a:xfrm>
          <a:prstGeom prst="wedgeRoundRectCallout">
            <a:avLst>
              <a:gd name="adj1" fmla="val -243711"/>
              <a:gd name="adj2" fmla="val 63575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Classes</a:t>
            </a:r>
            <a:r>
              <a:rPr lang="en-US" altLang="en-US" sz="2800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 have </a:t>
            </a: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methods.</a:t>
            </a:r>
          </a:p>
        </p:txBody>
      </p:sp>
    </p:spTree>
    <p:extLst>
      <p:ext uri="{BB962C8B-B14F-4D97-AF65-F5344CB8AC3E}">
        <p14:creationId xmlns:p14="http://schemas.microsoft.com/office/powerpoint/2010/main" val="38682003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1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1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7" grpId="1" animBg="1"/>
      <p:bldP spid="8" grpId="0" animBg="1"/>
      <p:bldP spid="8" grpId="1" animBg="1"/>
      <p:bldP spid="9" grpId="0" animBg="1"/>
      <p:bldP spid="12" grpId="0" animBg="1"/>
      <p:bldP spid="12" grpId="1" animBg="1"/>
      <p:bldP spid="13" grpId="0" animBg="1"/>
      <p:bldP spid="13" grpId="1" animBg="1"/>
      <p:bldP spid="14" grpId="0" animBg="1"/>
      <p:bldP spid="14" grpId="1" animBg="1"/>
      <p:bldP spid="11" grpId="0" animBg="1"/>
      <p:bldP spid="11" grpId="1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677862" y="838200"/>
            <a:ext cx="8305800" cy="586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% cat class0.py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class Puppy(object):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color = 0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__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__(self, name, color):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  self.name = name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  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Puppy.color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= color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puppy1 = Puppy("Max", "brown")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print(Puppy);   print(</a:t>
            </a:r>
            <a:r>
              <a:rPr lang="en-US" altLang="en-US" sz="2200" kern="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Puppy.color</a:t>
            </a: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print(puppy1);  print(puppy1.color)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puppy2 = Puppy("Ruby", "yellow")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print(Puppy);   print(</a:t>
            </a:r>
            <a:r>
              <a:rPr lang="en-US" altLang="en-US" sz="2200" kern="0" dirty="0" err="1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Puppy.color</a:t>
            </a:r>
            <a:r>
              <a:rPr lang="en-US" altLang="en-US" sz="2200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print(puppy1);  print(puppy1.color)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% python3 class0.py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&lt;class '__</a:t>
            </a:r>
            <a:r>
              <a:rPr lang="en-US" altLang="en-US" sz="2200" kern="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main__.Puppy</a:t>
            </a: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brown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&lt;__</a:t>
            </a:r>
            <a:r>
              <a:rPr lang="en-US" altLang="en-US" sz="2200" kern="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main__.Puppy</a:t>
            </a: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object at 0x6ffffc8bd68&gt;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brown</a:t>
            </a:r>
            <a:endParaRPr lang="en-US" altLang="en-US" sz="2200" kern="0" dirty="0">
              <a:solidFill>
                <a:srgbClr val="FFFFF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  <a:cs typeface="Times New Roman" pitchFamily="18" charset="0"/>
              </a:rPr>
              <a:t>Creating Classes for Objects</a:t>
            </a:r>
            <a:endParaRPr lang="en-US" altLang="en-US" sz="4400" dirty="0">
              <a:latin typeface="Elephant" panose="020209040905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639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5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77862" y="838200"/>
            <a:ext cx="83058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defTabSz="91440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% cat class0.py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class Puppy(object):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color = 0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__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__(self, name, color):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  self.name = name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   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Puppy.color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= color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puppy1 = Puppy("Max", "brown")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print(Puppy);   print(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Puppy.color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print(puppy1);  print(puppy1.color)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puppy2 = Puppy("Ruby", "yellow")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print(Puppy);   print(puppy1.color)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print(puppy1);  print(puppy1.name)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% python3 class0.py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&lt;class '__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main__.Puppy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'&gt;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brown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&lt;__</a:t>
            </a:r>
            <a:r>
              <a:rPr lang="en-US" altLang="en-US" sz="2200" kern="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main__.Puppy</a:t>
            </a: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 object at 0x6ffffc8bd68&gt;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latin typeface="Lucida Console" panose="020B0609040504020204" pitchFamily="49" charset="0"/>
                <a:cs typeface="Courier New" panose="02070309020205020404" pitchFamily="49" charset="0"/>
              </a:rPr>
              <a:t>brown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&lt;class '__</a:t>
            </a:r>
            <a:r>
              <a:rPr lang="en-US" altLang="en-US" sz="2200" kern="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main__.Puppy</a:t>
            </a: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yellow</a:t>
            </a:r>
          </a:p>
          <a:p>
            <a:pPr marL="342900" lvl="1" indent="-342900" defTabSz="914400" eaLnBrk="1" hangingPunct="1">
              <a:lnSpc>
                <a:spcPct val="78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&lt;__</a:t>
            </a:r>
            <a:r>
              <a:rPr lang="en-US" altLang="en-US" sz="2200" kern="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main__.Puppy</a:t>
            </a: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object at 0x6ffffc8bd68&gt;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2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Max</a:t>
            </a:r>
          </a:p>
        </p:txBody>
      </p:sp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  <a:cs typeface="Times New Roman" pitchFamily="18" charset="0"/>
              </a:rPr>
              <a:t>Creating Classes for Objects</a:t>
            </a:r>
            <a:endParaRPr lang="en-US" altLang="en-US" sz="4400" dirty="0">
              <a:latin typeface="Elephant" panose="02020904090505020303" pitchFamily="18" charset="0"/>
            </a:endParaRPr>
          </a:p>
        </p:txBody>
      </p:sp>
      <p:sp>
        <p:nvSpPr>
          <p:cNvPr id="4" name="Rounded Rectangular Callout 3"/>
          <p:cNvSpPr/>
          <p:nvPr/>
        </p:nvSpPr>
        <p:spPr bwMode="auto">
          <a:xfrm>
            <a:off x="5097462" y="4572000"/>
            <a:ext cx="3854670" cy="990600"/>
          </a:xfrm>
          <a:prstGeom prst="wedgeRoundRectCallout">
            <a:avLst>
              <a:gd name="adj1" fmla="val -140441"/>
              <a:gd name="adj2" fmla="val 108309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ctr" anchorCtr="1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puppy2 has changed puppy1’s attribute.</a:t>
            </a:r>
          </a:p>
        </p:txBody>
      </p:sp>
      <p:sp>
        <p:nvSpPr>
          <p:cNvPr id="5" name="Rounded Rectangular Callout 4"/>
          <p:cNvSpPr/>
          <p:nvPr/>
        </p:nvSpPr>
        <p:spPr bwMode="auto">
          <a:xfrm>
            <a:off x="5021262" y="5562600"/>
            <a:ext cx="3962400" cy="609600"/>
          </a:xfrm>
          <a:prstGeom prst="wedgeRoundRectCallout">
            <a:avLst>
              <a:gd name="adj1" fmla="val -144020"/>
              <a:gd name="adj2" fmla="val 137467"/>
              <a:gd name="adj3" fmla="val 16667"/>
            </a:avLst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4572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en-US" sz="2800" b="1" dirty="0">
                <a:solidFill>
                  <a:srgbClr val="000000"/>
                </a:solidFill>
                <a:latin typeface="Times New Roman" pitchFamily="18" charset="0"/>
                <a:ea typeface="MS PGothic" pitchFamily="34" charset="-128"/>
              </a:rPr>
              <a:t>But not its local variable.</a:t>
            </a:r>
          </a:p>
        </p:txBody>
      </p:sp>
    </p:spTree>
    <p:extLst>
      <p:ext uri="{BB962C8B-B14F-4D97-AF65-F5344CB8AC3E}">
        <p14:creationId xmlns:p14="http://schemas.microsoft.com/office/powerpoint/2010/main" val="3546949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1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</p:bld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  <a:cs typeface="Times New Roman" pitchFamily="18" charset="0"/>
              </a:rPr>
              <a:t>Creating Classes for Objects</a:t>
            </a:r>
            <a:endParaRPr lang="en-US" altLang="en-US" sz="4400" dirty="0">
              <a:latin typeface="Elephant" panose="02020904090505020303" pitchFamily="18" charset="0"/>
            </a:endParaRPr>
          </a:p>
        </p:txBody>
      </p:sp>
      <p:sp>
        <p:nvSpPr>
          <p:cNvPr id="24578" name="Content Placeholder 2"/>
          <p:cNvSpPr>
            <a:spLocks noGrp="1"/>
          </p:cNvSpPr>
          <p:nvPr>
            <p:ph idx="1"/>
          </p:nvPr>
        </p:nvSpPr>
        <p:spPr>
          <a:xfrm>
            <a:off x="677862" y="838200"/>
            <a:ext cx="8305800" cy="5562600"/>
          </a:xfrm>
        </p:spPr>
        <p:txBody>
          <a:bodyPr/>
          <a:lstStyle/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% cat class1.py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class Puppy(object):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	 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__(self, name, color):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self.name = name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     </a:t>
            </a:r>
            <a:r>
              <a:rPr lang="en-US" altLang="en-US" sz="2400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self.color</a:t>
            </a:r>
            <a:r>
              <a:rPr lang="en-US" altLang="en-US" sz="2400" dirty="0">
                <a:latin typeface="Lucida Console" panose="020B0609040504020204" pitchFamily="49" charset="0"/>
                <a:cs typeface="Courier New" panose="02070309020205020404" pitchFamily="49" charset="0"/>
              </a:rPr>
              <a:t> = color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	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bark(self):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      print ("I am", </a:t>
            </a:r>
            <a:r>
              <a:rPr lang="en-US" altLang="en-US" dirty="0" err="1">
                <a:latin typeface="Lucida Console" panose="020B0609040504020204" pitchFamily="49" charset="0"/>
                <a:cs typeface="Courier New" panose="02070309020205020404" pitchFamily="49" charset="0"/>
              </a:rPr>
              <a:t>self.color</a:t>
            </a: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, self.name)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puppy1 = Puppy("Max", "brown")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puppy2 = Puppy("Ruby", "yellow")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puppy1.bark()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puppy2.bark()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% python3 class1.py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 am brown Max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 am yellow Ruby</a:t>
            </a:r>
          </a:p>
          <a:p>
            <a:pPr marL="342900" lvl="1" indent="-342900" eaLnBrk="1" hangingPunct="1"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dirty="0">
                <a:latin typeface="Lucida Console" panose="020B0609040504020204" pitchFamily="49" charset="0"/>
                <a:cs typeface="Courier New" panose="02070309020205020404" pitchFamily="49" charset="0"/>
              </a:rPr>
              <a:t>%</a:t>
            </a:r>
          </a:p>
        </p:txBody>
      </p:sp>
    </p:spTree>
    <p:extLst>
      <p:ext uri="{BB962C8B-B14F-4D97-AF65-F5344CB8AC3E}">
        <p14:creationId xmlns:p14="http://schemas.microsoft.com/office/powerpoint/2010/main" val="900736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57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57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57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578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  <p:subTnLst>
                                    <p:animClr clrSpc="rgb" dir="cw">
                                      <p:cBhvr override="childStyle">
                                        <p:cTn dur="1" fill="hold" display="0" masterRel="nextClick" afterEffect="1"/>
                                        <p:tgtEl>
                                          <p:spTgt spid="2457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ppt_c</p:attrName>
                                        </p:attrNameLst>
                                      </p:cBhvr>
                                      <p:to>
                                        <a:schemeClr val="tx2"/>
                                      </p:to>
                                    </p:animClr>
                                  </p:sub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8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77862" y="0"/>
            <a:ext cx="87630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Lns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=open("offeredAtNSYSU.py").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readlines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in range(22): print(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Lns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],end="")</a:t>
            </a:r>
          </a:p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auto">
          <a:xfrm>
            <a:off x="677862" y="0"/>
            <a:ext cx="9144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600" kern="0" spc="-70" dirty="0">
              <a:solidFill>
                <a:srgbClr val="000000">
                  <a:lumMod val="85000"/>
                  <a:lumOff val="1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600" kern="0" spc="-70" dirty="0">
              <a:solidFill>
                <a:srgbClr val="000000">
                  <a:lumMod val="85000"/>
                  <a:lumOff val="1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91850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77862" y="0"/>
            <a:ext cx="9525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Lns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=open("offeredAtNSYSU.py").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readlines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in range(22): print(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Lns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],end="")</a:t>
            </a:r>
          </a:p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#A university class only becomes a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#real thing when some students join it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z="2600" kern="0" spc="-7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__(</a:t>
            </a:r>
            <a:r>
              <a:rPr lang="en-US" altLang="en-US" sz="2600" kern="0" spc="-7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self,color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b="1" kern="0" spc="-70" dirty="0" err="1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self.mask</a:t>
            </a:r>
            <a:r>
              <a:rPr lang="en-US" altLang="en-US" sz="2600" kern="0" spc="-70" dirty="0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removeMask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(self)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self.mask</a:t>
            </a:r>
            <a:r>
              <a:rPr lang="en-US" altLang="en-US" sz="2600" kern="0" spc="-70" dirty="0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=None</a:t>
            </a:r>
            <a:endParaRPr lang="en-US" altLang="en-US" sz="2600" kern="0" spc="-70" dirty="0">
              <a:solidFill>
                <a:srgbClr val="00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leaveRoom</a:t>
            </a:r>
            <a:r>
              <a:rPr lang="en-US" altLang="en-US" sz="2600" kern="0" spc="-70" dirty="0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(self)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not</a:t>
            </a:r>
            <a:r>
              <a:rPr lang="en-US" altLang="en-US" sz="2600" b="1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=False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600" kern="0" spc="-70" dirty="0" err="1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self,RememberPutBack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not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CSE282.handSpray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print("Used.")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b="1" kern="0" spc="-70" dirty="0" err="1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self.used</a:t>
            </a:r>
            <a:r>
              <a:rPr lang="en-US" altLang="en-US" sz="2600" b="1" kern="0" spc="-70" dirty="0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  <a:r>
              <a:rPr lang="en-US" altLang="en-US" sz="2600" kern="0" spc="-70" dirty="0">
                <a:solidFill>
                  <a:srgbClr val="C3436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#&lt;=A new attribute</a:t>
            </a:r>
          </a:p>
        </p:txBody>
      </p:sp>
    </p:spTree>
    <p:extLst>
      <p:ext uri="{BB962C8B-B14F-4D97-AF65-F5344CB8AC3E}">
        <p14:creationId xmlns:p14="http://schemas.microsoft.com/office/powerpoint/2010/main" val="887441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25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25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75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25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25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25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25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0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25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25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25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250"/>
                            </p:stCondLst>
                            <p:childTnLst>
                              <p:par>
                                <p:cTn id="4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25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500"/>
                            </p:stCondLst>
                            <p:childTnLst>
                              <p:par>
                                <p:cTn id="4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25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750"/>
                            </p:stCondLst>
                            <p:childTnLst>
                              <p:par>
                                <p:cTn id="4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25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000"/>
                            </p:stCondLst>
                            <p:childTnLst>
                              <p:par>
                                <p:cTn id="5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25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250"/>
                            </p:stCondLst>
                            <p:childTnLst>
                              <p:par>
                                <p:cTn id="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25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25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750"/>
                            </p:stCondLst>
                            <p:childTnLst>
                              <p:par>
                                <p:cTn id="6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25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4000"/>
                            </p:stCondLst>
                            <p:childTnLst>
                              <p:par>
                                <p:cTn id="6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25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4250"/>
                            </p:stCondLst>
                            <p:childTnLst>
                              <p:par>
                                <p:cTn id="7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5" dur="25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500"/>
                            </p:stCondLst>
                            <p:childTnLst>
                              <p:par>
                                <p:cTn id="7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250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750"/>
                            </p:stCondLst>
                            <p:childTnLst>
                              <p:par>
                                <p:cTn id="8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250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77862" y="0"/>
            <a:ext cx="9525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for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in range(22): print(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Lns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],end="")</a:t>
            </a:r>
          </a:p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#A university class only becomes a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#real thing when some students join it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z="2600" kern="0" spc="-7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__(</a:t>
            </a:r>
            <a:r>
              <a:rPr lang="en-US" altLang="en-US" sz="2600" kern="0" spc="-7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self,color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b="1" kern="0" spc="-70" dirty="0" err="1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self.mask</a:t>
            </a:r>
            <a:r>
              <a:rPr lang="en-US" altLang="en-US" sz="2600" kern="0" spc="-70" dirty="0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removeMask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(self)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self.mask</a:t>
            </a:r>
            <a:r>
              <a:rPr lang="en-US" altLang="en-US" sz="2600" kern="0" spc="-70" dirty="0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=None</a:t>
            </a:r>
            <a:endParaRPr lang="en-US" altLang="en-US" sz="2600" kern="0" spc="-70" dirty="0">
              <a:solidFill>
                <a:srgbClr val="00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leaveRoom</a:t>
            </a:r>
            <a:r>
              <a:rPr lang="en-US" altLang="en-US" sz="2600" kern="0" spc="-70" dirty="0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(self)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not</a:t>
            </a:r>
            <a:r>
              <a:rPr lang="en-US" altLang="en-US" sz="2600" b="1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=False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600" kern="0" spc="-70" dirty="0" err="1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self,RememberPutBack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not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CSE282.handSpray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print("Used.")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b="1" kern="0" spc="-70" dirty="0" err="1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self.used</a:t>
            </a:r>
            <a:r>
              <a:rPr lang="en-US" altLang="en-US" sz="2600" b="1" kern="0" spc="-70" dirty="0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  <a:r>
              <a:rPr lang="en-US" altLang="en-US" sz="2600" kern="0" spc="-70" dirty="0">
                <a:solidFill>
                  <a:srgbClr val="C3436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#&lt;=A new attribute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CSE282.handSpray=</a:t>
            </a:r>
            <a:r>
              <a:rPr lang="en-US" altLang="en-US" sz="2600" kern="0" spc="-7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RememberPutBack</a:t>
            </a:r>
            <a:endParaRPr lang="en-US" altLang="en-US" sz="2600" kern="0" spc="-70" dirty="0">
              <a:solidFill>
                <a:srgbClr val="FF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407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77862" y="0"/>
            <a:ext cx="9525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</a:p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#A university class only becomes a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#real thing when some students join it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z="2600" kern="0" spc="-7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__(</a:t>
            </a:r>
            <a:r>
              <a:rPr lang="en-US" altLang="en-US" sz="2600" kern="0" spc="-7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self,color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b="1" kern="0" spc="-70" dirty="0" err="1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self.mask</a:t>
            </a:r>
            <a:r>
              <a:rPr lang="en-US" altLang="en-US" sz="2600" kern="0" spc="-70" dirty="0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removeMask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(self)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self.mask</a:t>
            </a:r>
            <a:r>
              <a:rPr lang="en-US" altLang="en-US" sz="2600" kern="0" spc="-70" dirty="0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=None</a:t>
            </a:r>
            <a:endParaRPr lang="en-US" altLang="en-US" sz="2600" kern="0" spc="-70" dirty="0">
              <a:solidFill>
                <a:srgbClr val="00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leaveRoom</a:t>
            </a:r>
            <a:r>
              <a:rPr lang="en-US" altLang="en-US" sz="2600" kern="0" spc="-70" dirty="0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(self)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not</a:t>
            </a:r>
            <a:r>
              <a:rPr lang="en-US" altLang="en-US" sz="2600" b="1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=False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600" kern="0" spc="-70" dirty="0" err="1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self,RememberPutBack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not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CSE282.handSpray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print("Used.")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b="1" kern="0" spc="-70" dirty="0" err="1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self.used</a:t>
            </a:r>
            <a:r>
              <a:rPr lang="en-US" altLang="en-US" sz="2600" b="1" kern="0" spc="-70" dirty="0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  <a:r>
              <a:rPr lang="en-US" altLang="en-US" sz="2600" kern="0" spc="-70" dirty="0">
                <a:solidFill>
                  <a:srgbClr val="C3436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#&lt;=A new attribute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CSE282.handSpray=</a:t>
            </a:r>
            <a:r>
              <a:rPr lang="en-US" altLang="en-US" sz="2600" kern="0" spc="-7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RememberPutBack</a:t>
            </a:r>
            <a:endParaRPr lang="en-US" altLang="en-US" sz="2600" kern="0" spc="-70" dirty="0">
              <a:solidFill>
                <a:srgbClr val="FF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else: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Can't. It was taken.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2863242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Content Placeholder 4"/>
          <p:cNvSpPr>
            <a:spLocks noGrp="1"/>
          </p:cNvSpPr>
          <p:nvPr>
            <p:ph idx="1"/>
          </p:nvPr>
        </p:nvSpPr>
        <p:spPr>
          <a:xfrm>
            <a:off x="296862" y="956405"/>
            <a:ext cx="9144000" cy="989602"/>
          </a:xfrm>
        </p:spPr>
        <p:txBody>
          <a:bodyPr>
            <a:normAutofit/>
          </a:bodyPr>
          <a:lstStyle/>
          <a:p>
            <a:pPr marL="0" indent="0">
              <a:lnSpc>
                <a:spcPct val="85000"/>
              </a:lnSpc>
              <a:buNone/>
            </a:pPr>
            <a:r>
              <a:rPr lang="en-US" sz="3000" dirty="0"/>
              <a:t>What are these </a:t>
            </a:r>
            <a:r>
              <a:rPr lang="en-US" sz="3000" b="1" dirty="0">
                <a:solidFill>
                  <a:srgbClr val="FF0000"/>
                </a:solidFill>
              </a:rPr>
              <a:t>__...__</a:t>
            </a:r>
            <a:r>
              <a:rPr lang="en-US" sz="3000" dirty="0"/>
              <a:t>? </a:t>
            </a:r>
          </a:p>
        </p:txBody>
      </p:sp>
      <p:sp>
        <p:nvSpPr>
          <p:cNvPr id="4" name="Rectangle 3"/>
          <p:cNvSpPr/>
          <p:nvPr/>
        </p:nvSpPr>
        <p:spPr>
          <a:xfrm>
            <a:off x="296862" y="1810142"/>
            <a:ext cx="9144000" cy="504786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0" rtlCol="0" anchor="t" anchorCtr="0"/>
          <a:lstStyle/>
          <a:p>
            <a:pPr defTabSz="914400">
              <a:lnSpc>
                <a:spcPct val="95000"/>
              </a:lnSpc>
            </a:pPr>
            <a:r>
              <a:rPr lang="en-US" sz="26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</a:rPr>
              <a:t>   </a:t>
            </a:r>
            <a:r>
              <a:rPr lang="en-US" sz="2600" dirty="0">
                <a:solidFill>
                  <a:srgbClr val="FFFF00"/>
                </a:solidFill>
                <a:latin typeface="Lucida Console" panose="020B0609040504020204" pitchFamily="49" charset="0"/>
              </a:rPr>
              <a:t> import math as </a:t>
            </a:r>
            <a:r>
              <a:rPr lang="en-US" sz="2600" dirty="0" err="1">
                <a:solidFill>
                  <a:srgbClr val="FFFF00"/>
                </a:solidFill>
                <a:latin typeface="Lucida Console" panose="020B0609040504020204" pitchFamily="49" charset="0"/>
              </a:rPr>
              <a:t>myMath</a:t>
            </a:r>
            <a:endParaRPr lang="en-US" sz="2600" dirty="0">
              <a:solidFill>
                <a:srgbClr val="FFFF00"/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7000"/>
              </a:lnSpc>
            </a:pP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    </a:t>
            </a:r>
            <a:r>
              <a:rPr lang="en-US" sz="2600" dirty="0" err="1">
                <a:solidFill>
                  <a:prstClr val="white"/>
                </a:solidFill>
                <a:latin typeface="Lucida Console" panose="020B0609040504020204" pitchFamily="49" charset="0"/>
              </a:rPr>
              <a:t>dir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(</a:t>
            </a:r>
            <a:r>
              <a:rPr lang="en-US" sz="2600" dirty="0" err="1">
                <a:solidFill>
                  <a:prstClr val="white"/>
                </a:solidFill>
                <a:latin typeface="Lucida Console" panose="020B0609040504020204" pitchFamily="49" charset="0"/>
              </a:rPr>
              <a:t>myMath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>
              <a:lnSpc>
                <a:spcPct val="97000"/>
              </a:lnSpc>
            </a:pP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['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doc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2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,</a:t>
            </a:r>
            <a:r>
              <a:rPr lang="en-US" sz="2000" dirty="0">
                <a:solidFill>
                  <a:prstClr val="white"/>
                </a:solidFill>
                <a:latin typeface="Lucida Console" panose="020B0609040504020204" pitchFamily="49" charset="0"/>
              </a:rPr>
              <a:t> 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file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200" dirty="0">
                <a:solidFill>
                  <a:srgbClr val="FFFFFF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srgbClr val="FFFFFF"/>
                </a:solidFill>
                <a:latin typeface="Lucida Console" panose="020B0609040504020204" pitchFamily="49" charset="0"/>
              </a:rPr>
              <a:t>,</a:t>
            </a:r>
            <a:r>
              <a:rPr lang="en-US" sz="2000" dirty="0">
                <a:solidFill>
                  <a:prstClr val="white"/>
                </a:solidFill>
                <a:latin typeface="Lucida Console" panose="020B0609040504020204" pitchFamily="49" charset="0"/>
              </a:rPr>
              <a:t> 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loader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4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,</a:t>
            </a:r>
            <a:r>
              <a:rPr lang="en-US" sz="2000" dirty="0">
                <a:solidFill>
                  <a:prstClr val="white"/>
                </a:solidFill>
                <a:latin typeface="Lucida Console" panose="020B0609040504020204" pitchFamily="49" charset="0"/>
              </a:rPr>
              <a:t> 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name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4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</a:t>
            </a:r>
            <a:r>
              <a:rPr lang="en-US" sz="24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package__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spec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sz="2600" dirty="0">
                <a:solidFill>
                  <a:srgbClr val="FFFFFF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acos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acosh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asin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asinh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atan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'atan2',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atanh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'ceil',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copysign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'cos',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cosh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'degrees', 'e', 'erf',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erfc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exp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'expm1',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fabs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'factorial', 'floor',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fmo</a:t>
            </a:r>
            <a:r>
              <a:rPr lang="en-US" sz="2600" spc="-1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d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frex</a:t>
            </a:r>
            <a:r>
              <a:rPr lang="en-US" sz="2600" spc="-2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p</a:t>
            </a:r>
            <a:r>
              <a:rPr lang="en-US" sz="2600" spc="-2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</a:t>
            </a:r>
            <a:r>
              <a:rPr lang="en-US" sz="2400" spc="-2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2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fsum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 'gamma',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hypot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isfinit</a:t>
            </a:r>
            <a:r>
              <a:rPr lang="en-US" sz="2600" spc="-1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e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</a:t>
            </a:r>
            <a:r>
              <a:rPr lang="en-US" sz="20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isin</a:t>
            </a:r>
            <a:r>
              <a:rPr lang="en-US" sz="2600" spc="-1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</a:t>
            </a:r>
            <a:r>
              <a:rPr lang="en-US" sz="20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isnan</a:t>
            </a:r>
            <a:r>
              <a:rPr lang="en-US" sz="2600" spc="-4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ldexp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lgamma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'log', 'log10', 'log1p', 'log2',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modf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'pi', 'pow', 'radians', 'si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n</a:t>
            </a:r>
            <a:r>
              <a:rPr lang="en-US" sz="2600" spc="-4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sinh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sqrt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'tan',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tanh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trunc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]</a:t>
            </a:r>
          </a:p>
          <a:p>
            <a:pPr defTabSz="914400"/>
            <a:endParaRPr lang="en-US" sz="2600" spc="-20" dirty="0">
              <a:solidFill>
                <a:srgbClr val="FF9B9B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3969" y="195024"/>
            <a:ext cx="9726745" cy="685800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rgbClr val="0C77C3"/>
                </a:solidFill>
              </a:rPr>
              <a:t>The system variables in math</a:t>
            </a:r>
            <a:endParaRPr lang="en-US" sz="4800" dirty="0">
              <a:solidFill>
                <a:srgbClr val="0C77C3"/>
              </a:solidFill>
              <a:latin typeface="Agency FB" panose="020B0503020202020204" pitchFamily="34" charset="0"/>
            </a:endParaRPr>
          </a:p>
        </p:txBody>
      </p:sp>
      <p:sp>
        <p:nvSpPr>
          <p:cNvPr id="8" name="Rounded Rectangular Callout 7"/>
          <p:cNvSpPr/>
          <p:nvPr/>
        </p:nvSpPr>
        <p:spPr>
          <a:xfrm>
            <a:off x="308761" y="3619688"/>
            <a:ext cx="5571459" cy="1148316"/>
          </a:xfrm>
          <a:prstGeom prst="wedgeRoundRectCallout">
            <a:avLst>
              <a:gd name="adj1" fmla="val -37134"/>
              <a:gd name="adj2" fmla="val -101192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914400"/>
            <a:r>
              <a:rPr lang="en-US" sz="3200" dirty="0">
                <a:solidFill>
                  <a:prstClr val="white"/>
                </a:solidFill>
                <a:latin typeface="Calibri"/>
              </a:rPr>
              <a:t>This "</a:t>
            </a:r>
            <a:r>
              <a:rPr lang="en-US" sz="3200" dirty="0">
                <a:solidFill>
                  <a:srgbClr val="FF2C6B"/>
                </a:solidFill>
                <a:latin typeface="Corbel" panose="020B0503020204020204" pitchFamily="34" charset="0"/>
              </a:rPr>
              <a:t>_</a:t>
            </a:r>
            <a:r>
              <a:rPr lang="en-US" sz="1100" dirty="0">
                <a:solidFill>
                  <a:srgbClr val="FF2C6B"/>
                </a:solidFill>
                <a:latin typeface="Calibri"/>
              </a:rPr>
              <a:t> </a:t>
            </a:r>
            <a:r>
              <a:rPr lang="en-US" sz="3200" dirty="0">
                <a:solidFill>
                  <a:srgbClr val="FF2C6B"/>
                </a:solidFill>
                <a:latin typeface="Corbel" panose="020B0503020204020204" pitchFamily="34" charset="0"/>
              </a:rPr>
              <a:t>_</a:t>
            </a:r>
            <a:r>
              <a:rPr lang="en-US" sz="3200" dirty="0">
                <a:solidFill>
                  <a:prstClr val="white"/>
                </a:solidFill>
                <a:latin typeface="Calibri"/>
              </a:rPr>
              <a:t>" is a </a:t>
            </a:r>
            <a:r>
              <a:rPr lang="en-US" sz="3200" b="1" u="sng" dirty="0">
                <a:solidFill>
                  <a:srgbClr val="FFFF00"/>
                </a:solidFill>
                <a:latin typeface="Calibri"/>
              </a:rPr>
              <a:t>d</a:t>
            </a:r>
            <a:r>
              <a:rPr lang="en-US" sz="3200" b="1" dirty="0">
                <a:solidFill>
                  <a:srgbClr val="FFFF00"/>
                </a:solidFill>
                <a:latin typeface="Calibri"/>
              </a:rPr>
              <a:t>ouble </a:t>
            </a:r>
            <a:r>
              <a:rPr lang="en-US" sz="3200" b="1" u="sng" dirty="0">
                <a:solidFill>
                  <a:srgbClr val="FFFF00"/>
                </a:solidFill>
                <a:latin typeface="Calibri"/>
              </a:rPr>
              <a:t>under</a:t>
            </a:r>
            <a:r>
              <a:rPr lang="en-US" sz="3200" b="1" dirty="0">
                <a:solidFill>
                  <a:srgbClr val="FFFF00"/>
                </a:solidFill>
                <a:latin typeface="Calibri"/>
              </a:rPr>
              <a:t>line</a:t>
            </a:r>
            <a:r>
              <a:rPr lang="en-US" sz="3200" dirty="0">
                <a:solidFill>
                  <a:prstClr val="white"/>
                </a:solidFill>
                <a:latin typeface="Calibri"/>
              </a:rPr>
              <a:t>.</a:t>
            </a:r>
            <a:br>
              <a:rPr lang="en-US" sz="3200" dirty="0">
                <a:solidFill>
                  <a:prstClr val="white"/>
                </a:solidFill>
                <a:latin typeface="Calibri"/>
              </a:rPr>
            </a:br>
            <a:r>
              <a:rPr lang="en-US" sz="3200" dirty="0">
                <a:solidFill>
                  <a:prstClr val="white"/>
                </a:solidFill>
                <a:latin typeface="Calibri"/>
              </a:rPr>
              <a:t>Programmers call it a </a:t>
            </a:r>
            <a:r>
              <a:rPr lang="en-US" sz="3200" b="1" u="sng" dirty="0" err="1">
                <a:solidFill>
                  <a:srgbClr val="FFFF00"/>
                </a:solidFill>
                <a:latin typeface="Calibri"/>
              </a:rPr>
              <a:t>dunder</a:t>
            </a:r>
            <a:r>
              <a:rPr lang="en-US" sz="3200" dirty="0">
                <a:solidFill>
                  <a:prstClr val="white"/>
                </a:solidFill>
                <a:latin typeface="Calibri"/>
              </a:rPr>
              <a:t>.</a:t>
            </a:r>
          </a:p>
        </p:txBody>
      </p:sp>
      <p:sp>
        <p:nvSpPr>
          <p:cNvPr id="9" name="Rounded Rectangular Callout 8"/>
          <p:cNvSpPr/>
          <p:nvPr/>
        </p:nvSpPr>
        <p:spPr>
          <a:xfrm>
            <a:off x="4061288" y="5078283"/>
            <a:ext cx="5672469" cy="1148316"/>
          </a:xfrm>
          <a:prstGeom prst="wedgeRoundRectCallout">
            <a:avLst>
              <a:gd name="adj1" fmla="val -36849"/>
              <a:gd name="adj2" fmla="val -98686"/>
              <a:gd name="adj3" fmla="val 1666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 defTabSz="914400"/>
            <a:r>
              <a:rPr lang="en-US" sz="3200" spc="-50" dirty="0">
                <a:solidFill>
                  <a:prstClr val="white"/>
                </a:solidFill>
                <a:latin typeface="Calibri"/>
              </a:rPr>
              <a:t>Don</a:t>
            </a:r>
            <a:r>
              <a:rPr lang="en-US" sz="3200" dirty="0">
                <a:solidFill>
                  <a:prstClr val="white"/>
                </a:solidFill>
                <a:latin typeface="Calibri"/>
              </a:rPr>
              <a:t>'t </a:t>
            </a:r>
            <a:r>
              <a:rPr lang="en-US" sz="3200" dirty="0">
                <a:solidFill>
                  <a:srgbClr val="FFFF00"/>
                </a:solidFill>
                <a:latin typeface="Calibri"/>
              </a:rPr>
              <a:t>start</a:t>
            </a:r>
            <a:r>
              <a:rPr lang="en-US" sz="3200" dirty="0">
                <a:solidFill>
                  <a:prstClr val="white"/>
                </a:solidFill>
                <a:latin typeface="Calibri"/>
              </a:rPr>
              <a:t> </a:t>
            </a:r>
            <a:r>
              <a:rPr lang="en-US" sz="3200" spc="-50" dirty="0">
                <a:solidFill>
                  <a:prstClr val="white"/>
                </a:solidFill>
                <a:latin typeface="Calibri"/>
              </a:rPr>
              <a:t>or </a:t>
            </a:r>
            <a:r>
              <a:rPr lang="en-US" sz="3200" spc="-50" dirty="0">
                <a:solidFill>
                  <a:srgbClr val="FFFF00"/>
                </a:solidFill>
                <a:latin typeface="Calibri"/>
              </a:rPr>
              <a:t>end</a:t>
            </a:r>
            <a:r>
              <a:rPr lang="en-US" sz="3200" spc="-50" dirty="0">
                <a:solidFill>
                  <a:prstClr val="white"/>
                </a:solidFill>
                <a:latin typeface="Calibri"/>
              </a:rPr>
              <a:t> any of your own </a:t>
            </a:r>
            <a:r>
              <a:rPr lang="en-US" sz="3200" dirty="0">
                <a:solidFill>
                  <a:prstClr val="white"/>
                </a:solidFill>
                <a:latin typeface="Calibri"/>
              </a:rPr>
              <a:t>variable names with a </a:t>
            </a:r>
            <a:r>
              <a:rPr lang="en-US" sz="3200" dirty="0" err="1">
                <a:solidFill>
                  <a:prstClr val="white"/>
                </a:solidFill>
                <a:latin typeface="Calibri"/>
              </a:rPr>
              <a:t>dunder</a:t>
            </a:r>
            <a:r>
              <a:rPr lang="en-US" sz="3200" dirty="0">
                <a:solidFill>
                  <a:prstClr val="white"/>
                </a:solidFill>
                <a:latin typeface="Calibri"/>
              </a:rPr>
              <a:t>.</a:t>
            </a:r>
          </a:p>
        </p:txBody>
      </p:sp>
      <p:cxnSp>
        <p:nvCxnSpPr>
          <p:cNvPr id="12" name="Straight Connector 11"/>
          <p:cNvCxnSpPr/>
          <p:nvPr/>
        </p:nvCxnSpPr>
        <p:spPr>
          <a:xfrm>
            <a:off x="3378212" y="2232563"/>
            <a:ext cx="0" cy="365760"/>
          </a:xfrm>
          <a:prstGeom prst="line">
            <a:avLst/>
          </a:prstGeom>
          <a:ln w="38100">
            <a:solidFill>
              <a:srgbClr val="FFFF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1107183" y="6495128"/>
            <a:ext cx="0" cy="320040"/>
          </a:xfrm>
          <a:prstGeom prst="line">
            <a:avLst/>
          </a:prstGeom>
          <a:ln w="38100">
            <a:solidFill>
              <a:srgbClr val="FFFF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296863" y="1810142"/>
            <a:ext cx="984761" cy="50478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0" rtlCol="0" anchor="t" anchorCtr="0"/>
          <a:lstStyle/>
          <a:p>
            <a:pPr defTabSz="914400">
              <a:lnSpc>
                <a:spcPct val="95000"/>
              </a:lnSpc>
            </a:pPr>
            <a:r>
              <a:rPr lang="en-US" sz="26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>
              <a:lnSpc>
                <a:spcPct val="95000"/>
              </a:lnSpc>
            </a:pPr>
            <a:r>
              <a:rPr lang="en-US" sz="26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33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r>
              <a:rPr lang="en-US" sz="26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</a:rPr>
              <a:t>&gt;&gt;&gt;</a:t>
            </a:r>
            <a:endParaRPr lang="en-US" sz="2600" spc="-20" dirty="0">
              <a:solidFill>
                <a:srgbClr val="FF9B9B"/>
              </a:solidFill>
              <a:latin typeface="Lucida Console" panose="020B0609040504020204" pitchFamily="49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925278" y="1440874"/>
            <a:ext cx="5808858" cy="1429007"/>
            <a:chOff x="921310" y="1440873"/>
            <a:chExt cx="5808858" cy="1429007"/>
          </a:xfrm>
        </p:grpSpPr>
        <p:cxnSp>
          <p:nvCxnSpPr>
            <p:cNvPr id="3" name="Straight Arrow Connector 2"/>
            <p:cNvCxnSpPr/>
            <p:nvPr/>
          </p:nvCxnSpPr>
          <p:spPr>
            <a:xfrm>
              <a:off x="3842323" y="1440873"/>
              <a:ext cx="2887845" cy="1429007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/>
            <p:cNvCxnSpPr/>
            <p:nvPr/>
          </p:nvCxnSpPr>
          <p:spPr>
            <a:xfrm flipH="1">
              <a:off x="921310" y="1440873"/>
              <a:ext cx="2043563" cy="1424401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rapezoid 18">
            <a:extLst>
              <a:ext uri="{FF2B5EF4-FFF2-40B4-BE49-F238E27FC236}">
                <a16:creationId xmlns:a16="http://schemas.microsoft.com/office/drawing/2014/main" id="{0F5E1C9B-5364-4212-B6F6-314F2F3A4434}"/>
              </a:ext>
            </a:extLst>
          </p:cNvPr>
          <p:cNvSpPr>
            <a:spLocks noChangeAspect="1"/>
          </p:cNvSpPr>
          <p:nvPr/>
        </p:nvSpPr>
        <p:spPr bwMode="auto">
          <a:xfrm rot="2700000" flipH="1">
            <a:off x="7439563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3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Slides 22-29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65752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>
        <p14:ripple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1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1"/>
                            </p:stCondLst>
                            <p:childTnLst>
                              <p:par>
                                <p:cTn id="11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125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625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625"/>
                            </p:stCondLst>
                            <p:childTnLst>
                              <p:par>
                                <p:cTn id="28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2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xit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2" presetClass="exit" presetSubtype="1" fill="hold" grpId="1" nodeType="withEffect">
                                  <p:stCondLst>
                                    <p:cond delay="40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8" grpId="1" animBg="1"/>
      <p:bldP spid="9" grpId="0" animBg="1"/>
      <p:bldP spid="9" grpId="1" animBg="1"/>
    </p:bldLst>
  </p:timing>
  <p:extLst mod="1"/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77862" y="0"/>
            <a:ext cx="9525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8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CSE282()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#A university class only becomes a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  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#real thing when some students join it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handSpray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en-US" sz="2600" kern="0" spc="-7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init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__(</a:t>
            </a:r>
            <a:r>
              <a:rPr lang="en-US" altLang="en-US" sz="2600" kern="0" spc="-70" dirty="0" err="1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self,color</a:t>
            </a:r>
            <a:r>
              <a:rPr lang="en-US" altLang="en-US" sz="2600" kern="0" spc="-70" dirty="0">
                <a:solidFill>
                  <a:srgbClr val="3333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b="1" kern="0" spc="-70" dirty="0" err="1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self.mask</a:t>
            </a:r>
            <a:r>
              <a:rPr lang="en-US" altLang="en-US" sz="2600" kern="0" spc="-70" dirty="0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=color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removeMask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(self)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self.mask</a:t>
            </a:r>
            <a:r>
              <a:rPr lang="en-US" altLang="en-US" sz="2600" kern="0" spc="-70" dirty="0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=None</a:t>
            </a:r>
            <a:endParaRPr lang="en-US" altLang="en-US" sz="2600" kern="0" spc="-70" dirty="0">
              <a:solidFill>
                <a:srgbClr val="00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leaveRoom</a:t>
            </a:r>
            <a:r>
              <a:rPr lang="en-US" altLang="en-US" sz="2600" kern="0" spc="-70" dirty="0">
                <a:solidFill>
                  <a:srgbClr val="CC931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(self)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not</a:t>
            </a:r>
            <a:r>
              <a:rPr lang="en-US" altLang="en-US" sz="2600" b="1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=False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en-US" sz="2600" kern="0" spc="-7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useSpray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600" kern="0" spc="-70" dirty="0" err="1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self,RememberPutBack</a:t>
            </a:r>
            <a:r>
              <a:rPr lang="en-US" altLang="en-US" sz="2600" kern="0" spc="-70" dirty="0">
                <a:solidFill>
                  <a:srgbClr val="EEDC2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=True)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if </a:t>
            </a:r>
            <a:r>
              <a:rPr lang="en-US" altLang="en-US" sz="2600" kern="0" spc="-70" dirty="0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not </a:t>
            </a:r>
            <a:r>
              <a:rPr lang="en-US" altLang="en-US" sz="2600" b="1" kern="0" spc="-70" dirty="0" err="1">
                <a:solidFill>
                  <a:srgbClr val="C619F5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self.inRoom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"); return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if 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CSE282.handSpray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print("Used.")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b="1" kern="0" spc="-70" dirty="0" err="1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self.used</a:t>
            </a:r>
            <a:r>
              <a:rPr lang="en-US" altLang="en-US" sz="2600" b="1" kern="0" spc="-70" dirty="0">
                <a:solidFill>
                  <a:srgbClr val="0066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=True</a:t>
            </a:r>
            <a:r>
              <a:rPr lang="en-US" altLang="en-US" sz="2600" kern="0" spc="-70" dirty="0">
                <a:solidFill>
                  <a:srgbClr val="C3436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#&lt;=A new attribute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    </a:t>
            </a:r>
            <a:r>
              <a:rPr lang="en-US" altLang="en-US" sz="2600" kern="0" spc="-7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CSE282.handSpray=</a:t>
            </a:r>
            <a:r>
              <a:rPr lang="en-US" altLang="en-US" sz="2600" kern="0" spc="-7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RememberPutBack</a:t>
            </a:r>
            <a:endParaRPr lang="en-US" altLang="en-US" sz="2600" kern="0" spc="-70" dirty="0">
              <a:solidFill>
                <a:srgbClr val="FF000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  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else: print("</a:t>
            </a:r>
            <a:r>
              <a:rPr lang="en-US" altLang="en-US" sz="2600" b="1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Can't. It was taken.</a:t>
            </a:r>
            <a:r>
              <a:rPr lang="en-US" altLang="en-US" sz="2600" kern="0" spc="-70" dirty="0">
                <a:solidFill>
                  <a:srgbClr val="000000">
                    <a:lumMod val="85000"/>
                    <a:lumOff val="1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")</a:t>
            </a:r>
          </a:p>
          <a:p>
            <a:pPr marL="342900" lvl="1" indent="-342900" defTabSz="914400" eaLnBrk="1" hangingPunct="1">
              <a:lnSpc>
                <a:spcPct val="6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1657379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6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77862" y="0"/>
            <a:ext cx="8610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000000">
                    <a:lumMod val="65000"/>
                    <a:lumOff val="3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from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offeredAtNSYSU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000000">
                    <a:lumMod val="65000"/>
                    <a:lumOff val="3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import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b="1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Amy=</a:t>
            </a:r>
            <a:r>
              <a:rPr lang="en-US" altLang="en-US" sz="2600" b="1" kern="0" spc="-7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("White")</a:t>
            </a: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Cal=</a:t>
            </a:r>
            <a:r>
              <a:rPr lang="en-US" altLang="en-US" sz="2600" b="1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("Blue")</a:t>
            </a:r>
            <a:endParaRPr lang="en-US" altLang="en-US" sz="2600" kern="0" spc="-70" dirty="0">
              <a:solidFill>
                <a:srgbClr val="FF99F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Ed=</a:t>
            </a:r>
            <a:r>
              <a:rPr lang="en-US" altLang="en-US" sz="2600" b="1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("Green")</a:t>
            </a: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Gwen=</a:t>
            </a:r>
            <a:r>
              <a:rPr lang="en-US" altLang="en-US" sz="2600" b="1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("Green")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print(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600" kern="0" spc="-70" dirty="0">
                <a:solidFill>
                  <a:srgbClr val="B81F4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2600" kern="0" dirty="0">
                <a:solidFill>
                  <a:srgbClr val="B81F43"/>
                </a:solidFill>
                <a:latin typeface="Arial"/>
                <a:cs typeface="Courier New" panose="02070309020205020404" pitchFamily="49" charset="0"/>
              </a:rPr>
              <a:t>Students occupy space, so are objects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&lt;</a:t>
            </a:r>
            <a:r>
              <a:rPr lang="en-US" altLang="en-US" sz="2600" kern="0" spc="10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offeredA</a:t>
            </a:r>
            <a:r>
              <a:rPr lang="en-US" altLang="en-US" sz="2600" kern="0" spc="20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t</a:t>
            </a:r>
            <a:r>
              <a:rPr lang="en-US" altLang="en-US" sz="2600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NSYSU.</a:t>
            </a:r>
            <a:r>
              <a:rPr lang="en-US" altLang="en-US" sz="2600" b="1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CSE282 object</a:t>
            </a:r>
            <a:r>
              <a:rPr lang="en-US" altLang="en-US" sz="2600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"/>
                <a:cs typeface="Courier New" panose="02070309020205020404" pitchFamily="49" charset="0"/>
              </a:rPr>
              <a:t>at 0x6</a:t>
            </a:r>
            <a:r>
              <a:rPr lang="en-US" altLang="en-US" sz="2600" kern="0" spc="300" dirty="0">
                <a:solidFill>
                  <a:srgbClr val="FFFFFF">
                    <a:lumMod val="85000"/>
                  </a:srgbClr>
                </a:solidFill>
                <a:latin typeface="Arial"/>
                <a:cs typeface="Courier New" panose="02070309020205020404" pitchFamily="49" charset="0"/>
              </a:rPr>
              <a:t>ffffff</a:t>
            </a: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"/>
                <a:cs typeface="Courier New" panose="02070309020205020404" pitchFamily="49" charset="0"/>
              </a:rPr>
              <a:t>2c040</a:t>
            </a: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&gt;</a:t>
            </a:r>
          </a:p>
          <a:p>
            <a:pPr marL="342900" lvl="1" indent="-342900" defTabSz="914400" eaLnBrk="1" hangingPunct="1">
              <a:lnSpc>
                <a:spcPct val="82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Ed.useSpray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Used.</a:t>
            </a:r>
          </a:p>
          <a:p>
            <a:pPr marL="342900" lvl="1" indent="-342900" defTabSz="914400" eaLnBrk="1" hangingPunct="1">
              <a:lnSpc>
                <a:spcPct val="68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sz="2600" kern="0" spc="-7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Used.</a:t>
            </a:r>
          </a:p>
          <a:p>
            <a:pPr marL="342900" lvl="1" indent="-342900" defTabSz="914400" eaLnBrk="1" hangingPunct="1">
              <a:lnSpc>
                <a:spcPct val="7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Cal.useSpray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RememberToPutBack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=False)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Used.</a:t>
            </a:r>
          </a:p>
          <a:p>
            <a:pPr marL="342900" lvl="1" indent="-342900" defTabSz="914400" eaLnBrk="1" hangingPunct="1">
              <a:lnSpc>
                <a:spcPct val="7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Cal.leaveRoom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78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</a:p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Gwen.useSpray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#class attributes are shared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Can't. It was taken.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Cal.removeMask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78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</a:p>
          <a:p>
            <a:pPr marL="342900" lvl="1" indent="-342900" defTabSz="914400" eaLnBrk="1" hangingPunct="1">
              <a:lnSpc>
                <a:spcPct val="6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Gwen.removeMask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#self attributes don't share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</a:t>
            </a: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Cal.leaveRoom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spc="-70" dirty="0">
                <a:solidFill>
                  <a:srgbClr val="C3436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This one has left already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Ed.leaveRoom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#But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this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one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has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his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own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attribute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677862" y="0"/>
            <a:ext cx="990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600" b="1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600" kern="0" dirty="0">
              <a:solidFill>
                <a:srgbClr val="FFFFFF">
                  <a:lumMod val="85000"/>
                </a:srgbClr>
              </a:solidFill>
              <a:latin typeface="Arial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dirty="0">
              <a:solidFill>
                <a:srgbClr val="FFFFFF">
                  <a:lumMod val="85000"/>
                </a:srgbClr>
              </a:solidFill>
              <a:latin typeface="Arial Narrow" panose="020B0606020202030204" pitchFamily="34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2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68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342900" lvl="1" indent="-342900" defTabSz="914400" eaLnBrk="1" hangingPunct="1">
              <a:lnSpc>
                <a:spcPct val="78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600" kern="0" dirty="0">
              <a:solidFill>
                <a:srgbClr val="FFFFFF">
                  <a:lumMod val="85000"/>
                </a:srgbClr>
              </a:solidFill>
              <a:latin typeface="Arial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342900" lvl="1" indent="-342900" defTabSz="914400" eaLnBrk="1" hangingPunct="1">
              <a:lnSpc>
                <a:spcPct val="78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6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600" kern="0" dirty="0">
              <a:solidFill>
                <a:srgbClr val="FFFFFF">
                  <a:lumMod val="85000"/>
                </a:srgbClr>
              </a:solidFill>
              <a:latin typeface="Arial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7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600" kern="0" dirty="0">
              <a:solidFill>
                <a:srgbClr val="FFFFFF">
                  <a:lumMod val="85000"/>
                </a:srgbClr>
              </a:solidFill>
              <a:latin typeface="Arial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sz="2600" kern="0" dirty="0">
              <a:solidFill>
                <a:srgbClr val="FFFFFF">
                  <a:lumMod val="85000"/>
                </a:srgbClr>
              </a:solidFill>
              <a:latin typeface="Arial"/>
              <a:cs typeface="Courier New" panose="02070309020205020404" pitchFamily="49" charset="0"/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8A71F8-F2C0-42C6-B3E3-09B03AC49A56}"/>
              </a:ext>
            </a:extLst>
          </p:cNvPr>
          <p:cNvSpPr txBox="1">
            <a:spLocks/>
          </p:cNvSpPr>
          <p:nvPr/>
        </p:nvSpPr>
        <p:spPr bwMode="auto">
          <a:xfrm>
            <a:off x="4111256" y="3352800"/>
            <a:ext cx="5638800" cy="3505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class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CSE282()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:</a:t>
            </a:r>
            <a:r>
              <a:rPr kumimoji="0" lang="en-US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34361"/>
                </a:solidFill>
                <a:effectLst/>
                <a:uLnTx/>
                <a:uFillTx/>
                <a:latin typeface="Arial"/>
                <a:ea typeface="MS PGothic" pitchFamily="34" charset="-128"/>
                <a:cs typeface="Courier New" panose="02070309020205020404" pitchFamily="49" charset="0"/>
              </a:rPr>
              <a:t>#Students enroll in a university class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handSpray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=True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def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__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init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__(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self,color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3333CC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)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: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</a:t>
            </a:r>
            <a:r>
              <a:rPr kumimoji="0" lang="en-US" altLang="en-US" sz="1600" b="1" i="0" u="none" strike="noStrike" kern="0" cap="none" spc="-70" normalizeH="0" baseline="0" noProof="0" dirty="0" err="1">
                <a:ln>
                  <a:noFill/>
                </a:ln>
                <a:solidFill>
                  <a:srgbClr val="FF99FF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self.mask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FF99FF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=color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</a:t>
            </a:r>
            <a:r>
              <a:rPr kumimoji="0" lang="en-US" altLang="en-US" sz="1600" b="1" i="0" u="none" strike="noStrike" kern="0" cap="none" spc="-70" normalizeH="0" baseline="0" noProof="0" dirty="0" err="1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self.inRoom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=True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def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removeMask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(self)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: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if </a:t>
            </a:r>
            <a:r>
              <a:rPr kumimoji="0" lang="en-US" altLang="en-US" sz="1600" b="1" i="0" u="none" strike="noStrike" kern="0" cap="none" spc="-70" normalizeH="0" baseline="0" noProof="0" dirty="0" err="1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self.inRoom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: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    print("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No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"); return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print("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OK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");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en-US" sz="1600" b="1" i="0" u="none" strike="noStrike" kern="0" cap="none" spc="-70" normalizeH="0" baseline="0" noProof="0" dirty="0" err="1">
                <a:ln>
                  <a:noFill/>
                </a:ln>
                <a:solidFill>
                  <a:srgbClr val="FF99FF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self.mask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FF99FF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=None</a:t>
            </a:r>
            <a:endParaRPr kumimoji="0" lang="en-US" altLang="en-US" sz="1600" b="0" i="0" u="none" strike="noStrike" kern="0" cap="none" spc="-7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Console" panose="020B0609040504020204" pitchFamily="49" charset="0"/>
              <a:ea typeface="MS PGothic" pitchFamily="34" charset="-128"/>
              <a:cs typeface="Courier New" panose="02070309020205020404" pitchFamily="49" charset="0"/>
            </a:endParaRP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CC8814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def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CC8814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CC8814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leaveRoom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CC8814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(self)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: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if 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not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en-US" sz="1600" b="1" i="0" u="none" strike="noStrike" kern="0" cap="none" spc="-70" normalizeH="0" baseline="0" noProof="0" dirty="0" err="1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self.inRoom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: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    print("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Already left.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"); return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print("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OK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");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en-US" sz="1600" b="1" i="0" u="none" strike="noStrike" kern="0" cap="none" spc="-70" normalizeH="0" baseline="0" noProof="0" dirty="0" err="1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self.inRoom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=False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def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EEDC2A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E0CC12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useSpray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E0CC12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(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E0CC12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self,RememberPutBack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E0CC12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=True)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: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if 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not </a:t>
            </a:r>
            <a:r>
              <a:rPr kumimoji="0" lang="en-US" altLang="en-US" sz="1600" b="1" i="0" u="none" strike="noStrike" kern="0" cap="none" spc="-70" normalizeH="0" baseline="0" noProof="0" dirty="0" err="1">
                <a:ln>
                  <a:noFill/>
                </a:ln>
                <a:solidFill>
                  <a:srgbClr val="C619F5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self.inRoom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: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    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print("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Already left.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"); return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if 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CSE282.handSpray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: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    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print("Used.")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    </a:t>
            </a:r>
            <a:r>
              <a:rPr kumimoji="0" lang="en-US" altLang="en-US" sz="1600" b="1" i="0" u="none" strike="noStrike" kern="0" cap="none" spc="-70" normalizeH="0" baseline="0" noProof="0" dirty="0" err="1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self.used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0066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=True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C34361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#&lt;=A new attribute</a:t>
            </a: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    CSE282.handSpray=</a:t>
            </a:r>
            <a:r>
              <a:rPr kumimoji="0" lang="en-US" altLang="en-US" sz="1600" b="0" i="0" u="none" strike="noStrike" kern="0" cap="none" spc="-7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RememberPutBack</a:t>
            </a:r>
            <a:endParaRPr kumimoji="0" lang="en-US" altLang="en-US" sz="1600" b="0" i="0" u="none" strike="noStrike" kern="0" cap="none" spc="-7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Lucida Console" panose="020B0609040504020204" pitchFamily="49" charset="0"/>
              <a:ea typeface="MS PGothic" pitchFamily="34" charset="-128"/>
              <a:cs typeface="Courier New" panose="02070309020205020404" pitchFamily="49" charset="0"/>
            </a:endParaRPr>
          </a:p>
          <a:p>
            <a:pPr marL="342900" marR="0" lvl="1" indent="-342900" algn="l" defTabSz="914400" rtl="0" eaLnBrk="1" fontAlgn="base" latinLnBrk="0" hangingPunct="1">
              <a:lnSpc>
                <a:spcPct val="67000"/>
              </a:lnSpc>
              <a:spcBef>
                <a:spcPts val="0"/>
              </a:spcBef>
              <a:spcAft>
                <a:spcPct val="0"/>
              </a:spcAft>
              <a:buClr>
                <a:srgbClr val="2D2DB9"/>
              </a:buClr>
              <a:buSzTx/>
              <a:buFontTx/>
              <a:buNone/>
              <a:tabLst/>
              <a:defRPr/>
            </a:pP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        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else: print("</a:t>
            </a:r>
            <a:r>
              <a:rPr kumimoji="0" lang="en-US" altLang="en-US" sz="1600" b="1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Can't. It was taken.</a:t>
            </a:r>
            <a:r>
              <a:rPr kumimoji="0" lang="en-US" altLang="en-US" sz="1600" b="0" i="0" u="none" strike="noStrike" kern="0" cap="none" spc="-70" normalizeH="0" baseline="0" noProof="0" dirty="0">
                <a:ln>
                  <a:noFill/>
                </a:ln>
                <a:solidFill>
                  <a:srgbClr val="000000">
                    <a:lumMod val="85000"/>
                    <a:lumOff val="15000"/>
                  </a:srgbClr>
                </a:solidFill>
                <a:effectLst/>
                <a:uLnTx/>
                <a:uFillTx/>
                <a:latin typeface="Lucida Console" panose="020B0609040504020204" pitchFamily="49" charset="0"/>
                <a:ea typeface="MS PGothic" pitchFamily="34" charset="-128"/>
                <a:cs typeface="Courier New" panose="02070309020205020404" pitchFamily="49" charset="0"/>
              </a:rPr>
              <a:t>")</a:t>
            </a:r>
          </a:p>
        </p:txBody>
      </p:sp>
    </p:spTree>
    <p:extLst>
      <p:ext uri="{BB962C8B-B14F-4D97-AF65-F5344CB8AC3E}">
        <p14:creationId xmlns:p14="http://schemas.microsoft.com/office/powerpoint/2010/main" val="369383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64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59733E-7 -4.44444E-6 L 0.0013 -0.49027 " pathEditMode="relative" rAng="0" ptsTypes="AA">
                                      <p:cBhvr>
                                        <p:cTn id="93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5" y="-2451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8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6" dur="500"/>
                                        <p:tgtEl>
                                          <p:spTgt spid="9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2" fill="hold">
                      <p:stCondLst>
                        <p:cond delay="indefinite"/>
                      </p:stCondLst>
                      <p:childTnLst>
                        <p:par>
                          <p:cTn id="113" fill="hold">
                            <p:stCondLst>
                              <p:cond delay="0"/>
                            </p:stCondLst>
                            <p:childTnLst>
                              <p:par>
                                <p:cTn id="11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9" dur="500"/>
                                        <p:tgtEl>
                                          <p:spTgt spid="9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0" fill="hold">
                      <p:stCondLst>
                        <p:cond delay="indefinite"/>
                      </p:stCondLst>
                      <p:childTnLst>
                        <p:par>
                          <p:cTn id="121" fill="hold">
                            <p:stCondLst>
                              <p:cond delay="0"/>
                            </p:stCondLst>
                            <p:childTnLst>
                              <p:par>
                                <p:cTn id="1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4" dur="500"/>
                                        <p:tgtEl>
                                          <p:spTgt spid="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5" fill="hold">
                      <p:stCondLst>
                        <p:cond delay="indefinite"/>
                      </p:stCondLst>
                      <p:childTnLst>
                        <p:par>
                          <p:cTn id="126" fill="hold">
                            <p:stCondLst>
                              <p:cond delay="0"/>
                            </p:stCondLst>
                            <p:childTnLst>
                              <p:par>
                                <p:cTn id="12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9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2" dur="500"/>
                                        <p:tgtEl>
                                          <p:spTgt spid="9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7" dur="500"/>
                                        <p:tgtEl>
                                          <p:spTgt spid="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2" dur="500"/>
                                        <p:tgtEl>
                                          <p:spTgt spid="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5" dur="500"/>
                                        <p:tgtEl>
                                          <p:spTgt spid="9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6" fill="hold">
                      <p:stCondLst>
                        <p:cond delay="indefinite"/>
                      </p:stCondLst>
                      <p:childTnLst>
                        <p:par>
                          <p:cTn id="147" fill="hold">
                            <p:stCondLst>
                              <p:cond delay="0"/>
                            </p:stCondLst>
                            <p:childTnLst>
                              <p:par>
                                <p:cTn id="14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0" dur="500"/>
                                        <p:tgtEl>
                                          <p:spTgt spid="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5" dur="500"/>
                                        <p:tgtEl>
                                          <p:spTgt spid="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8" dur="500"/>
                                        <p:tgtEl>
                                          <p:spTgt spid="9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3" dur="500"/>
                                        <p:tgtEl>
                                          <p:spTgt spid="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77862" y="0"/>
            <a:ext cx="8610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Amy=</a:t>
            </a:r>
            <a:r>
              <a:rPr lang="en-US" altLang="en-US" sz="2600" b="1" kern="0" spc="-7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("White")</a:t>
            </a: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Cal=</a:t>
            </a:r>
            <a:r>
              <a:rPr lang="en-US" altLang="en-US" sz="2600" b="1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("Blue")</a:t>
            </a:r>
            <a:endParaRPr lang="en-US" altLang="en-US" sz="2600" kern="0" spc="-70" dirty="0">
              <a:solidFill>
                <a:srgbClr val="FF99FF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Ed=</a:t>
            </a:r>
            <a:r>
              <a:rPr lang="en-US" altLang="en-US" sz="2600" b="1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("Green")</a:t>
            </a: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Gwen=</a:t>
            </a:r>
            <a:r>
              <a:rPr lang="en-US" altLang="en-US" sz="2600" b="1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("Green")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print(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600" kern="0" spc="-70" dirty="0">
                <a:solidFill>
                  <a:srgbClr val="B81F4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2600" kern="0" dirty="0">
                <a:solidFill>
                  <a:srgbClr val="B81F43"/>
                </a:solidFill>
                <a:latin typeface="Arial"/>
                <a:cs typeface="Courier New" panose="02070309020205020404" pitchFamily="49" charset="0"/>
              </a:rPr>
              <a:t>Students occupy space, so are objects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&lt;</a:t>
            </a:r>
            <a:r>
              <a:rPr lang="en-US" altLang="en-US" sz="2600" kern="0" spc="10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offeredA</a:t>
            </a:r>
            <a:r>
              <a:rPr lang="en-US" altLang="en-US" sz="2600" kern="0" spc="20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t</a:t>
            </a:r>
            <a:r>
              <a:rPr lang="en-US" altLang="en-US" sz="2600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NSYSU.</a:t>
            </a:r>
            <a:r>
              <a:rPr lang="en-US" altLang="en-US" sz="2600" b="1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CSE282 object</a:t>
            </a:r>
            <a:r>
              <a:rPr lang="en-US" altLang="en-US" sz="2600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"/>
                <a:cs typeface="Courier New" panose="02070309020205020404" pitchFamily="49" charset="0"/>
              </a:rPr>
              <a:t>at 0x6</a:t>
            </a:r>
            <a:r>
              <a:rPr lang="en-US" altLang="en-US" sz="2600" kern="0" spc="300" dirty="0">
                <a:solidFill>
                  <a:srgbClr val="FFFFFF">
                    <a:lumMod val="85000"/>
                  </a:srgbClr>
                </a:solidFill>
                <a:latin typeface="Arial"/>
                <a:cs typeface="Courier New" panose="02070309020205020404" pitchFamily="49" charset="0"/>
              </a:rPr>
              <a:t>ffffff</a:t>
            </a: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"/>
                <a:cs typeface="Courier New" panose="02070309020205020404" pitchFamily="49" charset="0"/>
              </a:rPr>
              <a:t>2c040</a:t>
            </a: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&gt;</a:t>
            </a:r>
          </a:p>
          <a:p>
            <a:pPr marL="342900" lvl="1" indent="-342900" defTabSz="914400" eaLnBrk="1" hangingPunct="1">
              <a:lnSpc>
                <a:spcPct val="82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Ed.useSpray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Used.</a:t>
            </a:r>
          </a:p>
          <a:p>
            <a:pPr marL="342900" lvl="1" indent="-342900" defTabSz="914400" eaLnBrk="1" hangingPunct="1">
              <a:lnSpc>
                <a:spcPct val="68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sz="2600" kern="0" spc="-7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Used.</a:t>
            </a:r>
          </a:p>
          <a:p>
            <a:pPr marL="342900" lvl="1" indent="-342900" defTabSz="914400" eaLnBrk="1" hangingPunct="1">
              <a:lnSpc>
                <a:spcPct val="7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Cal.useSpray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RememberToPutBack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=False)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Used.</a:t>
            </a:r>
          </a:p>
          <a:p>
            <a:pPr marL="342900" lvl="1" indent="-342900" defTabSz="914400" eaLnBrk="1" hangingPunct="1">
              <a:lnSpc>
                <a:spcPct val="7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Cal.leaveRoom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</a:p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Gwen.useSpray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#class attributes are shared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Can't. It was taken.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Cal.removeMask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</a:p>
          <a:p>
            <a:pPr marL="342900" lvl="1" indent="-342900" defTabSz="914400" eaLnBrk="1" hangingPunct="1">
              <a:lnSpc>
                <a:spcPct val="6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Gwen.removeMask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#self attributes don't share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</a:t>
            </a:r>
          </a:p>
          <a:p>
            <a:pPr marL="342900" lvl="1" indent="-342900" defTabSz="914400" eaLnBrk="1" hangingPunct="1">
              <a:lnSpc>
                <a:spcPct val="77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Cal.leaveRoom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spc="-70" dirty="0">
                <a:solidFill>
                  <a:srgbClr val="C3436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This one has left already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Ed.leaveRoom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#But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this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one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has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his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own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attribute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  <a:endParaRPr lang="en-US" altLang="en-US" sz="2600" kern="0" spc="-70" dirty="0">
              <a:solidFill>
                <a:srgbClr val="FFFFFF">
                  <a:lumMod val="85000"/>
                </a:srgb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01243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 bwMode="auto">
          <a:xfrm>
            <a:off x="677862" y="0"/>
            <a:ext cx="86106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Ed=</a:t>
            </a:r>
            <a:r>
              <a:rPr lang="en-US" altLang="en-US" sz="2600" b="1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("Green")</a:t>
            </a: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Gwen=</a:t>
            </a:r>
            <a:r>
              <a:rPr lang="en-US" altLang="en-US" sz="2600" b="1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CSE282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("Green")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print(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</a:t>
            </a:r>
            <a:r>
              <a:rPr lang="en-US" altLang="en-US" sz="2600" kern="0" spc="-70" dirty="0">
                <a:solidFill>
                  <a:srgbClr val="B81F4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2600" kern="0" dirty="0">
                <a:solidFill>
                  <a:srgbClr val="B81F43"/>
                </a:solidFill>
                <a:latin typeface="Arial"/>
                <a:cs typeface="Courier New" panose="02070309020205020404" pitchFamily="49" charset="0"/>
              </a:rPr>
              <a:t>Students occupy space, so are objects</a:t>
            </a:r>
          </a:p>
          <a:p>
            <a:pPr marL="342900" lvl="1" indent="-342900" defTabSz="914400" eaLnBrk="1" hangingPunct="1">
              <a:lnSpc>
                <a:spcPct val="9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&lt;</a:t>
            </a:r>
            <a:r>
              <a:rPr lang="en-US" altLang="en-US" sz="2600" kern="0" spc="10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offeredA</a:t>
            </a:r>
            <a:r>
              <a:rPr lang="en-US" altLang="en-US" sz="2600" kern="0" spc="20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t</a:t>
            </a:r>
            <a:r>
              <a:rPr lang="en-US" altLang="en-US" sz="2600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NSYSU.</a:t>
            </a:r>
            <a:r>
              <a:rPr lang="en-US" altLang="en-US" sz="2600" b="1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CSE282 object</a:t>
            </a:r>
            <a:r>
              <a:rPr lang="en-US" altLang="en-US" sz="2600" kern="0" dirty="0">
                <a:solidFill>
                  <a:srgbClr val="000000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"/>
                <a:cs typeface="Courier New" panose="02070309020205020404" pitchFamily="49" charset="0"/>
              </a:rPr>
              <a:t>at 0x6</a:t>
            </a:r>
            <a:r>
              <a:rPr lang="en-US" altLang="en-US" sz="2600" kern="0" spc="300" dirty="0">
                <a:solidFill>
                  <a:srgbClr val="FFFFFF">
                    <a:lumMod val="85000"/>
                  </a:srgbClr>
                </a:solidFill>
                <a:latin typeface="Arial"/>
                <a:cs typeface="Courier New" panose="02070309020205020404" pitchFamily="49" charset="0"/>
              </a:rPr>
              <a:t>ffffff</a:t>
            </a: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"/>
                <a:cs typeface="Courier New" panose="02070309020205020404" pitchFamily="49" charset="0"/>
              </a:rPr>
              <a:t>2c040</a:t>
            </a:r>
            <a:r>
              <a:rPr lang="en-US" altLang="en-US" sz="2600" kern="0" dirty="0">
                <a:solidFill>
                  <a:srgbClr val="FFFFFF">
                    <a:lumMod val="85000"/>
                  </a:srgbClr>
                </a:solidFill>
                <a:latin typeface="Arial Narrow" panose="020B0606020202030204" pitchFamily="34" charset="0"/>
                <a:cs typeface="Courier New" panose="02070309020205020404" pitchFamily="49" charset="0"/>
              </a:rPr>
              <a:t>&gt;</a:t>
            </a:r>
          </a:p>
          <a:p>
            <a:pPr marL="342900" lvl="1" indent="-342900" defTabSz="914400" eaLnBrk="1" hangingPunct="1">
              <a:lnSpc>
                <a:spcPct val="82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Ed.useSpray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Used.</a:t>
            </a:r>
          </a:p>
          <a:p>
            <a:pPr marL="342900" lvl="1" indent="-342900" defTabSz="914400" eaLnBrk="1" hangingPunct="1">
              <a:lnSpc>
                <a:spcPct val="68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Amy.useSpray</a:t>
            </a:r>
            <a:r>
              <a:rPr lang="en-US" altLang="en-US" sz="2600" kern="0" spc="-7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Used.</a:t>
            </a:r>
          </a:p>
          <a:p>
            <a:pPr marL="342900" lvl="1" indent="-342900" defTabSz="914400" eaLnBrk="1" hangingPunct="1">
              <a:lnSpc>
                <a:spcPct val="7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Cal.useSpray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RememberToPutBack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=False)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Used.</a:t>
            </a:r>
          </a:p>
          <a:p>
            <a:pPr marL="342900" lvl="1" indent="-342900" defTabSz="914400" eaLnBrk="1" hangingPunct="1">
              <a:lnSpc>
                <a:spcPct val="7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Cal.leaveRoom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</a:p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Gwen.useSpray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#class attributes are shared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Can't. It was taken.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Cal.removeMask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</a:p>
          <a:p>
            <a:pPr marL="342900" lvl="1" indent="-342900" defTabSz="914400" eaLnBrk="1" hangingPunct="1">
              <a:lnSpc>
                <a:spcPct val="6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Gwen.removeMask</a:t>
            </a:r>
            <a:r>
              <a:rPr lang="en-US" altLang="en-US" sz="2600" kern="0" spc="-7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#self attributes don't share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No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Cal.leaveRoom</a:t>
            </a:r>
            <a:r>
              <a:rPr lang="en-US" altLang="en-US" sz="2600" kern="0" spc="-7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spc="-70" dirty="0">
                <a:solidFill>
                  <a:srgbClr val="C3436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This one has left already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Already left.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en-US" sz="2600" kern="0" spc="-70" dirty="0" err="1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Ed.leaveRoom</a:t>
            </a:r>
            <a:r>
              <a:rPr lang="en-US" altLang="en-US" sz="2600" kern="0" spc="-70" dirty="0">
                <a:solidFill>
                  <a:srgbClr val="D119EA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()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#But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this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one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has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his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own</a:t>
            </a:r>
            <a:r>
              <a:rPr lang="en-US" altLang="en-US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 </a:t>
            </a:r>
            <a:r>
              <a:rPr lang="en-US" altLang="en-US" sz="2600" kern="0" dirty="0">
                <a:solidFill>
                  <a:srgbClr val="C34361"/>
                </a:solidFill>
                <a:latin typeface="Arial"/>
                <a:cs typeface="Courier New" panose="02070309020205020404" pitchFamily="49" charset="0"/>
              </a:rPr>
              <a:t>attribute</a:t>
            </a:r>
          </a:p>
          <a:p>
            <a:pPr marL="342900" lvl="1" indent="-342900" defTabSz="914400" eaLnBrk="1" hangingPunct="1">
              <a:lnSpc>
                <a:spcPct val="80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00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OK</a:t>
            </a:r>
          </a:p>
          <a:p>
            <a:pPr marL="342900" lvl="1" indent="-342900" defTabSz="914400" eaLnBrk="1" hangingPunct="1">
              <a:lnSpc>
                <a:spcPct val="65000"/>
              </a:lnSpc>
              <a:spcBef>
                <a:spcPts val="0"/>
              </a:spcBef>
              <a:buClr>
                <a:srgbClr val="2D2DB9"/>
              </a:buClr>
              <a:buNone/>
            </a:pPr>
            <a:r>
              <a:rPr lang="en-US" altLang="en-US" sz="2600" kern="0" spc="-70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4155377527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Two Types of Attributes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8915400" cy="6055360"/>
          </a:xfrm>
        </p:spPr>
        <p:txBody>
          <a:bodyPr/>
          <a:lstStyle/>
          <a:p>
            <a:pPr eaLnBrk="1" hangingPunct="1">
              <a:spcBef>
                <a:spcPts val="1200"/>
              </a:spcBef>
            </a:pPr>
            <a:r>
              <a:rPr lang="en-US" altLang="en-US" sz="3600" dirty="0"/>
              <a:t>There are two types of attributes:</a:t>
            </a:r>
          </a:p>
          <a:p>
            <a:pPr marL="854075" lvl="1" indent="-396875" eaLnBrk="1" hangingPunct="1">
              <a:spcBef>
                <a:spcPts val="1200"/>
              </a:spcBef>
              <a:buNone/>
            </a:pPr>
            <a:r>
              <a:rPr lang="en-US" altLang="en-US" sz="3200" dirty="0"/>
              <a:t>1.	An </a:t>
            </a:r>
            <a:r>
              <a:rPr lang="en-US" altLang="en-US" sz="3200" b="1" dirty="0">
                <a:solidFill>
                  <a:srgbClr val="006600"/>
                </a:solidFill>
              </a:rPr>
              <a:t>instance attribute </a:t>
            </a:r>
            <a:r>
              <a:rPr lang="en-US" altLang="en-US" sz="3200" dirty="0"/>
              <a:t>(or </a:t>
            </a:r>
            <a:r>
              <a:rPr lang="en-US" altLang="en-US" sz="3200" b="1" dirty="0">
                <a:solidFill>
                  <a:srgbClr val="006600"/>
                </a:solidFill>
              </a:rPr>
              <a:t>object attribute </a:t>
            </a:r>
            <a:r>
              <a:rPr lang="en-US" altLang="en-US" sz="3200" dirty="0"/>
              <a:t>or </a:t>
            </a:r>
            <a:r>
              <a:rPr lang="en-US" altLang="en-US" sz="3200" b="1" dirty="0">
                <a:solidFill>
                  <a:srgbClr val="006600"/>
                </a:solidFill>
              </a:rPr>
              <a:t>object variable</a:t>
            </a:r>
            <a:r>
              <a:rPr lang="en-US" altLang="en-US" sz="3200" dirty="0"/>
              <a:t> or </a:t>
            </a:r>
            <a:r>
              <a:rPr lang="en-US" altLang="en-US" sz="3200" b="1" dirty="0">
                <a:solidFill>
                  <a:srgbClr val="006600"/>
                </a:solidFill>
              </a:rPr>
              <a:t>instance variable</a:t>
            </a:r>
            <a:r>
              <a:rPr lang="en-US" altLang="en-US" sz="3200" dirty="0"/>
              <a:t>) is a </a:t>
            </a:r>
            <a:r>
              <a:rPr lang="en-US" altLang="ja-JP" sz="3200" dirty="0"/>
              <a:t>variable associated with an object.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/>
              <a:t>When a method accesses it, the attribute </a:t>
            </a:r>
            <a:r>
              <a:rPr lang="en-US" altLang="ja-JP" sz="3200" spc="-30" dirty="0"/>
              <a:t>is referenced through the </a:t>
            </a:r>
            <a:r>
              <a:rPr lang="en-US" altLang="ja-JP" sz="3200" spc="-3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ja-JP" sz="3200" spc="-30" dirty="0"/>
              <a:t> parameter.</a:t>
            </a:r>
          </a:p>
          <a:p>
            <a:pPr marL="854075" lvl="1" indent="-396875" eaLnBrk="1" hangingPunct="1">
              <a:spcBef>
                <a:spcPts val="1200"/>
              </a:spcBef>
              <a:buNone/>
            </a:pPr>
            <a:r>
              <a:rPr lang="en-US" altLang="ja-JP" sz="3200" dirty="0"/>
              <a:t>2.	A </a:t>
            </a:r>
            <a:r>
              <a:rPr lang="en-US" altLang="ja-JP" sz="3200" b="1" dirty="0">
                <a:solidFill>
                  <a:srgbClr val="006600"/>
                </a:solidFill>
              </a:rPr>
              <a:t>class attribute</a:t>
            </a:r>
            <a:r>
              <a:rPr lang="en-US" altLang="ja-JP" sz="3200" dirty="0"/>
              <a:t> is a static variable whose value is shared by </a:t>
            </a:r>
            <a:r>
              <a:rPr lang="en-US" altLang="ja-JP" sz="3200" i="1" dirty="0"/>
              <a:t>all instances</a:t>
            </a:r>
            <a:r>
              <a:rPr lang="en-US" altLang="ja-JP" sz="3200" dirty="0"/>
              <a:t> of the </a:t>
            </a:r>
            <a:r>
              <a:rPr lang="en-US" altLang="ja-JP" sz="3200" i="1" dirty="0"/>
              <a:t>class.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/>
              <a:t>When accessing it, you don't use </a:t>
            </a:r>
            <a:r>
              <a:rPr lang="en-US" altLang="ja-JP" sz="3200" dirty="0">
                <a:solidFill>
                  <a:srgbClr val="00B0F0"/>
                </a:solidFill>
                <a:latin typeface="Lucida Console" panose="020B0609040504020204" pitchFamily="49" charset="0"/>
              </a:rPr>
              <a:t>self</a:t>
            </a:r>
            <a:r>
              <a:rPr lang="en-US" altLang="ja-JP" sz="3200" dirty="0"/>
              <a:t>.</a:t>
            </a:r>
          </a:p>
          <a:p>
            <a:pPr lvl="2" eaLnBrk="1" hangingPunct="1">
              <a:spcBef>
                <a:spcPts val="600"/>
              </a:spcBef>
            </a:pPr>
            <a:r>
              <a:rPr lang="en-US" altLang="ja-JP" sz="3200" dirty="0"/>
              <a:t>A class attribute could be used to count the number of instantiations, for example</a:t>
            </a:r>
          </a:p>
          <a:p>
            <a:pPr lvl="2" eaLnBrk="1" hangingPunct="1">
              <a:spcBef>
                <a:spcPts val="600"/>
              </a:spcBef>
            </a:pPr>
            <a:endParaRPr lang="en-US" altLang="ja-JP" sz="3200" dirty="0"/>
          </a:p>
        </p:txBody>
      </p:sp>
    </p:spTree>
    <p:extLst>
      <p:ext uri="{BB962C8B-B14F-4D97-AF65-F5344CB8AC3E}">
        <p14:creationId xmlns:p14="http://schemas.microsoft.com/office/powerpoint/2010/main" val="1272682314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Three Types of Methods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9067800" cy="5902960"/>
          </a:xfrm>
        </p:spPr>
        <p:txBody>
          <a:bodyPr/>
          <a:lstStyle/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rgbClr val="FF0000"/>
                </a:solidFill>
              </a:rPr>
              <a:t>Simple methods belonging to the instance, which you invoke by calling them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FF0000"/>
                </a:solidFill>
              </a:rPr>
              <a:t>These methods can be made private, but even then, they can still be invoked, as we’ll see later.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95000"/>
                  </a:schemeClr>
                </a:solidFill>
              </a:rPr>
              <a:t>Methods belonging to a class,</a:t>
            </a:r>
            <a:r>
              <a:rPr lang="en-US" alt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3200" dirty="0">
                <a:solidFill>
                  <a:schemeClr val="bg1">
                    <a:lumMod val="95000"/>
                  </a:schemeClr>
                </a:solidFill>
              </a:rPr>
              <a:t>not its instances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3000" dirty="0">
                <a:solidFill>
                  <a:schemeClr val="bg1">
                    <a:lumMod val="95000"/>
                  </a:schemeClr>
                </a:solidFill>
              </a:rPr>
              <a:t>These use </a:t>
            </a:r>
            <a:r>
              <a:rPr lang="en-US" altLang="en-US" sz="3000" dirty="0" err="1">
                <a:solidFill>
                  <a:schemeClr val="bg1">
                    <a:lumMod val="95000"/>
                  </a:schemeClr>
                </a:solidFill>
              </a:rPr>
              <a:t>staticmethod</a:t>
            </a:r>
            <a:r>
              <a:rPr lang="en-US" altLang="en-US" sz="3000" dirty="0">
                <a:solidFill>
                  <a:schemeClr val="bg1">
                    <a:lumMod val="95000"/>
                  </a:schemeClr>
                </a:solidFill>
              </a:rPr>
              <a:t>() or </a:t>
            </a:r>
            <a:r>
              <a:rPr lang="en-US" altLang="en-US" sz="3000" dirty="0" err="1">
                <a:solidFill>
                  <a:schemeClr val="bg1">
                    <a:lumMod val="95000"/>
                  </a:schemeClr>
                </a:solidFill>
              </a:rPr>
              <a:t>classmethod</a:t>
            </a:r>
            <a:r>
              <a:rPr lang="en-US" altLang="en-US" sz="3000" dirty="0">
                <a:solidFill>
                  <a:schemeClr val="bg1">
                    <a:lumMod val="95000"/>
                  </a:schemeClr>
                </a:solidFill>
              </a:rPr>
              <a:t>()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95000"/>
                  </a:schemeClr>
                </a:solidFill>
              </a:rPr>
              <a:t>Methods which are indirectly invoked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These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have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specific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names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that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Python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understands</a:t>
            </a:r>
          </a:p>
          <a:p>
            <a:pPr marL="971550" lvl="2" indent="-22701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We already learned the</a:t>
            </a:r>
            <a:r>
              <a:rPr lang="en-US" alt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constructor,</a:t>
            </a:r>
            <a:r>
              <a:rPr lang="en-US" altLang="en-US" sz="2800" spc="-1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800" spc="-1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800" spc="-1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__()</a:t>
            </a:r>
            <a:endParaRPr lang="en-US" altLang="en-US" sz="2800" spc="-100" dirty="0">
              <a:solidFill>
                <a:schemeClr val="bg1">
                  <a:lumMod val="95000"/>
                </a:schemeClr>
              </a:solidFill>
            </a:endParaRPr>
          </a:p>
          <a:p>
            <a:pPr lvl="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(The constructor of a class is the method that executes when you create a new instance.) 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These indirect methods all begin their names with “__” (but they are not the only things to do so).</a:t>
            </a:r>
            <a:endParaRPr lang="en-US" alt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0712645"/>
      </p:ext>
    </p:extLst>
  </p:cSld>
  <p:clrMapOvr>
    <a:masterClrMapping/>
  </p:clrMapOvr>
  <p:extLst mod="1"/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Three Types of Methods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9067800" cy="5902960"/>
          </a:xfrm>
        </p:spPr>
        <p:txBody>
          <a:bodyPr/>
          <a:lstStyle/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Simple methods belonging to the instance, which you invoke by calling them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These methods can be made private, but even then, they can still be invoked, as we’ll see later.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rgbClr val="FF0000"/>
                </a:solidFill>
              </a:rPr>
              <a:t>Methods belonging to a class,</a:t>
            </a:r>
            <a:r>
              <a:rPr lang="en-US" altLang="en-US" sz="2400" dirty="0">
                <a:solidFill>
                  <a:srgbClr val="FF0000"/>
                </a:solidFill>
              </a:rPr>
              <a:t> </a:t>
            </a:r>
            <a:r>
              <a:rPr lang="en-US" altLang="en-US" sz="3200" dirty="0">
                <a:solidFill>
                  <a:srgbClr val="FF0000"/>
                </a:solidFill>
              </a:rPr>
              <a:t>not its instances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3000" dirty="0">
                <a:solidFill>
                  <a:srgbClr val="FF0000"/>
                </a:solidFill>
              </a:rPr>
              <a:t>These use </a:t>
            </a:r>
            <a:r>
              <a:rPr lang="en-US" altLang="en-US" sz="3000" dirty="0" err="1">
                <a:solidFill>
                  <a:srgbClr val="FF0000"/>
                </a:solidFill>
              </a:rPr>
              <a:t>staticmethod</a:t>
            </a:r>
            <a:r>
              <a:rPr lang="en-US" altLang="en-US" sz="3000" dirty="0">
                <a:solidFill>
                  <a:srgbClr val="FF0000"/>
                </a:solidFill>
              </a:rPr>
              <a:t>() or </a:t>
            </a:r>
            <a:r>
              <a:rPr lang="en-US" altLang="en-US" sz="3000" dirty="0" err="1">
                <a:solidFill>
                  <a:srgbClr val="FF0000"/>
                </a:solidFill>
              </a:rPr>
              <a:t>classmethod</a:t>
            </a:r>
            <a:r>
              <a:rPr lang="en-US" altLang="en-US" sz="3000" dirty="0">
                <a:solidFill>
                  <a:srgbClr val="FF0000"/>
                </a:solidFill>
              </a:rPr>
              <a:t>()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95000"/>
                  </a:schemeClr>
                </a:solidFill>
              </a:rPr>
              <a:t>Methods which are indirectly invoked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These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have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specific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names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that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Python</a:t>
            </a:r>
            <a:r>
              <a:rPr lang="en-US" alt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understands</a:t>
            </a:r>
          </a:p>
          <a:p>
            <a:pPr marL="971550" lvl="2" indent="-22701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We already learned the</a:t>
            </a:r>
            <a:r>
              <a:rPr lang="en-US" alt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constructor,</a:t>
            </a:r>
            <a:r>
              <a:rPr lang="en-US" altLang="en-US" sz="2800" spc="-1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800" spc="-1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800" spc="-1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__()</a:t>
            </a:r>
            <a:endParaRPr lang="en-US" altLang="en-US" sz="2800" spc="-100" dirty="0">
              <a:solidFill>
                <a:schemeClr val="bg1">
                  <a:lumMod val="95000"/>
                </a:schemeClr>
              </a:solidFill>
            </a:endParaRPr>
          </a:p>
          <a:p>
            <a:pPr lvl="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(The constructor of a class is the method that executes when you create a new instance.) 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These indirect methods all begin their names with “__” (but they are not the only things to do so).</a:t>
            </a:r>
            <a:endParaRPr lang="en-US" alt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1143352"/>
      </p:ext>
    </p:extLst>
  </p:cSld>
  <p:clrMapOvr>
    <a:masterClrMapping/>
  </p:clrMapOvr>
  <p:extLst mod="1"/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Three Types of Methods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9067800" cy="5902960"/>
          </a:xfrm>
        </p:spPr>
        <p:txBody>
          <a:bodyPr/>
          <a:lstStyle/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Simple methods belonging to the instance, which you invoke by calling them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These methods can be made private, but even then, they can still be invoked, as we’ll see later.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Methods belonging to a class,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not its instances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These use </a:t>
            </a:r>
            <a:r>
              <a:rPr lang="en-US" altLang="en-US" sz="3000" dirty="0" err="1">
                <a:solidFill>
                  <a:schemeClr val="bg1">
                    <a:lumMod val="75000"/>
                  </a:schemeClr>
                </a:solidFill>
              </a:rPr>
              <a:t>staticmethod</a:t>
            </a: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() or </a:t>
            </a:r>
            <a:r>
              <a:rPr lang="en-US" altLang="en-US" sz="3000" dirty="0" err="1">
                <a:solidFill>
                  <a:schemeClr val="bg1">
                    <a:lumMod val="75000"/>
                  </a:schemeClr>
                </a:solidFill>
              </a:rPr>
              <a:t>classmethod</a:t>
            </a: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()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rgbClr val="FF0000"/>
                </a:solidFill>
              </a:rPr>
              <a:t>Methods which are indirectly invoked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FF0000"/>
                </a:solidFill>
              </a:rPr>
              <a:t>These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have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specific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names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that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Python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understands</a:t>
            </a:r>
          </a:p>
          <a:p>
            <a:pPr marL="971550" lvl="2" indent="-22701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We already learned the</a:t>
            </a:r>
            <a:r>
              <a:rPr lang="en-US" altLang="en-US" sz="24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constructor,</a:t>
            </a:r>
            <a:r>
              <a:rPr lang="en-US" altLang="en-US" sz="2800" spc="-1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800" spc="-100" dirty="0" err="1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800" spc="-100" dirty="0">
                <a:solidFill>
                  <a:schemeClr val="bg1">
                    <a:lumMod val="95000"/>
                  </a:schemeClr>
                </a:solidFill>
                <a:latin typeface="Lucida Console" panose="020B0609040504020204" pitchFamily="49" charset="0"/>
              </a:rPr>
              <a:t>__()</a:t>
            </a:r>
            <a:endParaRPr lang="en-US" altLang="en-US" sz="2800" spc="-100" dirty="0">
              <a:solidFill>
                <a:schemeClr val="bg1">
                  <a:lumMod val="95000"/>
                </a:schemeClr>
              </a:solidFill>
            </a:endParaRPr>
          </a:p>
          <a:p>
            <a:pPr lvl="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(The constructor of a class is the method that executes when you create a new instance.) 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These indirect methods all begin their names with “__” (but they are not the only things to do so).</a:t>
            </a:r>
            <a:endParaRPr lang="en-US" alt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8725565"/>
      </p:ext>
    </p:extLst>
  </p:cSld>
  <p:clrMapOvr>
    <a:masterClrMapping/>
  </p:clrMapOvr>
  <p:extLst mod="1"/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Three Types of Methods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9067800" cy="5902960"/>
          </a:xfrm>
        </p:spPr>
        <p:txBody>
          <a:bodyPr/>
          <a:lstStyle/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Simple methods belonging to the instance, which you invoke by calling them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These methods can be made private, but even then, they can still be invoked, as we’ll see later.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Methods belonging to a class,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not its instances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These use </a:t>
            </a:r>
            <a:r>
              <a:rPr lang="en-US" altLang="en-US" sz="3000" dirty="0" err="1">
                <a:solidFill>
                  <a:schemeClr val="bg1">
                    <a:lumMod val="75000"/>
                  </a:schemeClr>
                </a:solidFill>
              </a:rPr>
              <a:t>staticmethod</a:t>
            </a: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() or </a:t>
            </a:r>
            <a:r>
              <a:rPr lang="en-US" altLang="en-US" sz="3000" dirty="0" err="1">
                <a:solidFill>
                  <a:schemeClr val="bg1">
                    <a:lumMod val="75000"/>
                  </a:schemeClr>
                </a:solidFill>
              </a:rPr>
              <a:t>classmethod</a:t>
            </a: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()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rgbClr val="FF0000"/>
                </a:solidFill>
              </a:rPr>
              <a:t>Methods which are indirectly invoked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FF0000"/>
                </a:solidFill>
              </a:rPr>
              <a:t>These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have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specific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names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that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Python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understands</a:t>
            </a:r>
          </a:p>
          <a:p>
            <a:pPr marL="971550" lvl="2" indent="-22701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006600"/>
                </a:solidFill>
              </a:rPr>
              <a:t>We already learned the</a:t>
            </a:r>
            <a:r>
              <a:rPr lang="en-US" altLang="en-US" sz="2400" dirty="0">
                <a:solidFill>
                  <a:srgbClr val="006600"/>
                </a:solidFill>
              </a:rPr>
              <a:t> </a:t>
            </a:r>
            <a:r>
              <a:rPr lang="en-US" altLang="en-US" sz="2800" dirty="0">
                <a:solidFill>
                  <a:srgbClr val="006600"/>
                </a:solidFill>
              </a:rPr>
              <a:t>constructor,</a:t>
            </a:r>
            <a:r>
              <a:rPr lang="en-US" altLang="en-US" sz="28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800" spc="-1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8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__()</a:t>
            </a:r>
            <a:endParaRPr lang="en-US" altLang="en-US" sz="2800" spc="-100" dirty="0">
              <a:solidFill>
                <a:srgbClr val="FF0000"/>
              </a:solidFill>
            </a:endParaRPr>
          </a:p>
          <a:p>
            <a:pPr lvl="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006600"/>
                </a:solidFill>
              </a:rPr>
              <a:t>(The constructor of a class is the method that executes when you create a new instance.) 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95000"/>
                  </a:schemeClr>
                </a:solidFill>
              </a:rPr>
              <a:t>These indirect methods all begin their names with “__” (but they are not the only things to do so).</a:t>
            </a:r>
            <a:endParaRPr lang="en-US" altLang="en-US" sz="3200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19754"/>
      </p:ext>
    </p:extLst>
  </p:cSld>
  <p:clrMapOvr>
    <a:masterClrMapping/>
  </p:clrMapOvr>
  <p:extLst mod="1"/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Three Types of Methods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9067800" cy="5902960"/>
          </a:xfrm>
        </p:spPr>
        <p:txBody>
          <a:bodyPr/>
          <a:lstStyle/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Simple methods belonging to the instance, which you invoke by calling them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These methods can be made private, but even then, they can still be invoked, as we’ll see later.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Methods belonging to a class,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not its instances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These use </a:t>
            </a:r>
            <a:r>
              <a:rPr lang="en-US" altLang="en-US" sz="3000" dirty="0" err="1">
                <a:solidFill>
                  <a:schemeClr val="bg1">
                    <a:lumMod val="75000"/>
                  </a:schemeClr>
                </a:solidFill>
              </a:rPr>
              <a:t>staticmethod</a:t>
            </a: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() or </a:t>
            </a:r>
            <a:r>
              <a:rPr lang="en-US" altLang="en-US" sz="3000" dirty="0" err="1">
                <a:solidFill>
                  <a:schemeClr val="bg1">
                    <a:lumMod val="75000"/>
                  </a:schemeClr>
                </a:solidFill>
              </a:rPr>
              <a:t>classmethod</a:t>
            </a: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()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rgbClr val="FF0000"/>
                </a:solidFill>
              </a:rPr>
              <a:t>Methods which are indirectly invoked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FF0000"/>
                </a:solidFill>
              </a:rPr>
              <a:t>These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have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specific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names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that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Python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understands</a:t>
            </a:r>
          </a:p>
          <a:p>
            <a:pPr marL="971550" lvl="2" indent="-22701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006600"/>
                </a:solidFill>
              </a:rPr>
              <a:t>We already learned the</a:t>
            </a:r>
            <a:r>
              <a:rPr lang="en-US" altLang="en-US" sz="2400" dirty="0">
                <a:solidFill>
                  <a:srgbClr val="006600"/>
                </a:solidFill>
              </a:rPr>
              <a:t> </a:t>
            </a:r>
            <a:r>
              <a:rPr lang="en-US" altLang="en-US" sz="2800" dirty="0">
                <a:solidFill>
                  <a:srgbClr val="006600"/>
                </a:solidFill>
              </a:rPr>
              <a:t>constructor,</a:t>
            </a:r>
            <a:r>
              <a:rPr lang="en-US" altLang="en-US" sz="28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800" spc="-1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8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__()</a:t>
            </a:r>
            <a:endParaRPr lang="en-US" altLang="en-US" sz="2800" spc="-100" dirty="0">
              <a:solidFill>
                <a:srgbClr val="FF0000"/>
              </a:solidFill>
            </a:endParaRPr>
          </a:p>
          <a:p>
            <a:pPr lvl="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006600"/>
                </a:solidFill>
              </a:rPr>
              <a:t>(The constructor of a class is the method that executes when you create a new instance.) 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FF0000"/>
                </a:solidFill>
              </a:rPr>
              <a:t>These indirect methods all begin their names with “__” (but they are not the only things to do so).</a:t>
            </a:r>
            <a:endParaRPr lang="en-US" altLang="en-US" sz="3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7145876"/>
      </p:ext>
    </p:extLst>
  </p:cSld>
  <p:clrMapOvr>
    <a:masterClrMapping/>
  </p:clrMapOvr>
  <p:extLst mod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Content Placeholder 4"/>
          <p:cNvSpPr>
            <a:spLocks noGrp="1"/>
          </p:cNvSpPr>
          <p:nvPr>
            <p:ph idx="1"/>
          </p:nvPr>
        </p:nvSpPr>
        <p:spPr>
          <a:xfrm>
            <a:off x="296862" y="956405"/>
            <a:ext cx="9144000" cy="989602"/>
          </a:xfrm>
        </p:spPr>
        <p:txBody>
          <a:bodyPr>
            <a:normAutofit/>
          </a:bodyPr>
          <a:lstStyle/>
          <a:p>
            <a:pPr marL="0" indent="0">
              <a:lnSpc>
                <a:spcPct val="85000"/>
              </a:lnSpc>
              <a:buNone/>
            </a:pPr>
            <a:r>
              <a:rPr lang="en-US" sz="3000" dirty="0"/>
              <a:t>What are these </a:t>
            </a:r>
            <a:r>
              <a:rPr lang="en-US" sz="3000" b="1" dirty="0">
                <a:solidFill>
                  <a:srgbClr val="FF0000"/>
                </a:solidFill>
              </a:rPr>
              <a:t>__...__</a:t>
            </a:r>
            <a:r>
              <a:rPr lang="en-US" sz="3000" dirty="0"/>
              <a:t>? </a:t>
            </a:r>
            <a:r>
              <a:rPr lang="en-US" sz="3000" dirty="0">
                <a:solidFill>
                  <a:srgbClr val="00B050"/>
                </a:solidFill>
              </a:rPr>
              <a:t>Four aren't worth mentioning</a:t>
            </a:r>
            <a:r>
              <a:rPr lang="en-US" sz="3000" dirty="0"/>
              <a:t>…</a:t>
            </a:r>
          </a:p>
          <a:p>
            <a:pPr marL="0" indent="0">
              <a:lnSpc>
                <a:spcPct val="85000"/>
              </a:lnSpc>
              <a:spcBef>
                <a:spcPts val="0"/>
              </a:spcBef>
              <a:buNone/>
            </a:pPr>
            <a:r>
              <a:rPr lang="en-US" sz="3000" dirty="0"/>
              <a:t>But we'll look at </a:t>
            </a:r>
            <a:r>
              <a:rPr lang="en-US" sz="3000" b="1" dirty="0">
                <a:solidFill>
                  <a:srgbClr val="FF0000"/>
                </a:solidFill>
              </a:rPr>
              <a:t>__doc__ </a:t>
            </a:r>
            <a:r>
              <a:rPr lang="en-US" sz="3000" dirty="0"/>
              <a:t>and</a:t>
            </a:r>
            <a:r>
              <a:rPr lang="en-US" sz="3000" b="1" dirty="0">
                <a:solidFill>
                  <a:srgbClr val="FF0000"/>
                </a:solidFill>
              </a:rPr>
              <a:t> __name__</a:t>
            </a:r>
            <a:r>
              <a:rPr lang="en-US" sz="3000" dirty="0"/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296862" y="1810142"/>
            <a:ext cx="9144000" cy="504786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0" rtlCol="0" anchor="t" anchorCtr="0"/>
          <a:lstStyle/>
          <a:p>
            <a:pPr defTabSz="914400">
              <a:lnSpc>
                <a:spcPct val="95000"/>
              </a:lnSpc>
            </a:pPr>
            <a:r>
              <a:rPr lang="en-US" sz="26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</a:rPr>
              <a:t>   </a:t>
            </a:r>
            <a:r>
              <a:rPr lang="en-US" sz="2600" dirty="0">
                <a:solidFill>
                  <a:srgbClr val="FFFF00"/>
                </a:solidFill>
                <a:latin typeface="Lucida Console" panose="020B0609040504020204" pitchFamily="49" charset="0"/>
              </a:rPr>
              <a:t> import math as </a:t>
            </a:r>
            <a:r>
              <a:rPr lang="en-US" sz="2600" dirty="0" err="1">
                <a:solidFill>
                  <a:srgbClr val="FFFF00"/>
                </a:solidFill>
                <a:latin typeface="Lucida Console" panose="020B0609040504020204" pitchFamily="49" charset="0"/>
              </a:rPr>
              <a:t>myMath</a:t>
            </a:r>
            <a:endParaRPr lang="en-US" sz="2600" dirty="0">
              <a:solidFill>
                <a:srgbClr val="FFFF00"/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7000"/>
              </a:lnSpc>
            </a:pP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    </a:t>
            </a:r>
            <a:r>
              <a:rPr lang="en-US" sz="2600" dirty="0" err="1">
                <a:solidFill>
                  <a:prstClr val="white"/>
                </a:solidFill>
                <a:latin typeface="Lucida Console" panose="020B0609040504020204" pitchFamily="49" charset="0"/>
              </a:rPr>
              <a:t>dir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(</a:t>
            </a:r>
            <a:r>
              <a:rPr lang="en-US" sz="2600" dirty="0" err="1">
                <a:solidFill>
                  <a:prstClr val="white"/>
                </a:solidFill>
                <a:latin typeface="Lucida Console" panose="020B0609040504020204" pitchFamily="49" charset="0"/>
              </a:rPr>
              <a:t>myMath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)</a:t>
            </a:r>
          </a:p>
          <a:p>
            <a:pPr defTabSz="914400">
              <a:lnSpc>
                <a:spcPct val="97000"/>
              </a:lnSpc>
            </a:pP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['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doc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2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,</a:t>
            </a:r>
            <a:r>
              <a:rPr lang="en-US" sz="2000" dirty="0">
                <a:solidFill>
                  <a:prstClr val="white"/>
                </a:solidFill>
                <a:latin typeface="Lucida Console" panose="020B0609040504020204" pitchFamily="49" charset="0"/>
              </a:rPr>
              <a:t> 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b="1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_</a:t>
            </a:r>
            <a:r>
              <a:rPr lang="en-US" sz="2600" b="1" dirty="0">
                <a:solidFill>
                  <a:srgbClr val="00B050"/>
                </a:solidFill>
                <a:latin typeface="Lucida Console" panose="020B0609040504020204" pitchFamily="49" charset="0"/>
              </a:rPr>
              <a:t>_file</a:t>
            </a:r>
            <a:r>
              <a:rPr lang="en-US" sz="2600" b="1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_</a:t>
            </a:r>
            <a:r>
              <a:rPr lang="en-US" sz="2600" b="1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200" dirty="0">
                <a:solidFill>
                  <a:srgbClr val="FFFFFF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srgbClr val="FFFFFF"/>
                </a:solidFill>
                <a:latin typeface="Lucida Console" panose="020B0609040504020204" pitchFamily="49" charset="0"/>
              </a:rPr>
              <a:t>,</a:t>
            </a:r>
            <a:r>
              <a:rPr lang="en-US" sz="2000" dirty="0">
                <a:solidFill>
                  <a:prstClr val="white"/>
                </a:solidFill>
                <a:latin typeface="Lucida Console" panose="020B0609040504020204" pitchFamily="49" charset="0"/>
              </a:rPr>
              <a:t> 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srgbClr val="00B05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_</a:t>
            </a:r>
            <a:r>
              <a:rPr lang="en-US" sz="2600" b="1" dirty="0">
                <a:solidFill>
                  <a:srgbClr val="00B050"/>
                </a:solidFill>
                <a:latin typeface="Lucida Console" panose="020B0609040504020204" pitchFamily="49" charset="0"/>
              </a:rPr>
              <a:t>loader</a:t>
            </a:r>
            <a:r>
              <a:rPr lang="en-US" sz="2600" spc="-300" dirty="0">
                <a:solidFill>
                  <a:srgbClr val="00B05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100" dirty="0">
                <a:solidFill>
                  <a:srgbClr val="00B05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4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,</a:t>
            </a:r>
            <a:r>
              <a:rPr lang="en-US" sz="2000" dirty="0">
                <a:solidFill>
                  <a:prstClr val="white"/>
                </a:solidFill>
                <a:latin typeface="Lucida Console" panose="020B0609040504020204" pitchFamily="49" charset="0"/>
              </a:rPr>
              <a:t> 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name</a:t>
            </a:r>
            <a:r>
              <a:rPr lang="en-US" sz="2600" spc="-3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sz="2600" spc="-4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</a:t>
            </a:r>
            <a:r>
              <a:rPr lang="en-US" sz="24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srgbClr val="00B050"/>
                </a:solidFill>
                <a:latin typeface="Lucida Console" panose="020B0609040504020204" pitchFamily="49" charset="0"/>
              </a:rPr>
              <a:t>__</a:t>
            </a:r>
            <a:r>
              <a:rPr lang="en-US" sz="2600" b="1" dirty="0">
                <a:solidFill>
                  <a:srgbClr val="00B050"/>
                </a:solidFill>
                <a:latin typeface="Lucida Console" panose="020B0609040504020204" pitchFamily="49" charset="0"/>
              </a:rPr>
              <a:t>package__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', '</a:t>
            </a:r>
            <a:r>
              <a:rPr lang="en-US" sz="2600" b="1" dirty="0">
                <a:solidFill>
                  <a:srgbClr val="00B050"/>
                </a:solidFill>
                <a:latin typeface="Lucida Console" panose="020B0609040504020204" pitchFamily="49" charset="0"/>
              </a:rPr>
              <a:t>__spec__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acos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acosh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asin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asinh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atan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'atan2',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atanh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'ceil',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copysign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'cos',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cosh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'degrees', 'e', 'erf',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erfc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exp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'expm1',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fabs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'factorial', 'floor',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fmo</a:t>
            </a:r>
            <a:r>
              <a:rPr lang="en-US" sz="2600" spc="-1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d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frex</a:t>
            </a:r>
            <a:r>
              <a:rPr lang="en-US" sz="2600" spc="-2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p</a:t>
            </a:r>
            <a:r>
              <a:rPr lang="en-US" sz="2600" spc="-2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</a:t>
            </a:r>
            <a:r>
              <a:rPr lang="en-US" sz="2400" spc="-2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2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fsum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 'gamma',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hypot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isfinit</a:t>
            </a:r>
            <a:r>
              <a:rPr lang="en-US" sz="2600" spc="-1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e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</a:t>
            </a:r>
            <a:r>
              <a:rPr lang="en-US" sz="20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isin</a:t>
            </a:r>
            <a:r>
              <a:rPr lang="en-US" sz="2600" spc="-1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</a:t>
            </a:r>
            <a:r>
              <a:rPr lang="en-US" sz="20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isnan</a:t>
            </a:r>
            <a:r>
              <a:rPr lang="en-US" sz="2600" spc="-4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ldexp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lgamma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'log', 'log10', 'log1p', 'log2',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modf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'pi', 'pow', 'radians', 'si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n</a:t>
            </a:r>
            <a:r>
              <a:rPr lang="en-US" sz="2600" spc="-4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sinh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sqrt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'tan',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tanh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trunc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]</a:t>
            </a:r>
          </a:p>
          <a:p>
            <a:pPr defTabSz="914400"/>
            <a:r>
              <a:rPr lang="en-US" sz="400" dirty="0">
                <a:solidFill>
                  <a:prstClr val="white"/>
                </a:solidFill>
                <a:latin typeface="Lucida Console" panose="020B0609040504020204" pitchFamily="49" charset="0"/>
              </a:rPr>
              <a:t> </a:t>
            </a:r>
            <a:endParaRPr lang="en-US" sz="2600" spc="-20" dirty="0">
              <a:solidFill>
                <a:srgbClr val="FF9B9B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3969" y="195024"/>
            <a:ext cx="9726745" cy="685800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rgbClr val="0C77C3"/>
                </a:solidFill>
              </a:rPr>
              <a:t>The system variables in math</a:t>
            </a:r>
            <a:endParaRPr lang="en-US" sz="4800" dirty="0">
              <a:solidFill>
                <a:srgbClr val="0C77C3"/>
              </a:solidFill>
              <a:latin typeface="Agency FB" panose="020B0503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96863" y="1810142"/>
            <a:ext cx="984761" cy="504786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0" rtlCol="0" anchor="t" anchorCtr="0"/>
          <a:lstStyle/>
          <a:p>
            <a:pPr defTabSz="914400">
              <a:lnSpc>
                <a:spcPct val="95000"/>
              </a:lnSpc>
            </a:pPr>
            <a:r>
              <a:rPr lang="en-US" sz="2600" dirty="0">
                <a:solidFill>
                  <a:srgbClr val="A6A6A6"/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>
              <a:lnSpc>
                <a:spcPct val="95000"/>
              </a:lnSpc>
            </a:pPr>
            <a:r>
              <a:rPr lang="en-US" sz="26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26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endParaRPr lang="en-US" sz="3300" dirty="0">
              <a:solidFill>
                <a:prstClr val="white">
                  <a:lumMod val="65000"/>
                </a:prstClr>
              </a:solidFill>
              <a:latin typeface="Lucida Console" panose="020B0609040504020204" pitchFamily="49" charset="0"/>
            </a:endParaRPr>
          </a:p>
          <a:p>
            <a:pPr defTabSz="914400">
              <a:lnSpc>
                <a:spcPct val="95000"/>
              </a:lnSpc>
            </a:pPr>
            <a:r>
              <a:rPr lang="en-US" sz="2600" dirty="0">
                <a:solidFill>
                  <a:prstClr val="white">
                    <a:lumMod val="65000"/>
                  </a:prstClr>
                </a:solidFill>
                <a:latin typeface="Lucida Console" panose="020B0609040504020204" pitchFamily="49" charset="0"/>
              </a:rPr>
              <a:t>&gt;&gt;&gt;</a:t>
            </a:r>
            <a:endParaRPr lang="en-US" sz="2600" spc="-20" dirty="0">
              <a:solidFill>
                <a:srgbClr val="FF9B9B"/>
              </a:solidFill>
              <a:latin typeface="Lucida Console" panose="020B0609040504020204" pitchFamily="49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2196451" y="1364673"/>
            <a:ext cx="5973123" cy="1711036"/>
            <a:chOff x="2192482" y="1364673"/>
            <a:chExt cx="5973123" cy="1711036"/>
          </a:xfrm>
        </p:grpSpPr>
        <p:cxnSp>
          <p:nvCxnSpPr>
            <p:cNvPr id="8" name="Straight Arrow Connector 7"/>
            <p:cNvCxnSpPr/>
            <p:nvPr/>
          </p:nvCxnSpPr>
          <p:spPr>
            <a:xfrm flipH="1">
              <a:off x="4630886" y="1364673"/>
              <a:ext cx="2409977" cy="1711036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 flipH="1">
              <a:off x="2192482" y="1364673"/>
              <a:ext cx="2519224" cy="1700645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 flipH="1">
              <a:off x="6463145" y="1364673"/>
              <a:ext cx="1702460" cy="1319645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 flipH="1">
              <a:off x="3902299" y="1364673"/>
              <a:ext cx="1972253" cy="1365648"/>
            </a:xfrm>
            <a:prstGeom prst="straightConnector1">
              <a:avLst/>
            </a:prstGeom>
            <a:ln w="38100">
              <a:solidFill>
                <a:srgbClr val="00B050"/>
              </a:solidFill>
              <a:tailEnd type="arrow" w="med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" name="Trapezoid 12">
            <a:extLst>
              <a:ext uri="{FF2B5EF4-FFF2-40B4-BE49-F238E27FC236}">
                <a16:creationId xmlns:a16="http://schemas.microsoft.com/office/drawing/2014/main" id="{835381DD-9A00-4968-B80B-6D876BA4EC23}"/>
              </a:ext>
            </a:extLst>
          </p:cNvPr>
          <p:cNvSpPr>
            <a:spLocks noChangeAspect="1"/>
          </p:cNvSpPr>
          <p:nvPr/>
        </p:nvSpPr>
        <p:spPr bwMode="auto">
          <a:xfrm rot="2700000" flipH="1">
            <a:off x="7439563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3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Slides 22--29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21008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7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Three Types of Methods</a:t>
            </a:r>
          </a:p>
        </p:txBody>
      </p:sp>
      <p:sp>
        <p:nvSpPr>
          <p:cNvPr id="55298" name="Rectangle 3"/>
          <p:cNvSpPr>
            <a:spLocks noGrp="1" noChangeArrowheads="1"/>
          </p:cNvSpPr>
          <p:nvPr>
            <p:ph idx="1"/>
          </p:nvPr>
        </p:nvSpPr>
        <p:spPr>
          <a:xfrm>
            <a:off x="373062" y="802640"/>
            <a:ext cx="9067800" cy="5902960"/>
          </a:xfrm>
        </p:spPr>
        <p:txBody>
          <a:bodyPr/>
          <a:lstStyle/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Simple methods belonging to the instance, which you invoke by calling them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chemeClr val="bg1">
                    <a:lumMod val="75000"/>
                  </a:schemeClr>
                </a:solidFill>
              </a:rPr>
              <a:t>These methods can be made private, but even then, they can still be invoked, as we’ll see later.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Methods belonging to a class,</a:t>
            </a: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altLang="en-US" sz="3200" dirty="0">
                <a:solidFill>
                  <a:schemeClr val="bg1">
                    <a:lumMod val="75000"/>
                  </a:schemeClr>
                </a:solidFill>
              </a:rPr>
              <a:t>not its instances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These use </a:t>
            </a:r>
            <a:r>
              <a:rPr lang="en-US" altLang="en-US" sz="3000" dirty="0" err="1">
                <a:solidFill>
                  <a:schemeClr val="bg1">
                    <a:lumMod val="75000"/>
                  </a:schemeClr>
                </a:solidFill>
              </a:rPr>
              <a:t>staticmethod</a:t>
            </a: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() or </a:t>
            </a:r>
            <a:r>
              <a:rPr lang="en-US" altLang="en-US" sz="3000" dirty="0" err="1">
                <a:solidFill>
                  <a:schemeClr val="bg1">
                    <a:lumMod val="75000"/>
                  </a:schemeClr>
                </a:solidFill>
              </a:rPr>
              <a:t>classmethod</a:t>
            </a:r>
            <a:r>
              <a:rPr lang="en-US" altLang="en-US" sz="3000" dirty="0">
                <a:solidFill>
                  <a:schemeClr val="bg1">
                    <a:lumMod val="75000"/>
                  </a:schemeClr>
                </a:solidFill>
              </a:rPr>
              <a:t>()</a:t>
            </a:r>
          </a:p>
          <a:p>
            <a:pPr marL="514350" indent="-514350" eaLnBrk="1" hangingPunct="1">
              <a:spcBef>
                <a:spcPts val="0"/>
              </a:spcBef>
              <a:buClrTx/>
              <a:buFont typeface="+mj-lt"/>
              <a:buAutoNum type="arabicPeriod"/>
            </a:pPr>
            <a:r>
              <a:rPr lang="en-US" altLang="en-US" sz="3200" dirty="0">
                <a:solidFill>
                  <a:srgbClr val="FF0000"/>
                </a:solidFill>
              </a:rPr>
              <a:t>Methods which are indirectly invoked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FF0000"/>
                </a:solidFill>
              </a:rPr>
              <a:t>These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have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specific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names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that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Python</a:t>
            </a:r>
            <a:r>
              <a:rPr lang="en-US" altLang="en-US" sz="2000" dirty="0">
                <a:solidFill>
                  <a:srgbClr val="FF0000"/>
                </a:solidFill>
              </a:rPr>
              <a:t> </a:t>
            </a:r>
            <a:r>
              <a:rPr lang="en-US" altLang="en-US" sz="2800" dirty="0">
                <a:solidFill>
                  <a:srgbClr val="FF0000"/>
                </a:solidFill>
              </a:rPr>
              <a:t>understands</a:t>
            </a:r>
          </a:p>
          <a:p>
            <a:pPr marL="971550" lvl="2" indent="-22701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006600"/>
                </a:solidFill>
              </a:rPr>
              <a:t>We already learned the</a:t>
            </a:r>
            <a:r>
              <a:rPr lang="en-US" altLang="en-US" sz="2400" dirty="0">
                <a:solidFill>
                  <a:srgbClr val="006600"/>
                </a:solidFill>
              </a:rPr>
              <a:t> </a:t>
            </a:r>
            <a:r>
              <a:rPr lang="en-US" altLang="en-US" sz="2800" dirty="0">
                <a:solidFill>
                  <a:srgbClr val="006600"/>
                </a:solidFill>
              </a:rPr>
              <a:t>constructor,</a:t>
            </a:r>
            <a:r>
              <a:rPr lang="en-US" altLang="en-US" sz="28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800" spc="-10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en-US" sz="2800" spc="-100" dirty="0">
                <a:solidFill>
                  <a:srgbClr val="FF0000"/>
                </a:solidFill>
                <a:latin typeface="Lucida Console" panose="020B0609040504020204" pitchFamily="49" charset="0"/>
              </a:rPr>
              <a:t>__()</a:t>
            </a:r>
            <a:endParaRPr lang="en-US" altLang="en-US" sz="2800" spc="-100" dirty="0">
              <a:solidFill>
                <a:srgbClr val="FF0000"/>
              </a:solidFill>
            </a:endParaRPr>
          </a:p>
          <a:p>
            <a:pPr lvl="3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006600"/>
                </a:solidFill>
              </a:rPr>
              <a:t>(The constructor of a class is the method that executes when you create a new instance.) </a:t>
            </a:r>
          </a:p>
          <a:p>
            <a:pPr lvl="1" eaLnBrk="1" hangingPunct="1">
              <a:spcBef>
                <a:spcPts val="0"/>
              </a:spcBef>
            </a:pPr>
            <a:r>
              <a:rPr lang="en-US" altLang="en-US" sz="2800" dirty="0">
                <a:solidFill>
                  <a:srgbClr val="FF0000"/>
                </a:solidFill>
              </a:rPr>
              <a:t>These indirect methods all begin their names with “__” (but they are not the only things to do so).</a:t>
            </a:r>
            <a:endParaRPr lang="en-US" altLang="en-US" sz="3200" dirty="0">
              <a:solidFill>
                <a:srgbClr val="FF0000"/>
              </a:solidFill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2506662" y="1905001"/>
            <a:ext cx="4572000" cy="1790165"/>
          </a:xfrm>
          <a:prstGeom prst="rect">
            <a:avLst/>
          </a:prstGeom>
          <a:solidFill>
            <a:srgbClr val="FFFF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 defTabSz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TW" sz="4000" dirty="0">
                <a:latin typeface="Times New Roman" charset="0"/>
              </a:rPr>
              <a:t>There are other indirect ones besides __</a:t>
            </a:r>
            <a:r>
              <a:rPr lang="en-US" altLang="zh-TW" sz="4000" dirty="0" err="1">
                <a:latin typeface="Times New Roman" charset="0"/>
              </a:rPr>
              <a:t>init</a:t>
            </a:r>
            <a:r>
              <a:rPr lang="en-US" altLang="zh-TW" sz="4000" dirty="0">
                <a:latin typeface="Times New Roman" charset="0"/>
              </a:rPr>
              <a:t>__()…</a:t>
            </a:r>
            <a:endParaRPr lang="zh-TW" altLang="en-US" sz="4000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2100934"/>
      </p:ext>
    </p:extLst>
  </p:cSld>
  <p:clrMapOvr>
    <a:masterClrMapping/>
  </p:clrMapOvr>
  <p:extLst mod="1"/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Rectangle 3"/>
          <p:cNvSpPr>
            <a:spLocks noGrp="1" noChangeArrowheads="1"/>
          </p:cNvSpPr>
          <p:nvPr>
            <p:ph idx="1"/>
          </p:nvPr>
        </p:nvSpPr>
        <p:spPr>
          <a:xfrm>
            <a:off x="601662" y="838200"/>
            <a:ext cx="8839200" cy="4953000"/>
          </a:xfrm>
        </p:spPr>
        <p:txBody>
          <a:bodyPr/>
          <a:lstStyle/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 </a:t>
            </a:r>
            <a:r>
              <a:rPr lang="en-US" altLang="en-US" sz="2400" dirty="0">
                <a:latin typeface="Lucida Console" panose="020B0609040504020204" pitchFamily="49" charset="0"/>
              </a:rPr>
              <a:t>class Critter(object):</a:t>
            </a:r>
            <a:endParaRPr lang="en-US" altLang="en-US" sz="2000" dirty="0">
              <a:latin typeface="Lucida Console" panose="020B0609040504020204" pitchFamily="49" charset="0"/>
            </a:endParaRP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__</a:t>
            </a:r>
            <a:r>
              <a:rPr lang="en-US" altLang="en-US" sz="2400" dirty="0" err="1">
                <a:latin typeface="Lucida Console" panose="020B0609040504020204" pitchFamily="49" charset="0"/>
              </a:rPr>
              <a:t>init</a:t>
            </a:r>
            <a:r>
              <a:rPr lang="en-US" altLang="en-US" sz="2400" dirty="0">
                <a:latin typeface="Lucida Console" panose="020B0609040504020204" pitchFamily="49" charset="0"/>
              </a:rPr>
              <a:t>__(self, name):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self.name = name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</a:t>
            </a:r>
            <a:r>
              <a:rPr lang="en-US" altLang="en-US" sz="2400" dirty="0" err="1">
                <a:latin typeface="Lucida Console" panose="020B0609040504020204" pitchFamily="49" charset="0"/>
              </a:rPr>
              <a:t>def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en-US" sz="24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dirty="0">
                <a:latin typeface="Lucida Console" panose="020B0609040504020204" pitchFamily="49" charset="0"/>
              </a:rPr>
              <a:t>(self):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rep = "</a:t>
            </a:r>
            <a:r>
              <a:rPr lang="en-US" altLang="en-US" sz="2400" dirty="0">
                <a:solidFill>
                  <a:srgbClr val="CC00CC"/>
                </a:solidFill>
                <a:latin typeface="Lucida Console" panose="020B0609040504020204" pitchFamily="49" charset="0"/>
              </a:rPr>
              <a:t>Critter object\n</a:t>
            </a:r>
            <a:r>
              <a:rPr lang="en-US" altLang="en-US" sz="2400" dirty="0">
                <a:latin typeface="Lucida Console" panose="020B0609040504020204" pitchFamily="49" charset="0"/>
              </a:rPr>
              <a:t>"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rep += "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</a:rPr>
              <a:t>name: </a:t>
            </a:r>
            <a:r>
              <a:rPr lang="en-US" altLang="en-US" sz="2400" dirty="0">
                <a:latin typeface="Lucida Console" panose="020B0609040504020204" pitchFamily="49" charset="0"/>
              </a:rPr>
              <a:t>" + </a:t>
            </a:r>
            <a:r>
              <a:rPr lang="en-US" altLang="en-US" sz="2400" b="1" dirty="0">
                <a:solidFill>
                  <a:srgbClr val="00B0F0"/>
                </a:solidFill>
                <a:latin typeface="Lucida Console" panose="020B0609040504020204" pitchFamily="49" charset="0"/>
              </a:rPr>
              <a:t>self.name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...</a:t>
            </a:r>
            <a:r>
              <a:rPr lang="en-US" altLang="en-US" sz="2400" dirty="0">
                <a:latin typeface="Lucida Console" panose="020B0609040504020204" pitchFamily="49" charset="0"/>
              </a:rPr>
              <a:t>     return rep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  <a:endParaRPr lang="en-US" altLang="en-US" sz="200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b="1" dirty="0">
                <a:solidFill>
                  <a:srgbClr val="FFC0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2400" dirty="0">
                <a:latin typeface="Lucida Console" panose="020B0609040504020204" pitchFamily="49" charset="0"/>
              </a:rPr>
              <a:t>=Critter("</a:t>
            </a:r>
            <a:r>
              <a:rPr lang="en-US" altLang="en-US" sz="2400" dirty="0" err="1">
                <a:latin typeface="Lucida Console" panose="020B0609040504020204" pitchFamily="49" charset="0"/>
              </a:rPr>
              <a:t>Benji</a:t>
            </a:r>
            <a:r>
              <a:rPr lang="en-US" altLang="en-US" sz="2400" dirty="0">
                <a:latin typeface="Lucida Console" panose="020B0609040504020204" pitchFamily="49" charset="0"/>
              </a:rPr>
              <a:t>")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print(</a:t>
            </a:r>
            <a:r>
              <a:rPr lang="en-US" altLang="en-US" sz="2400" b="1" dirty="0">
                <a:solidFill>
                  <a:srgbClr val="FFC0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24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)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solidFill>
                  <a:srgbClr val="CC00CC"/>
                </a:solidFill>
                <a:latin typeface="Lucida Console" panose="020B0609040504020204" pitchFamily="49" charset="0"/>
              </a:rPr>
              <a:t>Critter object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</a:rPr>
              <a:t>name: 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Benji</a:t>
            </a:r>
            <a:endParaRPr lang="en-US" altLang="en-US" sz="2400" b="1" dirty="0">
              <a:solidFill>
                <a:srgbClr val="00B0F0"/>
              </a:solidFill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b="1" dirty="0">
                <a:solidFill>
                  <a:srgbClr val="FFB1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1800" dirty="0"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FF9966"/>
                </a:solidFill>
                <a:latin typeface="Lucida Console" panose="020B0609040504020204" pitchFamily="49" charset="0"/>
              </a:rPr>
              <a:t>#</a:t>
            </a:r>
            <a:r>
              <a:rPr lang="en-US" altLang="en-US" sz="1800" dirty="0">
                <a:solidFill>
                  <a:srgbClr val="FF9966"/>
                </a:solidFill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FF9966"/>
                </a:solidFill>
              </a:rPr>
              <a:t>But __</a:t>
            </a:r>
            <a:r>
              <a:rPr lang="en-US" altLang="en-US" sz="2400" dirty="0" err="1">
                <a:solidFill>
                  <a:srgbClr val="FF9966"/>
                </a:solidFill>
              </a:rPr>
              <a:t>str</a:t>
            </a:r>
            <a:r>
              <a:rPr lang="en-US" altLang="en-US" sz="2400" dirty="0">
                <a:solidFill>
                  <a:srgbClr val="FF9966"/>
                </a:solidFill>
              </a:rPr>
              <a:t>__() only gets invoked from inside of print: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&lt;__</a:t>
            </a:r>
            <a:r>
              <a:rPr lang="en-US" altLang="en-US" sz="2400" dirty="0" err="1">
                <a:latin typeface="Lucida Console" panose="020B0609040504020204" pitchFamily="49" charset="0"/>
              </a:rPr>
              <a:t>main__.Critter</a:t>
            </a:r>
            <a:r>
              <a:rPr lang="en-US" altLang="en-US" sz="2400" dirty="0">
                <a:latin typeface="Lucida Console" panose="020B0609040504020204" pitchFamily="49" charset="0"/>
              </a:rPr>
              <a:t> object at 0x6ffff7c7748&gt;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/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b="1" dirty="0">
                <a:solidFill>
                  <a:srgbClr val="FFC000"/>
                </a:solidFill>
                <a:latin typeface="Lucida Console" panose="020B0609040504020204" pitchFamily="49" charset="0"/>
              </a:rPr>
              <a:t>c</a:t>
            </a:r>
            <a:r>
              <a:rPr lang="en-US" altLang="en-US" sz="2400" dirty="0">
                <a:latin typeface="Lucida Console" panose="020B0609040504020204" pitchFamily="49" charset="0"/>
              </a:rPr>
              <a:t>.</a:t>
            </a:r>
            <a:r>
              <a:rPr lang="en-US" altLang="en-US" sz="24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en-US" sz="2400" b="1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en-US" sz="2400" b="1" dirty="0">
                <a:solidFill>
                  <a:srgbClr val="FF0000"/>
                </a:solidFill>
                <a:latin typeface="Lucida Console" panose="020B0609040504020204" pitchFamily="49" charset="0"/>
              </a:rPr>
              <a:t>__()</a:t>
            </a:r>
            <a:r>
              <a:rPr lang="en-US" altLang="en-US" sz="2400" b="1" dirty="0">
                <a:solidFill>
                  <a:srgbClr val="FF0000"/>
                </a:solidFill>
                <a:latin typeface="Arial Narrow" panose="020B0606020202030204" pitchFamily="34" charset="0"/>
              </a:rPr>
              <a:t> </a:t>
            </a:r>
            <a:r>
              <a:rPr lang="en-US" altLang="en-US" sz="2400" dirty="0">
                <a:solidFill>
                  <a:srgbClr val="FF9966"/>
                </a:solidFill>
                <a:latin typeface="Arial Narrow" panose="020B0606020202030204" pitchFamily="34" charset="0"/>
              </a:rPr>
              <a:t># Of course, you can (aren't meant to) run it directly: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dirty="0">
                <a:latin typeface="Lucida Console" panose="020B0609040504020204" pitchFamily="49" charset="0"/>
              </a:rPr>
              <a:t>'</a:t>
            </a:r>
            <a:r>
              <a:rPr lang="en-US" altLang="en-US" sz="2400" dirty="0">
                <a:solidFill>
                  <a:srgbClr val="CC00CC"/>
                </a:solidFill>
                <a:latin typeface="Lucida Console" panose="020B0609040504020204" pitchFamily="49" charset="0"/>
              </a:rPr>
              <a:t>Critter</a:t>
            </a:r>
            <a:r>
              <a:rPr lang="en-US" altLang="en-US" sz="2400" dirty="0">
                <a:latin typeface="Lucida Console" panose="020B0609040504020204" pitchFamily="49" charset="0"/>
              </a:rPr>
              <a:t> </a:t>
            </a:r>
            <a:r>
              <a:rPr lang="en-US" altLang="en-US" sz="2400" dirty="0">
                <a:solidFill>
                  <a:srgbClr val="CC00CC"/>
                </a:solidFill>
                <a:latin typeface="Lucida Console" panose="020B0609040504020204" pitchFamily="49" charset="0"/>
              </a:rPr>
              <a:t>object\</a:t>
            </a:r>
            <a:r>
              <a:rPr lang="en-US" altLang="en-US" sz="2400" dirty="0" err="1">
                <a:solidFill>
                  <a:srgbClr val="CC00CC"/>
                </a:solidFill>
                <a:latin typeface="Lucida Console" panose="020B0609040504020204" pitchFamily="49" charset="0"/>
              </a:rPr>
              <a:t>n</a:t>
            </a:r>
            <a:r>
              <a:rPr lang="en-US" altLang="en-US" sz="2400" dirty="0" err="1">
                <a:solidFill>
                  <a:schemeClr val="accent2"/>
                </a:solidFill>
                <a:latin typeface="Lucida Console" panose="020B0609040504020204" pitchFamily="49" charset="0"/>
              </a:rPr>
              <a:t>name</a:t>
            </a:r>
            <a:r>
              <a:rPr lang="en-US" altLang="en-US" sz="2400" dirty="0">
                <a:solidFill>
                  <a:schemeClr val="accent2"/>
                </a:solidFill>
                <a:latin typeface="Lucida Console" panose="020B0609040504020204" pitchFamily="49" charset="0"/>
              </a:rPr>
              <a:t>: </a:t>
            </a:r>
            <a:r>
              <a:rPr lang="en-US" altLang="en-US" sz="2400" b="1" dirty="0" err="1">
                <a:solidFill>
                  <a:srgbClr val="00B0F0"/>
                </a:solidFill>
                <a:latin typeface="Lucida Console" panose="020B0609040504020204" pitchFamily="49" charset="0"/>
              </a:rPr>
              <a:t>Benji</a:t>
            </a:r>
            <a:r>
              <a:rPr lang="en-US" altLang="en-US" sz="2400" dirty="0">
                <a:latin typeface="Lucida Console" panose="020B0609040504020204" pitchFamily="49" charset="0"/>
              </a:rPr>
              <a:t>'</a:t>
            </a:r>
          </a:p>
          <a:p>
            <a:pPr eaLnBrk="1" hangingPunct="1">
              <a:lnSpc>
                <a:spcPct val="70000"/>
              </a:lnSpc>
              <a:spcBef>
                <a:spcPts val="0"/>
              </a:spcBef>
              <a:buNone/>
            </a:pPr>
            <a:r>
              <a:rPr lang="en-US" altLang="en-US" sz="240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8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601662" y="838200"/>
            <a:ext cx="838200" cy="6172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eaLnBrk="1" hangingPunct="1"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endParaRPr lang="en-US" altLang="en-US" sz="2000" kern="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en-US" sz="2400" kern="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en-US" sz="2400" kern="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...</a:t>
            </a:r>
          </a:p>
          <a:p>
            <a:pPr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 </a:t>
            </a:r>
            <a:endParaRPr lang="en-US" altLang="en-US" sz="2000" kern="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</a:p>
          <a:p>
            <a:pPr eaLnBrk="1" hangingPunct="1">
              <a:spcBef>
                <a:spcPts val="0"/>
              </a:spcBef>
              <a:buNone/>
            </a:pPr>
            <a:endParaRPr lang="en-US" altLang="en-US" sz="2400" kern="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endParaRPr lang="en-US" altLang="en-US" sz="2400" kern="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kern="0" dirty="0">
              <a:solidFill>
                <a:schemeClr val="bg1">
                  <a:lumMod val="75000"/>
                </a:schemeClr>
              </a:solidFill>
            </a:endParaRPr>
          </a:p>
          <a:p>
            <a:pPr eaLnBrk="1" hangingPunct="1">
              <a:spcBef>
                <a:spcPts val="0"/>
              </a:spcBef>
              <a:buNone/>
            </a:pPr>
            <a:endParaRPr lang="en-US" altLang="en-US" sz="2400" kern="0" dirty="0">
              <a:solidFill>
                <a:schemeClr val="bg1">
                  <a:lumMod val="75000"/>
                </a:schemeClr>
              </a:solidFill>
              <a:latin typeface="Lucida Console" panose="020B0609040504020204" pitchFamily="49" charset="0"/>
            </a:endParaRPr>
          </a:p>
          <a:p>
            <a:pPr eaLnBrk="1" hangingPunct="1">
              <a:spcBef>
                <a:spcPts val="0"/>
              </a:spcBef>
              <a:buNone/>
            </a:pPr>
            <a:r>
              <a:rPr lang="en-US" altLang="en-US" sz="2400" kern="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</a:rPr>
              <a:t>&gt;&gt;&gt;</a:t>
            </a:r>
            <a:endParaRPr lang="en-US" altLang="en-US" sz="2400" kern="0" dirty="0">
              <a:solidFill>
                <a:schemeClr val="bg1">
                  <a:lumMod val="75000"/>
                </a:schemeClr>
              </a:solidFill>
              <a:latin typeface="Arial Narrow" panose="020B0606020202030204" pitchFamily="34" charset="0"/>
            </a:endParaRPr>
          </a:p>
        </p:txBody>
      </p:sp>
      <p:sp>
        <p:nvSpPr>
          <p:cNvPr id="41985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Printing an Object</a:t>
            </a:r>
            <a:r>
              <a:rPr lang="en-US" altLang="en-US" sz="4400" dirty="0"/>
              <a:t>: </a:t>
            </a:r>
            <a:r>
              <a:rPr lang="en-US" altLang="en-US" sz="4400" b="1" dirty="0">
                <a:solidFill>
                  <a:srgbClr val="FF0000"/>
                </a:solidFill>
              </a:rPr>
              <a:t>__</a:t>
            </a:r>
            <a:r>
              <a:rPr lang="en-US" altLang="en-US" sz="4400" b="1" dirty="0" err="1">
                <a:solidFill>
                  <a:srgbClr val="FF0000"/>
                </a:solidFill>
              </a:rPr>
              <a:t>str</a:t>
            </a:r>
            <a:r>
              <a:rPr lang="en-US" altLang="en-US" sz="4400" b="1" dirty="0">
                <a:solidFill>
                  <a:srgbClr val="FF0000"/>
                </a:solidFill>
              </a:rPr>
              <a:t>__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591123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19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419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419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4198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198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4198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4198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4198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4198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500"/>
                                        <p:tgtEl>
                                          <p:spTgt spid="4198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4198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7" dur="500"/>
                                        <p:tgtEl>
                                          <p:spTgt spid="4198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4198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6" fill="hold">
                      <p:stCondLst>
                        <p:cond delay="indefinite"/>
                      </p:stCondLst>
                      <p:childTnLst>
                        <p:par>
                          <p:cTn id="97" fill="hold">
                            <p:stCondLst>
                              <p:cond delay="0"/>
                            </p:stCondLst>
                            <p:childTnLst>
                              <p:par>
                                <p:cTn id="9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0" dur="500"/>
                                        <p:tgtEl>
                                          <p:spTgt spid="4198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8" dur="500"/>
                                        <p:tgtEl>
                                          <p:spTgt spid="4198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3" dur="500"/>
                                        <p:tgtEl>
                                          <p:spTgt spid="4198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4" presetClass="entr" presetSubtype="1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98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6" dur="500"/>
                                        <p:tgtEl>
                                          <p:spTgt spid="4198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Setting default values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25462" y="731520"/>
            <a:ext cx="8839200" cy="6126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 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class Person():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init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__(self, name="Bob", age=20):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self.name = name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self.age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= age     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str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return ("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"+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talk(self):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print ("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", 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guy = Person()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guy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#This is not how you invoke __</a:t>
            </a:r>
            <a:r>
              <a:rPr lang="en-US" altLang="en-US" sz="2400" kern="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str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__: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&lt;__</a:t>
            </a:r>
            <a:r>
              <a:rPr lang="en-US" altLang="en-US" sz="2400" kern="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main__.Person</a:t>
            </a: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 object at 0x6ffff7bf2b0&gt;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print(guy)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#Rather, you have to print it: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 Bob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guy.talk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()</a:t>
            </a:r>
            <a:r>
              <a:rPr lang="en-US" altLang="en-US" sz="2400" kern="0" spc="-100" dirty="0">
                <a:solidFill>
                  <a:srgbClr val="FF0000"/>
                </a:solidFill>
                <a:latin typeface="Lucida Fax" panose="02060602050505020204" pitchFamily="18" charset="0"/>
                <a:cs typeface="Courier New" pitchFamily="49" charset="0"/>
              </a:rPr>
              <a:t>#Note the different mechanism used here: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 Bob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1254731786"/>
      </p:ext>
    </p:extLst>
  </p:cSld>
  <p:clrMapOvr>
    <a:masterClrMapping/>
  </p:clrMapOvr>
  <p:extLst mod="1"/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Setting default values</a:t>
            </a:r>
            <a:endParaRPr lang="en-US" altLang="en-US" sz="4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25462" y="731520"/>
            <a:ext cx="8839200" cy="6126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 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class Person():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init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__(self, name="Bob", age=20):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self.name = name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self.age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= age     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str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return ("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"+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talk(self):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print ("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", 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Person(name="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Alice",age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="unknown")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&lt;__</a:t>
            </a:r>
            <a:r>
              <a:rPr lang="en-US" altLang="en-US" sz="2400" kern="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main__.Person</a:t>
            </a: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 object at 0x6ffff7bf3c8&gt;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print(_)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displayed: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 Alice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</a:t>
            </a:r>
            <a:r>
              <a:rPr lang="en-US" altLang="en-US" sz="2400" i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displayed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 Alice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5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5</a:t>
            </a:r>
          </a:p>
          <a:p>
            <a:pPr marL="0" indent="0" defTabSz="914400">
              <a:lnSpc>
                <a:spcPct val="75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Last displayed is now “5”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endParaRPr lang="en-US" altLang="en-US" sz="2400" kern="0" spc="-60" dirty="0">
              <a:solidFill>
                <a:srgbClr val="FF9797"/>
              </a:solidFill>
              <a:latin typeface="Lucida Console" panose="020B0609040504020204" pitchFamily="49" charset="0"/>
              <a:cs typeface="Courier New" pitchFamily="49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25463" y="5628410"/>
            <a:ext cx="742511" cy="39139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  <a:cs typeface="Courier New" pitchFamily="49" charset="0"/>
              </a:rPr>
              <a:t>&gt;&gt;&gt;</a:t>
            </a:r>
            <a:endParaRPr lang="en-US" sz="2400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25463" y="6206837"/>
            <a:ext cx="742511" cy="427029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  <a:cs typeface="Courier New" pitchFamily="49" charset="0"/>
              </a:rPr>
              <a:t>&gt;&gt;&gt;</a:t>
            </a:r>
            <a:endParaRPr lang="en-US" sz="2400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610162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5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Setting default values</a:t>
            </a:r>
            <a:endParaRPr lang="en-US" altLang="en-US" sz="4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25462" y="731520"/>
            <a:ext cx="8839200" cy="6126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 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class Person():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init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__(self, name="Bob", age=20):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self.name = name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self.age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= age     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str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return ("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"+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talk(self):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print ("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", 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Person(name="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Alice",age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="unknown")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&lt;__</a:t>
            </a:r>
            <a:r>
              <a:rPr lang="en-US" altLang="en-US" sz="2400" kern="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main__.Person</a:t>
            </a: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 object at 0x6ffff7bf3c8&gt;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print(_)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displayed: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 Alice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</a:t>
            </a:r>
            <a:r>
              <a:rPr lang="en-US" altLang="en-US" sz="2400" i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displayed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 Alice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5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5</a:t>
            </a:r>
          </a:p>
          <a:p>
            <a:pPr marL="0" indent="0" defTabSz="914400">
              <a:lnSpc>
                <a:spcPct val="75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/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Last displayed is now “5”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spc="-6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Traceback</a:t>
            </a:r>
            <a:r>
              <a:rPr lang="en-US" altLang="en-US" sz="2400" kern="0" spc="-6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 (most recent call last):</a:t>
            </a:r>
          </a:p>
        </p:txBody>
      </p:sp>
      <p:sp>
        <p:nvSpPr>
          <p:cNvPr id="2" name="Rectangle 1"/>
          <p:cNvSpPr/>
          <p:nvPr/>
        </p:nvSpPr>
        <p:spPr>
          <a:xfrm>
            <a:off x="525463" y="5628410"/>
            <a:ext cx="742511" cy="391391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  <a:cs typeface="Courier New" pitchFamily="49" charset="0"/>
              </a:rPr>
              <a:t>&gt;&gt;&gt;</a:t>
            </a:r>
            <a:endParaRPr lang="en-US" sz="2400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25463" y="6206837"/>
            <a:ext cx="742511" cy="427029"/>
          </a:xfrm>
          <a:prstGeom prst="rect">
            <a:avLst/>
          </a:prstGeom>
        </p:spPr>
        <p:txBody>
          <a:bodyPr wrap="none">
            <a:no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ea typeface="MS PGothic" pitchFamily="34" charset="-128"/>
                <a:cs typeface="Courier New" pitchFamily="49" charset="0"/>
              </a:rPr>
              <a:t>&gt;&gt;&gt;</a:t>
            </a:r>
            <a:endParaRPr lang="en-US" sz="2400" dirty="0">
              <a:solidFill>
                <a:srgbClr val="FFFFFF"/>
              </a:solidFill>
              <a:latin typeface="Times New Roman" pitchFamily="18" charset="0"/>
              <a:ea typeface="MS PGothic" pitchFamily="34" charset="-128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903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0"/>
    </mc:Choice>
    <mc:Fallback>
      <p:transition spd="slow" advTm="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Setting default values</a:t>
            </a:r>
            <a:endParaRPr lang="en-US" altLang="en-US" sz="4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25462" y="731520"/>
            <a:ext cx="8839200" cy="6126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init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__(self, name="Bob", age=20):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self.name = name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self.age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= age     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def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str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return ("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"+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def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talk(self):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print ("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", 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Person(name="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Alice",age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="unknown")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&lt;__</a:t>
            </a:r>
            <a:r>
              <a:rPr lang="en-US" altLang="en-US" sz="2400" kern="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main__.Person</a:t>
            </a: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 object at 0x6ffff7bf3c8&gt;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print(_)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displayed: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 Alice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</a:t>
            </a:r>
            <a:r>
              <a:rPr lang="en-US" altLang="en-US" sz="2400" i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displayed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 Alice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5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5</a:t>
            </a:r>
          </a:p>
          <a:p>
            <a:pPr marL="0" indent="0" defTabSz="914400">
              <a:lnSpc>
                <a:spcPct val="75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Last displayed is now “5”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spc="-6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Traceback</a:t>
            </a:r>
            <a:r>
              <a:rPr lang="en-US" altLang="en-US" sz="2400" kern="0" spc="-6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 (most recent call last):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spc="-9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  File "&lt;</a:t>
            </a:r>
            <a:r>
              <a:rPr lang="en-US" altLang="en-US" sz="2400" kern="0" spc="-9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stdin</a:t>
            </a:r>
            <a:r>
              <a:rPr lang="en-US" altLang="en-US" sz="2400" kern="0" spc="-9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&gt;", line 1, in &lt;module&gt;</a:t>
            </a:r>
          </a:p>
        </p:txBody>
      </p:sp>
    </p:spTree>
    <p:extLst>
      <p:ext uri="{BB962C8B-B14F-4D97-AF65-F5344CB8AC3E}">
        <p14:creationId xmlns:p14="http://schemas.microsoft.com/office/powerpoint/2010/main" val="2417650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Setting default values</a:t>
            </a:r>
            <a:endParaRPr lang="en-US" altLang="en-US" sz="4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25462" y="731520"/>
            <a:ext cx="8839200" cy="6126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self.name = name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self.age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= age     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str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return ("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"+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def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talk(self):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print ("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", 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Person(name="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Alice",age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="unknown")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&lt;__</a:t>
            </a:r>
            <a:r>
              <a:rPr lang="en-US" altLang="en-US" sz="2400" kern="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main__.Person</a:t>
            </a: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 object at 0x6ffff7bf3c8&gt;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print(_)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displayed: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 Alice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</a:t>
            </a:r>
            <a:r>
              <a:rPr lang="en-US" altLang="en-US" sz="2400" i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displayed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 Alice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5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5</a:t>
            </a:r>
          </a:p>
          <a:p>
            <a:pPr marL="0" indent="0" defTabSz="914400">
              <a:lnSpc>
                <a:spcPct val="75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Last displayed is now “5”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spc="-6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Traceback</a:t>
            </a:r>
            <a:r>
              <a:rPr lang="en-US" altLang="en-US" sz="2400" kern="0" spc="-6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 (most recent call last):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spc="-9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  File "&lt;</a:t>
            </a:r>
            <a:r>
              <a:rPr lang="en-US" altLang="en-US" sz="2400" kern="0" spc="-9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stdin</a:t>
            </a:r>
            <a:r>
              <a:rPr lang="en-US" altLang="en-US" sz="2400" kern="0" spc="-9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&gt;", line 1, in &lt;module&gt;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spc="-12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AttributeError</a:t>
            </a:r>
            <a:r>
              <a:rPr lang="en-US" altLang="en-US" sz="2400" kern="0" spc="-12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:</a:t>
            </a:r>
            <a:r>
              <a:rPr lang="en-US" altLang="en-US" sz="2000" kern="0" spc="-12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altLang="en-US" sz="2400" kern="0" spc="-12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int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object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has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no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attribute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'talk'</a:t>
            </a:r>
          </a:p>
        </p:txBody>
      </p:sp>
    </p:spTree>
    <p:extLst>
      <p:ext uri="{BB962C8B-B14F-4D97-AF65-F5344CB8AC3E}">
        <p14:creationId xmlns:p14="http://schemas.microsoft.com/office/powerpoint/2010/main" val="4010223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"/>
    </mc:Choice>
    <mc:Fallback>
      <p:transition spd="slow" advTm="300"/>
    </mc:Fallback>
  </mc:AlternateContent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Title 1"/>
          <p:cNvSpPr>
            <a:spLocks noGrp="1"/>
          </p:cNvSpPr>
          <p:nvPr>
            <p:ph type="title"/>
          </p:nvPr>
        </p:nvSpPr>
        <p:spPr>
          <a:xfrm>
            <a:off x="830262" y="0"/>
            <a:ext cx="8077200" cy="762000"/>
          </a:xfrm>
        </p:spPr>
        <p:txBody>
          <a:bodyPr/>
          <a:lstStyle/>
          <a:p>
            <a:r>
              <a:rPr lang="en-US" altLang="en-US" sz="4400" dirty="0">
                <a:latin typeface="Elephant" panose="02020904090505020303" pitchFamily="18" charset="0"/>
              </a:rPr>
              <a:t>Setting default values</a:t>
            </a:r>
            <a:endParaRPr lang="en-US" altLang="en-US" sz="4400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 bwMode="auto">
          <a:xfrm>
            <a:off x="525462" y="731520"/>
            <a:ext cx="8839200" cy="6126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self.age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= age     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__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str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__(self):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return ("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"+</a:t>
            </a: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def talk(self):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    print ("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", </a:t>
            </a: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self.name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...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Person(name="</a:t>
            </a:r>
            <a:r>
              <a:rPr lang="en-US" altLang="en-US" sz="2400" kern="0" dirty="0" err="1">
                <a:latin typeface="Lucida Console" panose="020B0609040504020204" pitchFamily="49" charset="0"/>
                <a:cs typeface="Courier New" pitchFamily="49" charset="0"/>
              </a:rPr>
              <a:t>Alice",age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="unknown")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&lt;__</a:t>
            </a:r>
            <a:r>
              <a:rPr lang="en-US" altLang="en-US" sz="2400" kern="0" dirty="0" err="1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main__.Person</a:t>
            </a:r>
            <a:r>
              <a:rPr lang="en-US" altLang="en-US" sz="2400" kern="0" dirty="0">
                <a:solidFill>
                  <a:srgbClr val="FFFFFF">
                    <a:lumMod val="6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 object at 0x6ffff7bf3c8&gt;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print(_)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displayed: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itchFamily="49" charset="0"/>
              </a:rPr>
              <a:t>Hi, I am Alice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Recall: “_” is last </a:t>
            </a:r>
            <a:r>
              <a:rPr lang="en-US" altLang="en-US" sz="2400" i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displayed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3333CC"/>
                </a:solidFill>
                <a:latin typeface="Lucida Console" panose="020B0609040504020204" pitchFamily="49" charset="0"/>
                <a:cs typeface="Courier New" pitchFamily="49" charset="0"/>
              </a:rPr>
              <a:t>Hi, I am Alice 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5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5</a:t>
            </a:r>
          </a:p>
          <a:p>
            <a:pPr marL="0" indent="0" defTabSz="914400">
              <a:lnSpc>
                <a:spcPct val="75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  <a:r>
              <a:rPr lang="en-US" altLang="en-US" sz="2400" kern="0" dirty="0">
                <a:latin typeface="Lucida Console" panose="020B0609040504020204" pitchFamily="49" charset="0"/>
                <a:cs typeface="Courier New" pitchFamily="49" charset="0"/>
              </a:rPr>
              <a:t> _.talk()  </a:t>
            </a:r>
            <a:r>
              <a:rPr lang="en-US" altLang="en-US" sz="2400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# Last displayed is now “5”</a:t>
            </a:r>
          </a:p>
          <a:p>
            <a:pPr marL="0" indent="0" defTabSz="914400">
              <a:lnSpc>
                <a:spcPct val="8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spc="-6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Traceback</a:t>
            </a:r>
            <a:r>
              <a:rPr lang="en-US" altLang="en-US" sz="2400" kern="0" spc="-6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 (most recent call last):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spc="-9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  File "&lt;</a:t>
            </a:r>
            <a:r>
              <a:rPr lang="en-US" altLang="en-US" sz="2400" kern="0" spc="-9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stdin</a:t>
            </a:r>
            <a:r>
              <a:rPr lang="en-US" altLang="en-US" sz="2400" kern="0" spc="-9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&gt;", line 1, in &lt;module&gt;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spc="-120" dirty="0" err="1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AttributeError</a:t>
            </a:r>
            <a:r>
              <a:rPr lang="en-US" altLang="en-US" sz="2400" kern="0" spc="-12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:</a:t>
            </a:r>
            <a:r>
              <a:rPr lang="en-US" altLang="en-US" sz="2000" kern="0" spc="-120" dirty="0">
                <a:solidFill>
                  <a:srgbClr val="FF9797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altLang="en-US" sz="2400" kern="0" spc="-12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int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'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object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has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no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attribute</a:t>
            </a:r>
            <a:r>
              <a:rPr lang="en-US" altLang="en-US" sz="20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 </a:t>
            </a:r>
            <a:r>
              <a:rPr lang="en-US" altLang="en-US" sz="2400" kern="0" spc="-120" dirty="0">
                <a:solidFill>
                  <a:srgbClr val="FF0000"/>
                </a:solidFill>
                <a:latin typeface="Lucida Console" panose="020B0609040504020204" pitchFamily="49" charset="0"/>
                <a:cs typeface="Courier New" pitchFamily="49" charset="0"/>
              </a:rPr>
              <a:t>'talk'</a:t>
            </a:r>
          </a:p>
          <a:p>
            <a:pPr marL="0" indent="0" defTabSz="914400">
              <a:lnSpc>
                <a:spcPct val="90000"/>
              </a:lnSpc>
              <a:spcBef>
                <a:spcPts val="0"/>
              </a:spcBef>
              <a:buNone/>
              <a:defRPr/>
            </a:pPr>
            <a:r>
              <a:rPr lang="en-US" altLang="en-US" sz="2400" kern="0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  <a:cs typeface="Courier New" pitchFamily="49" charset="0"/>
              </a:rPr>
              <a:t>&gt;&gt;&gt;</a:t>
            </a:r>
          </a:p>
        </p:txBody>
      </p:sp>
    </p:spTree>
    <p:extLst>
      <p:ext uri="{BB962C8B-B14F-4D97-AF65-F5344CB8AC3E}">
        <p14:creationId xmlns:p14="http://schemas.microsoft.com/office/powerpoint/2010/main" val="342281759"/>
      </p:ext>
    </p:extLst>
  </p:cSld>
  <p:clrMapOvr>
    <a:masterClrMapping/>
  </p:clrMapOvr>
  <p:extLst mod="1"/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77862" y="1295400"/>
            <a:ext cx="8229600" cy="5562600"/>
          </a:xfrm>
        </p:spPr>
        <p:txBody>
          <a:bodyPr/>
          <a:lstStyle/>
          <a:p>
            <a:pPr marL="3600450" indent="-3600450" eaLnBrk="1" hangingPunct="1"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</a:t>
            </a:r>
            <a:r>
              <a:rPr lang="en-US" altLang="en-US" dirty="0" err="1">
                <a:latin typeface="Lucida Console" panose="020B0609040504020204" pitchFamily="49" charset="0"/>
              </a:rPr>
              <a:t>eq</a:t>
            </a:r>
            <a:r>
              <a:rPr lang="en-US" altLang="en-US" dirty="0">
                <a:latin typeface="Lucida Console" panose="020B0609040504020204" pitchFamily="49" charset="0"/>
              </a:rPr>
              <a:t>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  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==</a:t>
            </a:r>
            <a:r>
              <a:rPr lang="en-US" altLang="en-US" dirty="0"/>
              <a:t> operator to work 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</a:t>
            </a:r>
            <a:r>
              <a:rPr lang="en-US" altLang="en-US" dirty="0" err="1">
                <a:latin typeface="Lucida Console" panose="020B0609040504020204" pitchFamily="49" charset="0"/>
              </a:rPr>
              <a:t>ge</a:t>
            </a:r>
            <a:r>
              <a:rPr lang="en-US" altLang="en-US" dirty="0">
                <a:latin typeface="Lucida Console" panose="020B0609040504020204" pitchFamily="49" charset="0"/>
              </a:rPr>
              <a:t>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  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&gt;=</a:t>
            </a:r>
            <a:r>
              <a:rPr lang="en-US" altLang="en-US" dirty="0"/>
              <a:t> operator to work 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</a:t>
            </a:r>
            <a:r>
              <a:rPr lang="en-US" altLang="en-US" dirty="0" err="1">
                <a:latin typeface="Lucida Console" panose="020B0609040504020204" pitchFamily="49" charset="0"/>
              </a:rPr>
              <a:t>gt</a:t>
            </a:r>
            <a:r>
              <a:rPr lang="en-US" altLang="en-US" dirty="0">
                <a:latin typeface="Lucida Console" panose="020B0609040504020204" pitchFamily="49" charset="0"/>
              </a:rPr>
              <a:t>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  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&gt;</a:t>
            </a:r>
            <a:r>
              <a:rPr lang="en-US" altLang="en-US" dirty="0"/>
              <a:t> operator to work 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__le__(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  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&lt;=</a:t>
            </a:r>
            <a:r>
              <a:rPr lang="en-US" altLang="en-US" dirty="0"/>
              <a:t> operator to work 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</a:t>
            </a:r>
            <a:r>
              <a:rPr lang="en-US" altLang="en-US" dirty="0" err="1">
                <a:latin typeface="Lucida Console" panose="020B0609040504020204" pitchFamily="49" charset="0"/>
              </a:rPr>
              <a:t>lt</a:t>
            </a:r>
            <a:r>
              <a:rPr lang="en-US" altLang="en-US" dirty="0">
                <a:latin typeface="Lucida Console" panose="020B0609040504020204" pitchFamily="49" charset="0"/>
              </a:rPr>
              <a:t>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  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&lt;</a:t>
            </a:r>
            <a:r>
              <a:rPr lang="en-US" altLang="en-US" dirty="0"/>
              <a:t> operator to work 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__ne__(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  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!=</a:t>
            </a:r>
            <a:r>
              <a:rPr lang="en-US" altLang="en-US" dirty="0"/>
              <a:t> operator to work on objects of this class type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 bwMode="auto">
          <a:xfrm>
            <a:off x="296862" y="0"/>
            <a:ext cx="9144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en-US" sz="4400" kern="0" dirty="0">
                <a:solidFill>
                  <a:schemeClr val="accent2"/>
                </a:solidFill>
                <a:latin typeface="Elephant" panose="02020904090505020303" pitchFamily="18" charset="0"/>
              </a:rPr>
              <a:t>Special Methods for Comparison Operator Symbols</a:t>
            </a:r>
          </a:p>
        </p:txBody>
      </p:sp>
    </p:spTree>
    <p:extLst>
      <p:ext uri="{BB962C8B-B14F-4D97-AF65-F5344CB8AC3E}">
        <p14:creationId xmlns:p14="http://schemas.microsoft.com/office/powerpoint/2010/main" val="3334464255"/>
      </p:ext>
    </p:extLst>
  </p:cSld>
  <p:clrMapOvr>
    <a:masterClrMapping/>
  </p:clrMapOvr>
  <p:extLst mod="1"/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Rectangle 3"/>
          <p:cNvSpPr>
            <a:spLocks noGrp="1" noChangeArrowheads="1"/>
          </p:cNvSpPr>
          <p:nvPr>
            <p:ph idx="1"/>
          </p:nvPr>
        </p:nvSpPr>
        <p:spPr>
          <a:xfrm>
            <a:off x="677862" y="1295400"/>
            <a:ext cx="8763000" cy="5562600"/>
          </a:xfrm>
        </p:spPr>
        <p:txBody>
          <a:bodyPr/>
          <a:lstStyle/>
          <a:p>
            <a:pPr marL="3600450" indent="-3600450" eaLnBrk="1" hangingPunct="1"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__add__(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 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+</a:t>
            </a:r>
            <a:r>
              <a:rPr lang="en-US" altLang="en-US" dirty="0"/>
              <a:t> operator to work</a:t>
            </a:r>
            <a:br>
              <a:rPr lang="en-US" altLang="en-US" dirty="0"/>
            </a:br>
            <a:r>
              <a:rPr lang="en-US" altLang="en-US" dirty="0"/>
              <a:t>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__sub__(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-</a:t>
            </a:r>
            <a:r>
              <a:rPr lang="en-US" altLang="en-US" dirty="0">
                <a:solidFill>
                  <a:srgbClr val="3838FF"/>
                </a:solidFill>
              </a:rPr>
              <a:t> </a:t>
            </a:r>
            <a:r>
              <a:rPr lang="en-US" altLang="en-US" dirty="0"/>
              <a:t>operator to work </a:t>
            </a:r>
            <a:br>
              <a:rPr lang="en-US" altLang="en-US" dirty="0"/>
            </a:br>
            <a:r>
              <a:rPr lang="en-US" altLang="en-US" dirty="0"/>
              <a:t>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</a:t>
            </a:r>
            <a:r>
              <a:rPr lang="en-US" altLang="en-US" dirty="0" err="1">
                <a:latin typeface="Lucida Console" panose="020B0609040504020204" pitchFamily="49" charset="0"/>
              </a:rPr>
              <a:t>mul</a:t>
            </a:r>
            <a:r>
              <a:rPr lang="en-US" altLang="en-US" dirty="0">
                <a:latin typeface="Lucida Console" panose="020B0609040504020204" pitchFamily="49" charset="0"/>
              </a:rPr>
              <a:t>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*</a:t>
            </a:r>
            <a:r>
              <a:rPr lang="en-US" altLang="en-US" dirty="0">
                <a:solidFill>
                  <a:srgbClr val="3838FF"/>
                </a:solidFill>
              </a:rPr>
              <a:t> </a:t>
            </a:r>
            <a:r>
              <a:rPr lang="en-US" altLang="en-US" dirty="0"/>
              <a:t>operator to work</a:t>
            </a:r>
            <a:br>
              <a:rPr lang="en-US" altLang="en-US" dirty="0"/>
            </a:br>
            <a:r>
              <a:rPr lang="en-US" altLang="en-US" dirty="0"/>
              <a:t>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__pow__(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	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**</a:t>
            </a:r>
            <a:r>
              <a:rPr lang="en-US" altLang="en-US" dirty="0"/>
              <a:t> operator to work</a:t>
            </a:r>
            <a:br>
              <a:rPr lang="en-US" altLang="en-US" dirty="0"/>
            </a:br>
            <a:r>
              <a:rPr lang="en-US" altLang="en-US" dirty="0"/>
              <a:t>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</a:t>
            </a:r>
            <a:r>
              <a:rPr lang="en-US" altLang="en-US" dirty="0" err="1">
                <a:latin typeface="Lucida Console" panose="020B0609040504020204" pitchFamily="49" charset="0"/>
              </a:rPr>
              <a:t>truediv</a:t>
            </a:r>
            <a:r>
              <a:rPr lang="en-US" altLang="en-US" dirty="0">
                <a:latin typeface="Lucida Console" panose="020B0609040504020204" pitchFamily="49" charset="0"/>
              </a:rPr>
              <a:t>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 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/</a:t>
            </a:r>
            <a:r>
              <a:rPr lang="en-US" altLang="en-US" dirty="0">
                <a:solidFill>
                  <a:srgbClr val="3838FF"/>
                </a:solidFill>
              </a:rPr>
              <a:t> </a:t>
            </a:r>
            <a:r>
              <a:rPr lang="en-US" altLang="en-US" dirty="0"/>
              <a:t>operator to work </a:t>
            </a:r>
            <a:br>
              <a:rPr lang="en-US" altLang="en-US" dirty="0"/>
            </a:br>
            <a:r>
              <a:rPr lang="en-US" altLang="en-US" dirty="0"/>
              <a:t>on objects of this class type</a:t>
            </a:r>
          </a:p>
          <a:p>
            <a:pPr marL="3543300" indent="-3543300" eaLnBrk="1" hangingPunct="1">
              <a:spcBef>
                <a:spcPts val="1200"/>
              </a:spcBef>
              <a:buNone/>
            </a:pPr>
            <a:r>
              <a:rPr lang="en-US" altLang="en-US" dirty="0">
                <a:latin typeface="Lucida Console" panose="020B0609040504020204" pitchFamily="49" charset="0"/>
              </a:rPr>
              <a:t>__</a:t>
            </a:r>
            <a:r>
              <a:rPr lang="en-US" altLang="en-US" dirty="0" err="1">
                <a:latin typeface="Lucida Console" panose="020B0609040504020204" pitchFamily="49" charset="0"/>
              </a:rPr>
              <a:t>floordiv</a:t>
            </a:r>
            <a:r>
              <a:rPr lang="en-US" altLang="en-US" dirty="0">
                <a:latin typeface="Lucida Console" panose="020B0609040504020204" pitchFamily="49" charset="0"/>
              </a:rPr>
              <a:t>__(</a:t>
            </a:r>
            <a:r>
              <a:rPr lang="en-US" altLang="en-US" dirty="0" err="1">
                <a:latin typeface="Lucida Console" panose="020B0609040504020204" pitchFamily="49" charset="0"/>
              </a:rPr>
              <a:t>self,val</a:t>
            </a:r>
            <a:r>
              <a:rPr lang="en-US" altLang="en-US" dirty="0">
                <a:latin typeface="Lucida Console" panose="020B0609040504020204" pitchFamily="49" charset="0"/>
              </a:rPr>
              <a:t>)</a:t>
            </a:r>
            <a:r>
              <a:rPr lang="en-US" altLang="en-US" dirty="0"/>
              <a:t> allows the </a:t>
            </a:r>
            <a:r>
              <a:rPr lang="en-US" altLang="en-US" b="1" dirty="0">
                <a:solidFill>
                  <a:srgbClr val="3838FF"/>
                </a:solidFill>
                <a:latin typeface="Lucida Console" panose="020B0609040504020204" pitchFamily="49" charset="0"/>
              </a:rPr>
              <a:t>//</a:t>
            </a:r>
            <a:r>
              <a:rPr lang="en-US" altLang="en-US" dirty="0"/>
              <a:t> operator to work on objects of this class type</a:t>
            </a:r>
            <a:endParaRPr lang="en-US" altLang="en-US" dirty="0">
              <a:latin typeface="Lucida Console" panose="020B0609040504020204" pitchFamily="49" charset="0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296862" y="0"/>
            <a:ext cx="9144000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+mj-lt"/>
                <a:ea typeface="MS PGothic" pitchFamily="34" charset="-128"/>
                <a:cs typeface="ＭＳ Ｐゴシック" pitchFamily="-65" charset="-128"/>
              </a:defRPr>
            </a:lvl1pPr>
            <a:lvl2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2pPr>
            <a:lvl3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3pPr>
            <a:lvl4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4pPr>
            <a:lvl5pPr algn="ctr" rtl="0" eaLnBrk="0" fontAlgn="base" hangingPunct="0">
              <a:spcBef>
                <a:spcPct val="0"/>
              </a:spcBef>
              <a:spcAft>
                <a:spcPct val="0"/>
              </a:spcAft>
              <a:defRPr sz="3600">
                <a:solidFill>
                  <a:srgbClr val="2D2DB9"/>
                </a:solidFill>
                <a:latin typeface="Arial" charset="0"/>
                <a:ea typeface="MS PGothic" pitchFamily="34" charset="-128"/>
                <a:cs typeface="ＭＳ Ｐゴシック" pitchFamily="-65" charset="-128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3600">
                <a:solidFill>
                  <a:srgbClr val="222222"/>
                </a:solidFill>
                <a:latin typeface="Arial" charset="0"/>
              </a:defRPr>
            </a:lvl9pPr>
          </a:lstStyle>
          <a:p>
            <a:pPr eaLnBrk="1" hangingPunct="1">
              <a:lnSpc>
                <a:spcPct val="85000"/>
              </a:lnSpc>
            </a:pPr>
            <a:r>
              <a:rPr lang="en-US" altLang="en-US" sz="4400" kern="0" dirty="0">
                <a:solidFill>
                  <a:schemeClr val="accent2"/>
                </a:solidFill>
                <a:latin typeface="Elephant" panose="02020904090505020303" pitchFamily="18" charset="0"/>
              </a:rPr>
              <a:t>Special Methods for </a:t>
            </a:r>
            <a:br>
              <a:rPr lang="en-US" altLang="en-US" sz="4400" kern="0" dirty="0">
                <a:solidFill>
                  <a:schemeClr val="accent2"/>
                </a:solidFill>
                <a:latin typeface="Elephant" panose="02020904090505020303" pitchFamily="18" charset="0"/>
              </a:rPr>
            </a:br>
            <a:r>
              <a:rPr lang="en-US" altLang="en-US" sz="4400" kern="0" dirty="0">
                <a:solidFill>
                  <a:schemeClr val="accent2"/>
                </a:solidFill>
                <a:latin typeface="Elephant" panose="02020904090505020303" pitchFamily="18" charset="0"/>
              </a:rPr>
              <a:t>Math Operator Symbols</a:t>
            </a:r>
          </a:p>
        </p:txBody>
      </p:sp>
    </p:spTree>
    <p:extLst>
      <p:ext uri="{BB962C8B-B14F-4D97-AF65-F5344CB8AC3E}">
        <p14:creationId xmlns:p14="http://schemas.microsoft.com/office/powerpoint/2010/main" val="188332399"/>
      </p:ext>
    </p:extLst>
  </p:cSld>
  <p:clrMapOvr>
    <a:masterClrMapping/>
  </p:clrMapOvr>
  <p:extLst mod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9" name="Content Placeholder 4"/>
          <p:cNvSpPr>
            <a:spLocks noGrp="1"/>
          </p:cNvSpPr>
          <p:nvPr>
            <p:ph idx="1"/>
          </p:nvPr>
        </p:nvSpPr>
        <p:spPr>
          <a:xfrm>
            <a:off x="296862" y="956405"/>
            <a:ext cx="9144000" cy="989602"/>
          </a:xfrm>
        </p:spPr>
        <p:txBody>
          <a:bodyPr>
            <a:normAutofit/>
          </a:bodyPr>
          <a:lstStyle/>
          <a:p>
            <a:pPr marL="0" indent="0">
              <a:lnSpc>
                <a:spcPct val="85000"/>
              </a:lnSpc>
              <a:buNone/>
            </a:pPr>
            <a:r>
              <a:rPr lang="en-US" sz="3000" dirty="0"/>
              <a:t>What are these </a:t>
            </a:r>
            <a:r>
              <a:rPr lang="en-US" sz="3000" b="1" dirty="0">
                <a:solidFill>
                  <a:srgbClr val="FF0000"/>
                </a:solidFill>
              </a:rPr>
              <a:t>__...__</a:t>
            </a:r>
            <a:r>
              <a:rPr lang="en-US" sz="3000" dirty="0"/>
              <a:t>? Four aren't worth mentioning… </a:t>
            </a:r>
            <a:br>
              <a:rPr lang="en-US" sz="3000" dirty="0"/>
            </a:br>
            <a:r>
              <a:rPr lang="en-US" sz="3000" dirty="0"/>
              <a:t>But we'll look at </a:t>
            </a:r>
            <a:r>
              <a:rPr lang="en-US" sz="3000" b="1" dirty="0">
                <a:solidFill>
                  <a:srgbClr val="FF0000"/>
                </a:solidFill>
              </a:rPr>
              <a:t>__doc__ </a:t>
            </a:r>
            <a:r>
              <a:rPr lang="en-US" sz="3000" dirty="0"/>
              <a:t>and</a:t>
            </a:r>
            <a:r>
              <a:rPr lang="en-US" sz="3000" b="1" dirty="0">
                <a:solidFill>
                  <a:srgbClr val="FF0000"/>
                </a:solidFill>
              </a:rPr>
              <a:t> __name__</a:t>
            </a:r>
            <a:r>
              <a:rPr lang="en-US" sz="3000" dirty="0"/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296862" y="1810142"/>
            <a:ext cx="9144000" cy="504786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0" rtlCol="0" anchor="t" anchorCtr="0"/>
          <a:lstStyle/>
          <a:p>
            <a:pPr defTabSz="914400"/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'factorial', 'floor',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fmo</a:t>
            </a:r>
            <a:r>
              <a:rPr lang="en-US" sz="2600" spc="-1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d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frex</a:t>
            </a:r>
            <a:r>
              <a:rPr lang="en-US" sz="2600" spc="-2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p</a:t>
            </a:r>
            <a:r>
              <a:rPr lang="en-US" sz="2600" spc="-2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</a:t>
            </a:r>
            <a:r>
              <a:rPr lang="en-US" sz="2400" spc="-2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2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fsum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 'gamma',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hypot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isfinit</a:t>
            </a:r>
            <a:r>
              <a:rPr lang="en-US" sz="2600" spc="-1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e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</a:t>
            </a:r>
            <a:r>
              <a:rPr lang="en-US" sz="20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isin</a:t>
            </a:r>
            <a:r>
              <a:rPr lang="en-US" sz="2600" spc="-1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f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</a:t>
            </a:r>
            <a:r>
              <a:rPr lang="en-US" sz="20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isnan</a:t>
            </a:r>
            <a:r>
              <a:rPr lang="en-US" sz="2600" spc="-4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ldexp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lgamma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'log', 'log10', 'log1p', 'log2',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modf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'pi', 'pow', 'radians', 'si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n</a:t>
            </a:r>
            <a:r>
              <a:rPr lang="en-US" sz="2600" spc="-4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spc="-1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,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sinh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sqrt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'tan',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tanh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', '</a:t>
            </a:r>
            <a:r>
              <a:rPr lang="en-US" sz="2600" dirty="0" err="1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trunc</a:t>
            </a:r>
            <a:r>
              <a:rPr lang="en-US" sz="2600" dirty="0">
                <a:solidFill>
                  <a:prstClr val="white">
                    <a:lumMod val="50000"/>
                  </a:prstClr>
                </a:solidFill>
                <a:latin typeface="Lucida Console" panose="020B0609040504020204" pitchFamily="49" charset="0"/>
              </a:rPr>
              <a:t>'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]</a:t>
            </a:r>
          </a:p>
          <a:p>
            <a:pPr defTabSz="914400"/>
            <a:r>
              <a:rPr lang="en-US" sz="2600" dirty="0">
                <a:solidFill>
                  <a:srgbClr val="A6A6A6"/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 print(</a:t>
            </a:r>
            <a:r>
              <a:rPr lang="en-US" sz="2600" dirty="0" err="1">
                <a:solidFill>
                  <a:prstClr val="white"/>
                </a:solidFill>
                <a:latin typeface="Lucida Console" panose="020B0609040504020204" pitchFamily="49" charset="0"/>
              </a:rPr>
              <a:t>myMath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.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__doc__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)</a:t>
            </a:r>
            <a:r>
              <a:rPr lang="en-US" sz="2600" spc="-20" dirty="0">
                <a:solidFill>
                  <a:srgbClr val="FF9B9B"/>
                </a:solidFill>
                <a:latin typeface="Lucida Console" panose="020B0609040504020204" pitchFamily="49" charset="0"/>
              </a:rPr>
              <a:t>#Prints a description</a:t>
            </a:r>
          </a:p>
          <a:p>
            <a:pPr defTabSz="914400">
              <a:lnSpc>
                <a:spcPct val="90000"/>
              </a:lnSpc>
            </a:pPr>
            <a:r>
              <a:rPr lang="en-US" sz="3200" spc="-20" dirty="0">
                <a:solidFill>
                  <a:srgbClr val="FFFF00"/>
                </a:solidFill>
                <a:latin typeface="Calibri"/>
              </a:rPr>
              <a:t>This module is always available. It</a:t>
            </a:r>
            <a:r>
              <a:rPr lang="en-US" sz="2800" spc="-20" dirty="0">
                <a:solidFill>
                  <a:srgbClr val="FFFF00"/>
                </a:solidFill>
                <a:latin typeface="Calibri"/>
              </a:rPr>
              <a:t> </a:t>
            </a:r>
            <a:r>
              <a:rPr lang="en-US" sz="3200" spc="-20" dirty="0">
                <a:solidFill>
                  <a:srgbClr val="FFFF00"/>
                </a:solidFill>
                <a:latin typeface="Calibri"/>
              </a:rPr>
              <a:t>provides</a:t>
            </a:r>
            <a:r>
              <a:rPr lang="en-US" sz="2800" spc="-20" dirty="0">
                <a:solidFill>
                  <a:srgbClr val="FFFF00"/>
                </a:solidFill>
                <a:latin typeface="Calibri"/>
              </a:rPr>
              <a:t> </a:t>
            </a:r>
            <a:r>
              <a:rPr lang="en-US" sz="3200" spc="-20" dirty="0">
                <a:solidFill>
                  <a:srgbClr val="FFFF00"/>
                </a:solidFill>
                <a:latin typeface="Calibri"/>
              </a:rPr>
              <a:t>access</a:t>
            </a:r>
            <a:r>
              <a:rPr lang="en-US" sz="2800" spc="-20" dirty="0">
                <a:solidFill>
                  <a:srgbClr val="FFFF00"/>
                </a:solidFill>
                <a:latin typeface="Calibri"/>
              </a:rPr>
              <a:t> </a:t>
            </a:r>
            <a:r>
              <a:rPr lang="en-US" sz="3200" spc="-20" dirty="0">
                <a:solidFill>
                  <a:srgbClr val="FFFF00"/>
                </a:solidFill>
                <a:latin typeface="Calibri"/>
              </a:rPr>
              <a:t>to</a:t>
            </a:r>
            <a:r>
              <a:rPr lang="en-US" sz="2800" spc="-20" dirty="0">
                <a:solidFill>
                  <a:srgbClr val="FFFF00"/>
                </a:solidFill>
                <a:latin typeface="Calibri"/>
              </a:rPr>
              <a:t> </a:t>
            </a:r>
            <a:r>
              <a:rPr lang="en-US" sz="3200" spc="-20" dirty="0">
                <a:solidFill>
                  <a:srgbClr val="FFFF00"/>
                </a:solidFill>
                <a:latin typeface="Calibri"/>
              </a:rPr>
              <a:t>the</a:t>
            </a:r>
          </a:p>
          <a:p>
            <a:pPr defTabSz="914400">
              <a:lnSpc>
                <a:spcPct val="85000"/>
              </a:lnSpc>
            </a:pPr>
            <a:r>
              <a:rPr lang="en-US" sz="3200" spc="-20" dirty="0">
                <a:solidFill>
                  <a:srgbClr val="FFFF00"/>
                </a:solidFill>
                <a:latin typeface="Calibri"/>
              </a:rPr>
              <a:t>mathematical functions defined by the C standard.</a:t>
            </a:r>
          </a:p>
          <a:p>
            <a:pPr defTabSz="914400">
              <a:lnSpc>
                <a:spcPct val="90000"/>
              </a:lnSpc>
            </a:pPr>
            <a:r>
              <a:rPr lang="en-US" sz="2600" dirty="0">
                <a:solidFill>
                  <a:srgbClr val="A6A6A6"/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 help(</a:t>
            </a:r>
            <a:r>
              <a:rPr lang="en-US" sz="2600" dirty="0" err="1">
                <a:solidFill>
                  <a:prstClr val="white"/>
                </a:solidFill>
                <a:latin typeface="Lucida Console" panose="020B0609040504020204" pitchFamily="49" charset="0"/>
              </a:rPr>
              <a:t>myMath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)</a:t>
            </a:r>
            <a:r>
              <a:rPr lang="en-US" sz="2600" spc="-60" dirty="0">
                <a:solidFill>
                  <a:srgbClr val="FF9B9B"/>
                </a:solidFill>
                <a:latin typeface="Lucida Console" panose="020B0609040504020204" pitchFamily="49" charset="0"/>
              </a:rPr>
              <a:t>#That</a:t>
            </a:r>
            <a:r>
              <a:rPr lang="en-US" sz="1800" spc="-60" dirty="0">
                <a:solidFill>
                  <a:srgbClr val="FF9B9B"/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60" dirty="0">
                <a:solidFill>
                  <a:srgbClr val="FF9B9B"/>
                </a:solidFill>
                <a:latin typeface="Lucida Console" panose="020B0609040504020204" pitchFamily="49" charset="0"/>
              </a:rPr>
              <a:t>same</a:t>
            </a:r>
            <a:r>
              <a:rPr lang="en-US" sz="1800" spc="-60" dirty="0">
                <a:solidFill>
                  <a:srgbClr val="FF9B9B"/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60" dirty="0">
                <a:solidFill>
                  <a:srgbClr val="FF9B9B"/>
                </a:solidFill>
                <a:latin typeface="Lucida Console" panose="020B0609040504020204" pitchFamily="49" charset="0"/>
              </a:rPr>
              <a:t>descr</a:t>
            </a:r>
            <a:r>
              <a:rPr lang="en-US" sz="2600" spc="-110" dirty="0">
                <a:solidFill>
                  <a:srgbClr val="FF9B9B"/>
                </a:solidFill>
                <a:latin typeface="Lucida Console" panose="020B0609040504020204" pitchFamily="49" charset="0"/>
              </a:rPr>
              <a:t>i</a:t>
            </a:r>
            <a:r>
              <a:rPr lang="en-US" sz="2600" spc="-60" dirty="0">
                <a:solidFill>
                  <a:srgbClr val="FF9B9B"/>
                </a:solidFill>
                <a:latin typeface="Lucida Console" panose="020B0609040504020204" pitchFamily="49" charset="0"/>
              </a:rPr>
              <a:t>pt</a:t>
            </a:r>
            <a:r>
              <a:rPr lang="en-US" sz="2600" spc="-110" dirty="0">
                <a:solidFill>
                  <a:srgbClr val="FF9B9B"/>
                </a:solidFill>
                <a:latin typeface="Lucida Console" panose="020B0609040504020204" pitchFamily="49" charset="0"/>
              </a:rPr>
              <a:t>i</a:t>
            </a:r>
            <a:r>
              <a:rPr lang="en-US" sz="2600" spc="-60" dirty="0">
                <a:solidFill>
                  <a:srgbClr val="FF9B9B"/>
                </a:solidFill>
                <a:latin typeface="Lucida Console" panose="020B0609040504020204" pitchFamily="49" charset="0"/>
              </a:rPr>
              <a:t>on</a:t>
            </a:r>
            <a:r>
              <a:rPr lang="en-US" sz="1800" spc="-60" dirty="0">
                <a:solidFill>
                  <a:srgbClr val="FF9B9B"/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120" dirty="0">
                <a:solidFill>
                  <a:srgbClr val="FF9B9B"/>
                </a:solidFill>
                <a:latin typeface="Lucida Console" panose="020B0609040504020204" pitchFamily="49" charset="0"/>
              </a:rPr>
              <a:t>i</a:t>
            </a:r>
            <a:r>
              <a:rPr lang="en-US" sz="2600" spc="-110" dirty="0">
                <a:solidFill>
                  <a:srgbClr val="FF9B9B"/>
                </a:solidFill>
                <a:latin typeface="Lucida Console" panose="020B0609040504020204" pitchFamily="49" charset="0"/>
              </a:rPr>
              <a:t>s</a:t>
            </a:r>
            <a:r>
              <a:rPr lang="en-US" sz="1600" spc="-110" dirty="0">
                <a:solidFill>
                  <a:srgbClr val="FF9B9B"/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130" dirty="0">
                <a:solidFill>
                  <a:srgbClr val="FF9B9B"/>
                </a:solidFill>
                <a:latin typeface="Lucida Console" panose="020B0609040504020204" pitchFamily="49" charset="0"/>
              </a:rPr>
              <a:t>i</a:t>
            </a:r>
            <a:r>
              <a:rPr lang="en-US" sz="2600" spc="-110" dirty="0">
                <a:solidFill>
                  <a:srgbClr val="FF9B9B"/>
                </a:solidFill>
                <a:latin typeface="Lucida Console" panose="020B0609040504020204" pitchFamily="49" charset="0"/>
              </a:rPr>
              <a:t>n</a:t>
            </a:r>
            <a:r>
              <a:rPr lang="en-US" sz="1800" spc="-110" dirty="0">
                <a:solidFill>
                  <a:srgbClr val="FF9B9B"/>
                </a:solidFill>
                <a:latin typeface="Lucida Console" panose="020B0609040504020204" pitchFamily="49" charset="0"/>
              </a:rPr>
              <a:t> </a:t>
            </a:r>
            <a:r>
              <a:rPr lang="en-US" sz="2600" spc="-110" dirty="0">
                <a:solidFill>
                  <a:srgbClr val="FF9B9B"/>
                </a:solidFill>
                <a:latin typeface="Lucida Console" panose="020B0609040504020204" pitchFamily="49" charset="0"/>
              </a:rPr>
              <a:t>her</a:t>
            </a:r>
            <a:r>
              <a:rPr lang="en-US" sz="2600" spc="-60" dirty="0">
                <a:solidFill>
                  <a:srgbClr val="FF9B9B"/>
                </a:solidFill>
                <a:latin typeface="Lucida Console" panose="020B0609040504020204" pitchFamily="49" charset="0"/>
              </a:rPr>
              <a:t>e</a:t>
            </a:r>
          </a:p>
          <a:p>
            <a:pPr defTabSz="914400">
              <a:lnSpc>
                <a:spcPct val="90000"/>
              </a:lnSpc>
            </a:pP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 </a:t>
            </a:r>
            <a:endParaRPr lang="en-US" sz="2600" spc="-20" dirty="0">
              <a:solidFill>
                <a:srgbClr val="FF9B9B"/>
              </a:solidFill>
              <a:latin typeface="Lucida Console" panose="020B0609040504020204" pitchFamily="49" charset="0"/>
            </a:endParaRPr>
          </a:p>
          <a:p>
            <a:pPr defTabSz="914400"/>
            <a:r>
              <a:rPr lang="en-US" sz="2600" dirty="0">
                <a:solidFill>
                  <a:srgbClr val="A6A6A6"/>
                </a:solidFill>
                <a:latin typeface="Lucida Console" panose="020B0609040504020204" pitchFamily="49" charset="0"/>
              </a:rPr>
              <a:t>&gt;&gt;&gt;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 print(</a:t>
            </a:r>
            <a:r>
              <a:rPr lang="en-US" sz="2600" dirty="0" err="1">
                <a:solidFill>
                  <a:prstClr val="white"/>
                </a:solidFill>
                <a:latin typeface="Lucida Console" panose="020B0609040504020204" pitchFamily="49" charset="0"/>
              </a:rPr>
              <a:t>myMath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.</a:t>
            </a:r>
            <a:r>
              <a:rPr lang="en-US" sz="2600" dirty="0">
                <a:solidFill>
                  <a:srgbClr val="FF0000"/>
                </a:solidFill>
                <a:latin typeface="Lucida Console" panose="020B0609040504020204" pitchFamily="49" charset="0"/>
              </a:rPr>
              <a:t>__name__</a:t>
            </a:r>
            <a:r>
              <a:rPr lang="en-US" sz="2600" dirty="0">
                <a:solidFill>
                  <a:prstClr val="white"/>
                </a:solidFill>
                <a:latin typeface="Lucida Console" panose="020B0609040504020204" pitchFamily="49" charset="0"/>
              </a:rPr>
              <a:t>)</a:t>
            </a:r>
            <a:r>
              <a:rPr lang="en-US" sz="2600" spc="-20" dirty="0">
                <a:solidFill>
                  <a:srgbClr val="FF9B9B"/>
                </a:solidFill>
                <a:latin typeface="Lucida Console" panose="020B0609040504020204" pitchFamily="49" charset="0"/>
              </a:rPr>
              <a:t>#H</a:t>
            </a:r>
            <a:r>
              <a:rPr lang="en-US" sz="2600" spc="-200" dirty="0">
                <a:solidFill>
                  <a:srgbClr val="FF9B9B"/>
                </a:solidFill>
                <a:latin typeface="Lucida Console" panose="020B0609040504020204" pitchFamily="49" charset="0"/>
              </a:rPr>
              <a:t>ol</a:t>
            </a:r>
            <a:r>
              <a:rPr lang="en-US" sz="2600" spc="-20" dirty="0">
                <a:solidFill>
                  <a:srgbClr val="FF9B9B"/>
                </a:solidFill>
                <a:latin typeface="Lucida Console" panose="020B0609040504020204" pitchFamily="49" charset="0"/>
              </a:rPr>
              <a:t>d</a:t>
            </a:r>
            <a:r>
              <a:rPr lang="en-US" sz="2600" spc="-120" dirty="0">
                <a:solidFill>
                  <a:srgbClr val="FF9B9B"/>
                </a:solidFill>
                <a:latin typeface="Lucida Console" panose="020B0609040504020204" pitchFamily="49" charset="0"/>
              </a:rPr>
              <a:t>s </a:t>
            </a:r>
            <a:r>
              <a:rPr lang="en-US" sz="2600" spc="-20" dirty="0">
                <a:solidFill>
                  <a:srgbClr val="FF9B9B"/>
                </a:solidFill>
                <a:latin typeface="Lucida Console" panose="020B0609040504020204" pitchFamily="49" charset="0"/>
              </a:rPr>
              <a:t>or</a:t>
            </a:r>
            <a:r>
              <a:rPr lang="en-US" sz="2600" spc="-120" dirty="0">
                <a:solidFill>
                  <a:srgbClr val="FF9B9B"/>
                </a:solidFill>
                <a:latin typeface="Lucida Console" panose="020B0609040504020204" pitchFamily="49" charset="0"/>
              </a:rPr>
              <a:t>i</a:t>
            </a:r>
            <a:r>
              <a:rPr lang="en-US" sz="2600" spc="-20" dirty="0">
                <a:solidFill>
                  <a:srgbClr val="FF9B9B"/>
                </a:solidFill>
                <a:latin typeface="Lucida Console" panose="020B0609040504020204" pitchFamily="49" charset="0"/>
              </a:rPr>
              <a:t>g</a:t>
            </a:r>
            <a:r>
              <a:rPr lang="en-US" sz="2600" spc="-120" dirty="0">
                <a:solidFill>
                  <a:srgbClr val="FF9B9B"/>
                </a:solidFill>
                <a:latin typeface="Lucida Console" panose="020B0609040504020204" pitchFamily="49" charset="0"/>
              </a:rPr>
              <a:t>i</a:t>
            </a:r>
            <a:r>
              <a:rPr lang="en-US" sz="2600" spc="-20" dirty="0">
                <a:solidFill>
                  <a:srgbClr val="FF9B9B"/>
                </a:solidFill>
                <a:latin typeface="Lucida Console" panose="020B0609040504020204" pitchFamily="49" charset="0"/>
              </a:rPr>
              <a:t>n</a:t>
            </a:r>
            <a:r>
              <a:rPr lang="en-US" sz="2600" spc="-120" dirty="0">
                <a:solidFill>
                  <a:srgbClr val="FF9B9B"/>
                </a:solidFill>
                <a:latin typeface="Lucida Console" panose="020B0609040504020204" pitchFamily="49" charset="0"/>
              </a:rPr>
              <a:t>al </a:t>
            </a:r>
            <a:r>
              <a:rPr lang="en-US" sz="2600" spc="-20" dirty="0">
                <a:solidFill>
                  <a:srgbClr val="FF9B9B"/>
                </a:solidFill>
                <a:latin typeface="Lucida Console" panose="020B0609040504020204" pitchFamily="49" charset="0"/>
              </a:rPr>
              <a:t>name</a:t>
            </a:r>
          </a:p>
          <a:p>
            <a:pPr defTabSz="914400">
              <a:lnSpc>
                <a:spcPct val="95000"/>
              </a:lnSpc>
            </a:pPr>
            <a:r>
              <a:rPr lang="en-US" sz="2600" dirty="0">
                <a:solidFill>
                  <a:srgbClr val="FFFF00"/>
                </a:solidFill>
                <a:latin typeface="Lucida Console" panose="020B0609040504020204" pitchFamily="49" charset="0"/>
              </a:rPr>
              <a:t>math</a:t>
            </a:r>
          </a:p>
          <a:p>
            <a:pPr defTabSz="914400">
              <a:lnSpc>
                <a:spcPct val="80000"/>
              </a:lnSpc>
            </a:pPr>
            <a:r>
              <a:rPr lang="en-US" sz="2600" dirty="0">
                <a:solidFill>
                  <a:srgbClr val="A6A6A6"/>
                </a:solidFill>
                <a:latin typeface="Lucida Console" panose="020B0609040504020204" pitchFamily="49" charset="0"/>
              </a:rPr>
              <a:t>&gt;&gt;&gt;</a:t>
            </a:r>
            <a:endParaRPr lang="en-US" sz="2600" spc="-20" dirty="0">
              <a:solidFill>
                <a:srgbClr val="A6A6A6"/>
              </a:solidFill>
              <a:latin typeface="Lucida Console" panose="020B0609040504020204" pitchFamily="49" charset="0"/>
            </a:endParaRPr>
          </a:p>
        </p:txBody>
      </p:sp>
      <p:sp>
        <p:nvSpPr>
          <p:cNvPr id="6" name="Title 3"/>
          <p:cNvSpPr>
            <a:spLocks noGrp="1"/>
          </p:cNvSpPr>
          <p:nvPr>
            <p:ph type="title"/>
          </p:nvPr>
        </p:nvSpPr>
        <p:spPr>
          <a:xfrm>
            <a:off x="3969" y="195024"/>
            <a:ext cx="9726745" cy="685800"/>
          </a:xfrm>
        </p:spPr>
        <p:txBody>
          <a:bodyPr>
            <a:noAutofit/>
          </a:bodyPr>
          <a:lstStyle/>
          <a:p>
            <a:pPr algn="ctr"/>
            <a:r>
              <a:rPr lang="en-US" sz="4800" b="1" dirty="0">
                <a:solidFill>
                  <a:srgbClr val="0C77C3"/>
                </a:solidFill>
              </a:rPr>
              <a:t>The system variables in math</a:t>
            </a:r>
            <a:endParaRPr lang="en-US" sz="4800" dirty="0">
              <a:solidFill>
                <a:srgbClr val="0C77C3"/>
              </a:solidFill>
              <a:latin typeface="Agency FB" panose="020B0503020202020204" pitchFamily="34" charset="0"/>
            </a:endParaRPr>
          </a:p>
        </p:txBody>
      </p:sp>
      <p:cxnSp>
        <p:nvCxnSpPr>
          <p:cNvPr id="5" name="Straight Connector 4"/>
          <p:cNvCxnSpPr/>
          <p:nvPr/>
        </p:nvCxnSpPr>
        <p:spPr>
          <a:xfrm>
            <a:off x="1065650" y="6537892"/>
            <a:ext cx="0" cy="310896"/>
          </a:xfrm>
          <a:prstGeom prst="line">
            <a:avLst/>
          </a:prstGeom>
          <a:ln w="38100">
            <a:solidFill>
              <a:srgbClr val="FFFF9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rapezoid 7">
            <a:extLst>
              <a:ext uri="{FF2B5EF4-FFF2-40B4-BE49-F238E27FC236}">
                <a16:creationId xmlns:a16="http://schemas.microsoft.com/office/drawing/2014/main" id="{5311D2D1-47BE-4724-B08F-6D97AEDCAEFF}"/>
              </a:ext>
            </a:extLst>
          </p:cNvPr>
          <p:cNvSpPr>
            <a:spLocks noChangeAspect="1"/>
          </p:cNvSpPr>
          <p:nvPr/>
        </p:nvSpPr>
        <p:spPr bwMode="auto">
          <a:xfrm rot="2700000" flipH="1">
            <a:off x="7439563" y="459508"/>
            <a:ext cx="2984561" cy="695576"/>
          </a:xfrm>
          <a:prstGeom prst="trapezoid">
            <a:avLst>
              <a:gd name="adj" fmla="val 100893"/>
            </a:avLst>
          </a:prstGeom>
          <a:solidFill>
            <a:srgbClr val="FFFF00"/>
          </a:solidFill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8764" tIns="0" rIns="98764" bIns="49382" numCol="1" rtlCol="0" anchor="ctr" anchorCtr="1" compatLnSpc="1">
            <a:prstTxWarp prst="textNoShape">
              <a:avLst/>
            </a:prstTxWarp>
          </a:bodyPr>
          <a:lstStyle/>
          <a:p>
            <a:pPr algn="ctr">
              <a:lnSpc>
                <a:spcPct val="70000"/>
              </a:lnSpc>
            </a:pPr>
            <a:r>
              <a:rPr lang="en-US" sz="2592" spc="-100" dirty="0">
                <a:solidFill>
                  <a:srgbClr val="000000"/>
                </a:solidFill>
                <a:latin typeface="Arial" charset="0"/>
                <a:ea typeface="新細明體" charset="-120"/>
              </a:rPr>
              <a:t>Lecture 3</a:t>
            </a:r>
            <a:b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</a:br>
            <a:r>
              <a:rPr lang="en-US" sz="2592" dirty="0">
                <a:solidFill>
                  <a:srgbClr val="000000"/>
                </a:solidFill>
                <a:latin typeface="Arial" charset="0"/>
                <a:ea typeface="新細明體" charset="-120"/>
              </a:rPr>
              <a:t>Slides 22-29</a:t>
            </a:r>
            <a:endParaRPr lang="en-US" sz="3024" dirty="0">
              <a:solidFill>
                <a:srgbClr val="000000"/>
              </a:solidFill>
              <a:latin typeface="Arial" charset="0"/>
              <a:ea typeface="新細明體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395302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xfrm>
            <a:off x="296862" y="0"/>
            <a:ext cx="9144000" cy="838200"/>
          </a:xfrm>
        </p:spPr>
        <p:txBody>
          <a:bodyPr/>
          <a:lstStyle/>
          <a:p>
            <a:pPr eaLnBrk="1" hangingPunct="1"/>
            <a:r>
              <a:rPr lang="en-US" altLang="en-US" sz="4400" spc="-200" dirty="0">
                <a:latin typeface="Elephant" panose="02020904090505020303" pitchFamily="18" charset="0"/>
              </a:rPr>
              <a:t>Which classes support which ops?</a:t>
            </a:r>
          </a:p>
        </p:txBody>
      </p:sp>
      <p:sp>
        <p:nvSpPr>
          <p:cNvPr id="49154" name="Rectangle 3"/>
          <p:cNvSpPr>
            <a:spLocks noGrp="1" noChangeArrowheads="1"/>
          </p:cNvSpPr>
          <p:nvPr>
            <p:ph idx="1"/>
          </p:nvPr>
        </p:nvSpPr>
        <p:spPr>
          <a:xfrm>
            <a:off x="525462" y="838200"/>
            <a:ext cx="8763000" cy="6019800"/>
          </a:xfrm>
        </p:spPr>
        <p:txBody>
          <a:bodyPr/>
          <a:lstStyle/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 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[x for x in </a:t>
            </a:r>
            <a:r>
              <a:rPr lang="en-US" altLang="ja-JP" spc="-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dir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b="1" spc="-30" dirty="0" err="1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 if x[4:]=="__"]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['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 err="1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eq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', '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 err="1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ge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', '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 err="1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gt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', '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__le__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', '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 err="1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lt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', '</a:t>
            </a:r>
            <a:r>
              <a:rPr lang="en-US" altLang="ja-JP" spc="-30" dirty="0">
                <a:solidFill>
                  <a:srgbClr val="2D2DB9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__ne__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']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ja-JP" spc="-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spc="-3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ismath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(x):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  return "_" in x and</a:t>
            </a:r>
            <a:r>
              <a:rPr lang="en-US" altLang="ja-JP" sz="2000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spc="-1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x[2:-3]</a:t>
            </a:r>
            <a:r>
              <a:rPr lang="en-US" altLang="ja-JP" sz="2000" spc="-1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spc="-10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n</a:t>
            </a:r>
            <a:r>
              <a:rPr lang="en-US" altLang="ja-JP" sz="2000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  <a:r>
              <a:rPr lang="en-US" altLang="ja-JP" spc="-3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admusu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</a:t>
            </a:r>
          </a:p>
          <a:p>
            <a:pPr marL="0" indent="0" eaLnBrk="1" hangingPunct="1">
              <a:lnSpc>
                <a:spcPct val="70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[*filter(</a:t>
            </a:r>
            <a:r>
              <a:rPr lang="en-US" altLang="ja-JP" spc="-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ismath,dir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b="1" spc="-30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int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))] </a:t>
            </a:r>
            <a:r>
              <a:rPr lang="en-US" altLang="ja-JP" spc="-30" dirty="0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#eg:</a:t>
            </a:r>
            <a:r>
              <a:rPr lang="en-US" altLang="ja-JP" b="1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1</a:t>
            </a:r>
            <a:r>
              <a:rPr lang="en-US" altLang="ja-JP" b="1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</a:t>
            </a:r>
            <a:r>
              <a:rPr lang="en-US" altLang="ja-JP" b="1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2</a:t>
            </a:r>
            <a:r>
              <a:rPr lang="en-US" altLang="ja-JP" b="1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*</a:t>
            </a:r>
            <a:r>
              <a:rPr lang="en-US" altLang="ja-JP" b="1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  <a:r>
              <a:rPr lang="en-US" altLang="ja-JP" b="1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-</a:t>
            </a:r>
            <a:r>
              <a:rPr lang="en-US" altLang="ja-JP" b="1" spc="-30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4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['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__add__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', '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mul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', '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__sub__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']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[*filter(</a:t>
            </a:r>
            <a:r>
              <a:rPr lang="en-US" altLang="ja-JP" spc="-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ismath,dir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b="1" spc="-3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list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))]</a:t>
            </a:r>
            <a:r>
              <a:rPr lang="en-US" altLang="ja-JP" spc="-30" dirty="0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spc="-30" dirty="0" err="1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eg</a:t>
            </a:r>
            <a:r>
              <a:rPr lang="en-US" altLang="ja-JP" spc="-30" dirty="0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  <a:r>
              <a:rPr lang="en-US" altLang="ja-JP" b="1" spc="-3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[1]</a:t>
            </a:r>
            <a:r>
              <a:rPr lang="en-US" altLang="ja-JP" b="1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</a:t>
            </a:r>
            <a:r>
              <a:rPr lang="en-US" altLang="ja-JP" b="1" spc="-3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[2]</a:t>
            </a:r>
            <a:r>
              <a:rPr lang="en-US" altLang="ja-JP" b="1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*</a:t>
            </a:r>
            <a:r>
              <a:rPr lang="en-US" altLang="ja-JP" b="1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['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__add__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', '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mul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']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[*filter(</a:t>
            </a:r>
            <a:r>
              <a:rPr lang="en-US" altLang="ja-JP" spc="-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ismath,dir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b="1" spc="-3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str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))] </a:t>
            </a:r>
            <a:r>
              <a:rPr lang="en-US" altLang="ja-JP" spc="-30" dirty="0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#eg:</a:t>
            </a:r>
            <a:r>
              <a:rPr lang="en-US" altLang="ja-JP" b="1" spc="-3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"1"</a:t>
            </a:r>
            <a:r>
              <a:rPr lang="en-US" altLang="ja-JP" b="1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+</a:t>
            </a:r>
            <a:r>
              <a:rPr lang="en-US" altLang="ja-JP" b="1" spc="-3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"2"</a:t>
            </a:r>
            <a:r>
              <a:rPr lang="en-US" altLang="ja-JP" b="1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*</a:t>
            </a:r>
            <a:r>
              <a:rPr lang="en-US" altLang="ja-JP" b="1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3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['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__add__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', '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mul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']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[*filter(</a:t>
            </a:r>
            <a:r>
              <a:rPr lang="en-US" altLang="ja-JP" spc="-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ismath,dir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b="1" spc="-30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set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))] </a:t>
            </a:r>
            <a:r>
              <a:rPr lang="en-US" altLang="ja-JP" spc="-30" dirty="0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spc="-30" dirty="0" err="1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eg</a:t>
            </a:r>
            <a:r>
              <a:rPr lang="en-US" altLang="ja-JP" spc="-30" dirty="0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:</a:t>
            </a:r>
            <a:r>
              <a:rPr lang="en-US" altLang="ja-JP" b="1" spc="-30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{1,2}</a:t>
            </a:r>
            <a:r>
              <a:rPr lang="en-US" altLang="ja-JP" b="1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-</a:t>
            </a:r>
            <a:r>
              <a:rPr lang="en-US" altLang="ja-JP" b="1" spc="-30" dirty="0">
                <a:solidFill>
                  <a:srgbClr val="7030A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{2}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['</a:t>
            </a:r>
            <a:r>
              <a:rPr lang="en-US" altLang="ja-JP" spc="-3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__sub__</a:t>
            </a: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']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[*filter(</a:t>
            </a:r>
            <a:r>
              <a:rPr lang="en-US" altLang="ja-JP" spc="-3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ismath,dir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b="1" spc="-30" dirty="0" err="1">
                <a:solidFill>
                  <a:srgbClr val="FF99FF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dict</a:t>
            </a:r>
            <a:r>
              <a:rPr lang="en-US" altLang="ja-JP" spc="-3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))]</a:t>
            </a:r>
            <a:r>
              <a:rPr lang="en-US" altLang="ja-JP" spc="-30" dirty="0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#no </a:t>
            </a:r>
            <a:r>
              <a:rPr lang="en-US" altLang="ja-JP" spc="-30" dirty="0" err="1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dict</a:t>
            </a:r>
            <a:r>
              <a:rPr lang="en-US" altLang="ja-JP" spc="-30" dirty="0">
                <a:solidFill>
                  <a:srgbClr val="D97373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math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spc="-30" dirty="0">
                <a:solidFill>
                  <a:schemeClr val="bg1">
                    <a:lumMod val="7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[]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endParaRPr lang="en-US" altLang="ja-JP" spc="-30" dirty="0">
              <a:solidFill>
                <a:schemeClr val="tx1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25462" y="838200"/>
            <a:ext cx="8382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...</a:t>
            </a:r>
          </a:p>
          <a:p>
            <a:pPr marL="0" indent="0" eaLnBrk="1" hangingPunct="1">
              <a:lnSpc>
                <a:spcPct val="70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1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  <p:sp>
        <p:nvSpPr>
          <p:cNvPr id="3" name="AutoShape 2" descr="All aboard the Murder Mystery Express | Duluth News Tribune"/>
          <p:cNvSpPr>
            <a:spLocks noChangeAspect="1" noChangeArrowheads="1"/>
          </p:cNvSpPr>
          <p:nvPr/>
        </p:nvSpPr>
        <p:spPr bwMode="auto">
          <a:xfrm>
            <a:off x="452437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82064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491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4915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4915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4915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4915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4915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4915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4915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8" dur="500"/>
                                        <p:tgtEl>
                                          <p:spTgt spid="4915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6" dur="500"/>
                                        <p:tgtEl>
                                          <p:spTgt spid="4915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1" dur="500"/>
                                        <p:tgtEl>
                                          <p:spTgt spid="4915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4915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0" fill="hold">
                      <p:stCondLst>
                        <p:cond delay="indefinite"/>
                      </p:stCondLst>
                      <p:childTnLst>
                        <p:par>
                          <p:cTn id="91" fill="hold">
                            <p:stCondLst>
                              <p:cond delay="0"/>
                            </p:stCondLst>
                            <p:childTnLst>
                              <p:par>
                                <p:cTn id="9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500"/>
                                        <p:tgtEl>
                                          <p:spTgt spid="4915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7" dur="500"/>
                                        <p:tgtEl>
                                          <p:spTgt spid="6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500"/>
                                        <p:tgtEl>
                                          <p:spTgt spid="4915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4915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500"/>
                                        <p:tgtEl>
                                          <p:spTgt spid="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3"/>
          <p:cNvSpPr txBox="1">
            <a:spLocks noChangeArrowheads="1"/>
          </p:cNvSpPr>
          <p:nvPr/>
        </p:nvSpPr>
        <p:spPr bwMode="auto">
          <a:xfrm>
            <a:off x="525462" y="838200"/>
            <a:ext cx="87630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from mystery import </a:t>
            </a:r>
            <a:r>
              <a:rPr lang="en-US" altLang="ja-JP" b="1" kern="0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</a:t>
            </a:r>
            <a:r>
              <a:rPr lang="en-US" altLang="ja-JP" b="1" kern="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kern="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kern="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#What</a:t>
            </a:r>
            <a:r>
              <a:rPr lang="en-US" altLang="ja-JP" sz="24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are</a:t>
            </a:r>
            <a:r>
              <a:rPr lang="en-US" altLang="ja-JP" sz="24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sz="20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&amp;</a:t>
            </a:r>
            <a:r>
              <a:rPr lang="en-US" altLang="ja-JP" sz="20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?</a:t>
            </a:r>
            <a:r>
              <a:rPr lang="en-US" altLang="ja-JP" sz="24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Le</a:t>
            </a:r>
            <a:r>
              <a:rPr lang="en-US" altLang="ja-JP" b="1" kern="0" spc="-3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t’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ja-JP" sz="24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ja-JP" sz="24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some</a:t>
            </a:r>
            <a:r>
              <a:rPr lang="en-US" altLang="ja-JP" sz="24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test</a:t>
            </a:r>
            <a:r>
              <a:rPr lang="en-US" altLang="ja-JP" b="1" kern="0" spc="-3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print(type(</a:t>
            </a:r>
            <a:r>
              <a:rPr lang="en-US" altLang="ja-JP" b="1" kern="0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),type(</a:t>
            </a:r>
            <a:r>
              <a:rPr lang="en-US" altLang="ja-JP" b="1" kern="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),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sep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=", ")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&lt;class '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mystery.</a:t>
            </a:r>
            <a:r>
              <a:rPr lang="en-US" altLang="ja-JP" kern="0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'&gt;, &lt;class '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mystery.</a:t>
            </a:r>
            <a:r>
              <a:rPr lang="en-US" altLang="ja-JP" kern="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==</a:t>
            </a:r>
            <a:r>
              <a:rPr lang="en-US" altLang="ja-JP" b="1" kern="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kern="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Are they the same?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kern="0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==</a:t>
            </a:r>
            <a:r>
              <a:rPr lang="en-US" altLang="ja-JP" b="1" kern="0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b="1" kern="0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b="1" kern="0" dirty="0" err="1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If</a:t>
            </a:r>
            <a:r>
              <a:rPr lang="en-US" altLang="ja-JP" sz="16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tha</a:t>
            </a:r>
            <a:r>
              <a:rPr lang="en-US" altLang="ja-JP" b="1" kern="0" spc="-3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ja-JP" b="1" kern="0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’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ja-JP" sz="18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</a:t>
            </a:r>
            <a:r>
              <a:rPr lang="en-US" altLang="ja-JP" b="1" kern="0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sz="12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this</a:t>
            </a:r>
            <a:r>
              <a:rPr lang="en-US" altLang="ja-JP" sz="18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ja-JP" sz="20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to</a:t>
            </a:r>
            <a:r>
              <a:rPr lang="en-US" altLang="ja-JP" b="1" kern="0" spc="-40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sz="1200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right?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kern="0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False</a:t>
            </a:r>
            <a:endParaRPr lang="en-US" altLang="ja-JP" kern="0" dirty="0">
              <a:solidFill>
                <a:schemeClr val="tx1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from 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os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import system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x=system("cat mystery.py")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A():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__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eq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__(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self,x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True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B():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__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eq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__(</a:t>
            </a:r>
            <a:r>
              <a:rPr lang="en-US" altLang="ja-JP" kern="0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self,x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False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kern="0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ja-JP" kern="0" dirty="0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A()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;</a:t>
            </a:r>
            <a:r>
              <a:rPr lang="en-US" altLang="ja-JP" b="1" kern="0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kern="0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</a:t>
            </a:r>
            <a:r>
              <a:rPr lang="en-US" altLang="ja-JP" kern="0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B()</a:t>
            </a: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Solve the mystery…</a:t>
            </a:r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25462" y="838200"/>
            <a:ext cx="838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  <p:sp>
        <p:nvSpPr>
          <p:cNvPr id="3" name="AutoShape 2" descr="All aboard the Murder Mystery Express | Duluth News Tribune"/>
          <p:cNvSpPr>
            <a:spLocks noChangeAspect="1" noChangeArrowheads="1"/>
          </p:cNvSpPr>
          <p:nvPr/>
        </p:nvSpPr>
        <p:spPr bwMode="auto">
          <a:xfrm>
            <a:off x="452437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2354262" y="3810000"/>
            <a:ext cx="6934200" cy="1524000"/>
            <a:chOff x="2057400" y="3733800"/>
            <a:chExt cx="6934200" cy="1524000"/>
          </a:xfrm>
        </p:grpSpPr>
        <p:sp>
          <p:nvSpPr>
            <p:cNvPr id="8" name="Rounded Rectangular Callout 6"/>
            <p:cNvSpPr/>
            <p:nvPr/>
          </p:nvSpPr>
          <p:spPr bwMode="auto">
            <a:xfrm>
              <a:off x="2057400" y="3733800"/>
              <a:ext cx="6934200" cy="1524000"/>
            </a:xfrm>
            <a:prstGeom prst="wedgeRoundRectCallout">
              <a:avLst>
                <a:gd name="adj1" fmla="val -63136"/>
                <a:gd name="adj2" fmla="val -47110"/>
                <a:gd name="adj3" fmla="val 16667"/>
              </a:avLst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90000"/>
                </a:lnSpc>
              </a:pPr>
              <a:r>
                <a:rPr lang="en-US" altLang="zh-TW" sz="3200" dirty="0">
                  <a:latin typeface="Times New Roman" charset="0"/>
                </a:rPr>
                <a:t>Aha, a mystery!</a:t>
              </a:r>
              <a:br>
                <a:rPr lang="en-US" altLang="zh-TW" sz="3200" dirty="0">
                  <a:latin typeface="Times New Roman" charset="0"/>
                </a:rPr>
              </a:br>
              <a:r>
                <a:rPr lang="en-US" altLang="zh-TW" sz="3200" dirty="0">
                  <a:latin typeface="Times New Roman" charset="0"/>
                </a:rPr>
                <a:t>How can == be true one</a:t>
              </a:r>
              <a:br>
                <a:rPr lang="en-US" altLang="zh-TW" sz="3200" dirty="0">
                  <a:latin typeface="Times New Roman" charset="0"/>
                </a:rPr>
              </a:br>
              <a:r>
                <a:rPr lang="en-US" altLang="zh-TW" sz="3200" dirty="0">
                  <a:latin typeface="Times New Roman" charset="0"/>
                </a:rPr>
                <a:t>way, but not the other?</a:t>
              </a:r>
              <a:endParaRPr lang="zh-TW" altLang="en-US" sz="3200" dirty="0">
                <a:latin typeface="Times New Roman" charset="0"/>
              </a:endParaRPr>
            </a:p>
          </p:txBody>
        </p:sp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48400" y="3733800"/>
              <a:ext cx="2445288" cy="15240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 bwMode="auto">
            <a:xfrm>
              <a:off x="6172200" y="3733800"/>
              <a:ext cx="228600" cy="1524000"/>
            </a:xfrm>
            <a:prstGeom prst="rect">
              <a:avLst/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rgbClr val="FFFFFF"/>
                </a:solidFill>
                <a:latin typeface="Times New Roman" charset="0"/>
              </a:endParaRP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8594203" y="3733800"/>
              <a:ext cx="112854" cy="1524000"/>
            </a:xfrm>
            <a:prstGeom prst="rect">
              <a:avLst/>
            </a:prstGeom>
            <a:solidFill>
              <a:srgbClr val="E03044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000">
                <a:solidFill>
                  <a:srgbClr val="FFFFFF"/>
                </a:solidFill>
                <a:latin typeface="Times New Roman" charset="0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69026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0" dur="500"/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1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1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1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5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0" dur="500"/>
                                        <p:tgtEl>
                                          <p:spTgt spid="1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1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500"/>
                            </p:stCondLst>
                            <p:childTnLst>
                              <p:par>
                                <p:cTn id="9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1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1000"/>
                            </p:stCondLst>
                            <p:childTnLst>
                              <p:par>
                                <p:cTn id="10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3" dur="500"/>
                                        <p:tgtEl>
                                          <p:spTgt spid="1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1500"/>
                            </p:stCondLst>
                            <p:childTnLst>
                              <p:par>
                                <p:cTn id="10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1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8" fill="hold">
                            <p:stCondLst>
                              <p:cond delay="2000"/>
                            </p:stCondLst>
                            <p:childTnLst>
                              <p:par>
                                <p:cTn id="10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1" dur="500"/>
                                        <p:tgtEl>
                                          <p:spTgt spid="1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5" dur="500"/>
                                        <p:tgtEl>
                                          <p:spTgt spid="12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525462" y="838200"/>
            <a:ext cx="87630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from mystery import 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#What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are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sz="20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&amp;</a:t>
            </a:r>
            <a:r>
              <a:rPr lang="en-US" altLang="ja-JP" sz="20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?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Le</a:t>
            </a:r>
            <a:r>
              <a:rPr lang="en-US" altLang="ja-JP" b="1" kern="0" spc="-3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t’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some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test</a:t>
            </a:r>
            <a:r>
              <a:rPr lang="en-US" altLang="ja-JP" b="1" kern="0" spc="-3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print(type(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),type(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),</a:t>
            </a:r>
            <a:r>
              <a:rPr lang="en-US" altLang="ja-JP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sep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=", ")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&lt;class '</a:t>
            </a:r>
            <a:r>
              <a:rPr lang="en-US" altLang="ja-JP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mystery.A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'&gt;, &lt;class '</a:t>
            </a:r>
            <a:r>
              <a:rPr lang="en-US" altLang="ja-JP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mystery.B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ja-JP" b="1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==</a:t>
            </a:r>
            <a:r>
              <a:rPr lang="en-US" altLang="ja-JP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Are they the same?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ja-JP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==</a:t>
            </a:r>
            <a:r>
              <a:rPr lang="en-US" altLang="ja-JP" b="1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b="1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If</a:t>
            </a:r>
            <a:r>
              <a:rPr lang="en-US" altLang="ja-JP" sz="16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tha</a:t>
            </a:r>
            <a:r>
              <a:rPr lang="en-US" altLang="ja-JP" b="1" spc="-3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ja-JP" b="1" spc="-4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’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ja-JP" sz="18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</a:t>
            </a:r>
            <a:r>
              <a:rPr lang="en-US" altLang="ja-JP" b="1" spc="-4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sz="12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this</a:t>
            </a:r>
            <a:r>
              <a:rPr lang="en-US" altLang="ja-JP" sz="18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ja-JP" sz="20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to</a:t>
            </a:r>
            <a:r>
              <a:rPr lang="en-US" altLang="ja-JP" b="1" spc="-4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sz="12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right?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False</a:t>
            </a:r>
            <a:endParaRPr lang="en-US" altLang="ja-JP" dirty="0">
              <a:solidFill>
                <a:schemeClr val="tx1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from 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os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import system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x=system("cat mystery.py")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A():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__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eq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__(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self,x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True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B():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eq</a:t>
            </a:r>
            <a:r>
              <a:rPr lang="en-US" altLang="ja-JP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b="1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</a:t>
            </a: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False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=A();</a:t>
            </a: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=B()</a:t>
            </a:r>
            <a:endParaRPr lang="en-US" altLang="ja-JP" kern="0" dirty="0">
              <a:solidFill>
                <a:srgbClr val="00B0F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525462" y="838200"/>
            <a:ext cx="838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Solve the mystery…</a:t>
            </a:r>
          </a:p>
        </p:txBody>
      </p:sp>
      <p:sp>
        <p:nvSpPr>
          <p:cNvPr id="3" name="AutoShape 2" descr="All aboard the Murder Mystery Express | Duluth News Tribune"/>
          <p:cNvSpPr>
            <a:spLocks noChangeAspect="1" noChangeArrowheads="1"/>
          </p:cNvSpPr>
          <p:nvPr/>
        </p:nvSpPr>
        <p:spPr bwMode="auto">
          <a:xfrm>
            <a:off x="452437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4" name="Curved Connector 3"/>
          <p:cNvCxnSpPr/>
          <p:nvPr/>
        </p:nvCxnSpPr>
        <p:spPr bwMode="auto">
          <a:xfrm rot="16200000" flipH="1">
            <a:off x="2397226" y="3533097"/>
            <a:ext cx="2316804" cy="2250332"/>
          </a:xfrm>
          <a:prstGeom prst="curvedConnector3">
            <a:avLst/>
          </a:prstGeom>
          <a:solidFill>
            <a:schemeClr val="accent1"/>
          </a:solidFill>
          <a:ln w="38100" cap="flat" cmpd="sng" algn="ctr">
            <a:solidFill>
              <a:srgbClr val="CC00CC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8" name="Curved Connector 17"/>
          <p:cNvCxnSpPr/>
          <p:nvPr/>
        </p:nvCxnSpPr>
        <p:spPr bwMode="auto">
          <a:xfrm rot="16200000" flipH="1">
            <a:off x="1249362" y="4299961"/>
            <a:ext cx="2362200" cy="762000"/>
          </a:xfrm>
          <a:prstGeom prst="curvedConnector3">
            <a:avLst>
              <a:gd name="adj1" fmla="val 67845"/>
            </a:avLst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4" name="Curved Connector 13"/>
          <p:cNvCxnSpPr/>
          <p:nvPr/>
        </p:nvCxnSpPr>
        <p:spPr bwMode="auto">
          <a:xfrm rot="16200000" flipH="1">
            <a:off x="1668462" y="3499861"/>
            <a:ext cx="2286000" cy="2286000"/>
          </a:xfrm>
          <a:prstGeom prst="curvedConnector3">
            <a:avLst/>
          </a:prstGeom>
          <a:solidFill>
            <a:schemeClr val="accent1"/>
          </a:solidFill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23" name="Arc 22"/>
          <p:cNvSpPr/>
          <p:nvPr/>
        </p:nvSpPr>
        <p:spPr bwMode="auto">
          <a:xfrm rot="1686133" flipH="1" flipV="1">
            <a:off x="739530" y="3430744"/>
            <a:ext cx="6861585" cy="2734375"/>
          </a:xfrm>
          <a:prstGeom prst="arc">
            <a:avLst>
              <a:gd name="adj1" fmla="val 21256887"/>
              <a:gd name="adj2" fmla="val 10183475"/>
            </a:avLst>
          </a:prstGeom>
          <a:noFill/>
          <a:ln w="38100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759917"/>
      </p:ext>
    </p:extLst>
  </p:cSld>
  <p:clrMapOvr>
    <a:masterClrMapping/>
  </p:clrMapOvr>
  <p:extLst mod="1"/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3"/>
          <p:cNvSpPr txBox="1">
            <a:spLocks noChangeArrowheads="1"/>
          </p:cNvSpPr>
          <p:nvPr/>
        </p:nvSpPr>
        <p:spPr bwMode="auto">
          <a:xfrm>
            <a:off x="525462" y="838200"/>
            <a:ext cx="8763000" cy="601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from mystery import 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 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#What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are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sz="20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&amp;</a:t>
            </a:r>
            <a:r>
              <a:rPr lang="en-US" altLang="ja-JP" sz="20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?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Le</a:t>
            </a:r>
            <a:r>
              <a:rPr lang="en-US" altLang="ja-JP" b="1" kern="0" spc="-3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t’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do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some</a:t>
            </a:r>
            <a:r>
              <a:rPr lang="en-US" altLang="ja-JP" sz="2400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test</a:t>
            </a:r>
            <a:r>
              <a:rPr lang="en-US" altLang="ja-JP" b="1" kern="0" spc="-3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print(type(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),type(</a:t>
            </a:r>
            <a:r>
              <a:rPr lang="en-US" altLang="ja-JP" b="1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),</a:t>
            </a:r>
            <a:r>
              <a:rPr lang="en-US" altLang="ja-JP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sep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=", ")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&lt;class '</a:t>
            </a:r>
            <a:r>
              <a:rPr lang="en-US" altLang="ja-JP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mystery.A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'&gt;, &lt;class '</a:t>
            </a:r>
            <a:r>
              <a:rPr lang="en-US" altLang="ja-JP" kern="0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mystery.B</a:t>
            </a:r>
            <a:r>
              <a:rPr lang="en-US" altLang="ja-JP" kern="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'&gt;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ja-JP" b="1" dirty="0" err="1">
                <a:solidFill>
                  <a:srgbClr val="CC00CC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==</a:t>
            </a:r>
            <a:r>
              <a:rPr lang="en-US" altLang="ja-JP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dirty="0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Are they the same?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==</a:t>
            </a: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b="1" dirty="0" err="1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#</a:t>
            </a: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If</a:t>
            </a:r>
            <a:r>
              <a:rPr lang="en-US" altLang="ja-JP" sz="16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tha</a:t>
            </a:r>
            <a:r>
              <a:rPr lang="en-US" altLang="ja-JP" b="1" spc="-3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</a:t>
            </a:r>
            <a:r>
              <a:rPr lang="en-US" altLang="ja-JP" b="1" spc="-4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’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</a:t>
            </a:r>
            <a:r>
              <a:rPr lang="en-US" altLang="ja-JP" sz="18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</a:t>
            </a:r>
            <a:r>
              <a:rPr lang="en-US" altLang="ja-JP" b="1" spc="-4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sz="12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this</a:t>
            </a:r>
            <a:r>
              <a:rPr lang="en-US" altLang="ja-JP" sz="18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is</a:t>
            </a:r>
            <a:r>
              <a:rPr lang="en-US" altLang="ja-JP" sz="20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to</a:t>
            </a:r>
            <a:r>
              <a:rPr lang="en-US" altLang="ja-JP" b="1" spc="-400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sz="1200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right?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dirty="0">
                <a:solidFill>
                  <a:srgbClr val="FF0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False</a:t>
            </a:r>
            <a:endParaRPr lang="en-US" altLang="ja-JP" dirty="0">
              <a:solidFill>
                <a:schemeClr val="tx1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from 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os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import system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x=system("cat mystery.py")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A():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b="1" dirty="0" err="1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eq</a:t>
            </a:r>
            <a:r>
              <a:rPr lang="en-US" altLang="ja-JP" b="1" dirty="0">
                <a:solidFill>
                  <a:srgbClr val="FFC00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b="1" dirty="0" err="1">
                <a:solidFill>
                  <a:srgbClr val="D119D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ja-JP" dirty="0" err="1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b="1" dirty="0" err="1">
                <a:solidFill>
                  <a:srgbClr val="00B0F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ja-JP" dirty="0">
                <a:solidFill>
                  <a:schemeClr val="tx1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</a:t>
            </a:r>
            <a:r>
              <a:rPr lang="en-US" altLang="ja-JP" b="1" dirty="0">
                <a:solidFill>
                  <a:srgbClr val="00B050"/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True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class B():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   </a:t>
            </a:r>
            <a:r>
              <a:rPr lang="en-US" altLang="ja-JP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def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eq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__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(</a:t>
            </a: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self</a:t>
            </a:r>
            <a:r>
              <a:rPr lang="en-US" altLang="ja-JP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,</a:t>
            </a: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x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): return </a:t>
            </a:r>
            <a:r>
              <a:rPr lang="en-US" altLang="ja-JP" b="1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False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va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=A();</a:t>
            </a:r>
            <a:r>
              <a:rPr lang="en-US" altLang="ja-JP" b="1" dirty="0" err="1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vb</a:t>
            </a:r>
            <a:r>
              <a:rPr lang="en-US" altLang="ja-JP" dirty="0">
                <a:solidFill>
                  <a:schemeClr val="bg1">
                    <a:lumMod val="50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=B()</a:t>
            </a:r>
            <a:endParaRPr lang="en-US" altLang="ja-JP" kern="0" dirty="0">
              <a:solidFill>
                <a:srgbClr val="00B0F0"/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0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  <a:endParaRPr lang="en-US" altLang="en-US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525462" y="838200"/>
            <a:ext cx="838200" cy="411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2D2DB9"/>
              </a:buClr>
              <a:buFont typeface="Wingdings" pitchFamily="2" charset="2"/>
              <a:buChar char="§"/>
              <a:defRPr sz="2600">
                <a:solidFill>
                  <a:srgbClr val="222222"/>
                </a:solidFill>
                <a:latin typeface="+mn-lt"/>
                <a:ea typeface="MS PGothic" pitchFamily="34" charset="-128"/>
                <a:cs typeface="ＭＳ Ｐゴシック" pitchFamily="-65" charset="-128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400">
                <a:solidFill>
                  <a:srgbClr val="222222"/>
                </a:solidFill>
                <a:latin typeface="+mn-lt"/>
                <a:ea typeface="MS PGothic" pitchFamily="34" charset="-128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200">
                <a:solidFill>
                  <a:srgbClr val="222222"/>
                </a:solidFill>
                <a:latin typeface="+mn-lt"/>
                <a:ea typeface="MS PGothic" pitchFamily="34" charset="-128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  <a:ea typeface="MS PGothic" pitchFamily="34" charset="-128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charset="0"/>
              </a:defRPr>
            </a:lvl9pPr>
          </a:lstStyle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endParaRPr lang="en-US" altLang="ja-JP" kern="0" dirty="0">
              <a:solidFill>
                <a:schemeClr val="bg1">
                  <a:lumMod val="65000"/>
                </a:schemeClr>
              </a:solidFill>
              <a:latin typeface="Lucida Console" panose="020B0609040504020204" pitchFamily="49" charset="0"/>
              <a:cs typeface="Courier New" panose="02070309020205020404" pitchFamily="49" charset="0"/>
            </a:endParaRP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  <a:p>
            <a:pPr marL="0" indent="0" eaLnBrk="1" hangingPunct="1">
              <a:lnSpc>
                <a:spcPct val="95000"/>
              </a:lnSpc>
              <a:spcBef>
                <a:spcPts val="0"/>
              </a:spcBef>
              <a:buNone/>
            </a:pPr>
            <a:r>
              <a:rPr lang="en-US" altLang="ja-JP" kern="0" dirty="0">
                <a:solidFill>
                  <a:schemeClr val="bg1">
                    <a:lumMod val="65000"/>
                  </a:schemeClr>
                </a:solidFill>
                <a:latin typeface="Lucida Console" panose="020B0609040504020204" pitchFamily="49" charset="0"/>
                <a:cs typeface="Courier New" panose="02070309020205020404" pitchFamily="49" charset="0"/>
              </a:rPr>
              <a:t>&gt;&gt;&gt;</a:t>
            </a:r>
          </a:p>
        </p:txBody>
      </p:sp>
      <p:sp>
        <p:nvSpPr>
          <p:cNvPr id="49153" name="Rectangle 2"/>
          <p:cNvSpPr>
            <a:spLocks noGrp="1" noChangeArrowheads="1"/>
          </p:cNvSpPr>
          <p:nvPr>
            <p:ph type="title"/>
          </p:nvPr>
        </p:nvSpPr>
        <p:spPr>
          <a:xfrm>
            <a:off x="830262" y="0"/>
            <a:ext cx="8077200" cy="838200"/>
          </a:xfrm>
        </p:spPr>
        <p:txBody>
          <a:bodyPr/>
          <a:lstStyle/>
          <a:p>
            <a:pPr eaLnBrk="1" hangingPunct="1"/>
            <a:r>
              <a:rPr lang="en-US" altLang="en-US" sz="4400" dirty="0">
                <a:latin typeface="Elephant" panose="02020904090505020303" pitchFamily="18" charset="0"/>
              </a:rPr>
              <a:t>Solve the mystery…</a:t>
            </a:r>
          </a:p>
        </p:txBody>
      </p:sp>
      <p:sp>
        <p:nvSpPr>
          <p:cNvPr id="3" name="AutoShape 2" descr="All aboard the Murder Mystery Express | Duluth News Tribune"/>
          <p:cNvSpPr>
            <a:spLocks noChangeAspect="1" noChangeArrowheads="1"/>
          </p:cNvSpPr>
          <p:nvPr/>
        </p:nvSpPr>
        <p:spPr bwMode="auto">
          <a:xfrm>
            <a:off x="452437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Arc 11"/>
          <p:cNvSpPr/>
          <p:nvPr/>
        </p:nvSpPr>
        <p:spPr bwMode="auto">
          <a:xfrm rot="1686133" flipH="1" flipV="1">
            <a:off x="739530" y="2744944"/>
            <a:ext cx="6861585" cy="2734375"/>
          </a:xfrm>
          <a:prstGeom prst="arc">
            <a:avLst>
              <a:gd name="adj1" fmla="val 21256887"/>
              <a:gd name="adj2" fmla="val 10183475"/>
            </a:avLst>
          </a:prstGeom>
          <a:noFill/>
          <a:ln w="38100" cap="flat" cmpd="sng" algn="ctr">
            <a:solidFill>
              <a:srgbClr val="00B050"/>
            </a:solidFill>
            <a:prstDash val="solid"/>
            <a:round/>
            <a:headEnd type="triangl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sz="2000">
              <a:solidFill>
                <a:srgbClr val="FFFFFF"/>
              </a:solidFill>
              <a:latin typeface="Times New Roman" charset="0"/>
            </a:endParaRPr>
          </a:p>
        </p:txBody>
      </p:sp>
      <p:cxnSp>
        <p:nvCxnSpPr>
          <p:cNvPr id="13" name="Curved Connector 12"/>
          <p:cNvCxnSpPr/>
          <p:nvPr/>
        </p:nvCxnSpPr>
        <p:spPr bwMode="auto">
          <a:xfrm rot="16200000" flipH="1">
            <a:off x="2362555" y="2811108"/>
            <a:ext cx="2386146" cy="2250332"/>
          </a:xfrm>
          <a:prstGeom prst="curvedConnector3">
            <a:avLst/>
          </a:prstGeom>
          <a:solidFill>
            <a:schemeClr val="accent1"/>
          </a:solidFill>
          <a:ln w="38100" cap="flat" cmpd="sng" algn="ctr">
            <a:solidFill>
              <a:srgbClr val="00B0F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5" name="Curved Connector 14"/>
          <p:cNvCxnSpPr/>
          <p:nvPr/>
        </p:nvCxnSpPr>
        <p:spPr bwMode="auto">
          <a:xfrm rot="16200000" flipH="1">
            <a:off x="1214012" y="3578652"/>
            <a:ext cx="2432901" cy="762000"/>
          </a:xfrm>
          <a:prstGeom prst="curvedConnector3">
            <a:avLst>
              <a:gd name="adj1" fmla="val 67845"/>
            </a:avLst>
          </a:prstGeom>
          <a:solidFill>
            <a:schemeClr val="accent1"/>
          </a:solidFill>
          <a:ln w="38100" cap="flat" cmpd="sng" algn="ctr">
            <a:solidFill>
              <a:srgbClr val="FFC000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16" name="Curved Connector 15"/>
          <p:cNvCxnSpPr/>
          <p:nvPr/>
        </p:nvCxnSpPr>
        <p:spPr bwMode="auto">
          <a:xfrm rot="16200000" flipH="1">
            <a:off x="1634253" y="2777411"/>
            <a:ext cx="2354421" cy="2286000"/>
          </a:xfrm>
          <a:prstGeom prst="curvedConnector3">
            <a:avLst/>
          </a:prstGeom>
          <a:solidFill>
            <a:schemeClr val="accent1"/>
          </a:solidFill>
          <a:ln w="38100" cap="flat" cmpd="sng" algn="ctr">
            <a:solidFill>
              <a:srgbClr val="D119D1"/>
            </a:solidFill>
            <a:prstDash val="solid"/>
            <a:round/>
            <a:headEnd type="none" w="med" len="med"/>
            <a:tailEnd type="triangle"/>
          </a:ln>
          <a:effectLst/>
        </p:spPr>
      </p:cxnSp>
    </p:spTree>
    <p:extLst>
      <p:ext uri="{BB962C8B-B14F-4D97-AF65-F5344CB8AC3E}">
        <p14:creationId xmlns:p14="http://schemas.microsoft.com/office/powerpoint/2010/main" val="1665860431"/>
      </p:ext>
    </p:extLst>
  </p:cSld>
  <p:clrMapOvr>
    <a:masterClrMapping/>
  </p:clrMapOvr>
  <p:extLst mod="1"/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return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round(self.val,5)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b="1" spc="-8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b="1" spc="-4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b="1" spc="-4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b="1" spc="-4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b="1" spc="-8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latin typeface="Lucida Console" panose="020B0609040504020204" pitchFamily="49" charset="0"/>
              </a:rPr>
              <a:t>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y.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'3.1415929203539825'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6773862" y="5486400"/>
            <a:ext cx="970966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32577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843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43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1843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1843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843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843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843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 mod="1"/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return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round(self.val,5)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b="1" spc="-8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b="1" spc="-4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b="1" spc="-4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b="1" spc="-4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b="1" spc="-80" dirty="0">
                <a:solidFill>
                  <a:srgbClr val="FF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latin typeface="Lucida Console" panose="020B0609040504020204" pitchFamily="49" charset="0"/>
              </a:rPr>
              <a:t>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my.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'3.14159'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6773862" y="5486400"/>
            <a:ext cx="970966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7375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extLst mod="1"/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return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round(self.val,5)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60" dirty="0">
                <a:solidFill>
                  <a:srgbClr val="000000"/>
                </a:solidFill>
                <a:latin typeface="Lucida Console" panose="020B0609040504020204" pitchFamily="49" charset="0"/>
              </a:rPr>
              <a:t>_', '</a:t>
            </a:r>
            <a:r>
              <a:rPr lang="en-US" altLang="zh-TW" sz="1400" b="1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b="1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b="1" spc="-5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40" dirty="0">
                <a:latin typeface="Lucida Console" panose="020B0609040504020204" pitchFamily="49" charset="0"/>
              </a:rPr>
              <a:t>, '__</a:t>
            </a:r>
            <a:r>
              <a:rPr lang="en-US" altLang="zh-TW" sz="1400" spc="-40" dirty="0" err="1">
                <a:latin typeface="Lucida Console" panose="020B0609040504020204" pitchFamily="49" charset="0"/>
              </a:rPr>
              <a:t>str</a:t>
            </a:r>
            <a:r>
              <a:rPr lang="en-US" altLang="zh-TW" sz="1400" spc="-40" dirty="0">
                <a:latin typeface="Lucida Console" panose="020B0609040504020204" pitchFamily="49" charset="0"/>
              </a:rPr>
              <a:t>_</a:t>
            </a:r>
            <a:r>
              <a:rPr lang="en-US" altLang="zh-TW" sz="1400" spc="-20" dirty="0"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latin typeface="Lucida Console" panose="020B0609040504020204" pitchFamily="49" charset="0"/>
              </a:rPr>
              <a:t>',</a:t>
            </a:r>
            <a:r>
              <a:rPr lang="en-US" altLang="zh-TW" sz="1400" spc="-40" dirty="0">
                <a:latin typeface="Lucida Console" panose="020B0609040504020204" pitchFamily="49" charset="0"/>
              </a:rPr>
              <a:t> '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from math import pi; 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.__</a:t>
            </a:r>
            <a:r>
              <a:rPr lang="en-US" altLang="zh-TW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(pi)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True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4023650" y="4724400"/>
            <a:ext cx="845213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69383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 mod="1"/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return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round(self.val,5)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b="1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13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3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.__</a:t>
            </a:r>
            <a:r>
              <a:rPr lang="en-US" altLang="zh-TW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(355/113)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True</a:t>
            </a:r>
          </a:p>
        </p:txBody>
      </p:sp>
      <p:sp>
        <p:nvSpPr>
          <p:cNvPr id="3" name="Rounded Rectangle 2"/>
          <p:cNvSpPr/>
          <p:nvPr/>
        </p:nvSpPr>
        <p:spPr bwMode="auto">
          <a:xfrm>
            <a:off x="1545981" y="4532731"/>
            <a:ext cx="845213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12481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843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43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 mod="1"/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return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round(self.val,5)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b="1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13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3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==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355/113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True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1545981" y="4532731"/>
            <a:ext cx="845213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9982759"/>
      </p:ext>
    </p:extLst>
  </p:cSld>
  <p:clrMapOvr>
    <a:masterClrMapping/>
  </p:clrMapOvr>
  <p:extLst mod="1"/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ChangeArrowheads="1"/>
          </p:cNvSpPr>
          <p:nvPr/>
        </p:nvSpPr>
        <p:spPr bwMode="auto">
          <a:xfrm>
            <a:off x="449262" y="1"/>
            <a:ext cx="8991600" cy="6900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itchFamily="34" charset="0"/>
                <a:ea typeface="MS PGothic" pitchFamily="34" charset="-128"/>
              </a:defRPr>
            </a:lvl9pPr>
          </a:lstStyle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class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(object):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self,val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self.val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val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def __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__(self):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        return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round(self.val,5)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...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y=355/113; </a:t>
            </a: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y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=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(y);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myy</a:t>
            </a:r>
            <a:endParaRPr lang="en-US" altLang="zh-TW" dirty="0">
              <a:solidFill>
                <a:srgbClr val="000000"/>
              </a:solidFill>
              <a:latin typeface="Lucida Console" panose="020B0609040504020204" pitchFamily="49" charset="0"/>
            </a:endParaRP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&lt;__main__.</a:t>
            </a:r>
            <a:r>
              <a:rPr lang="en-US" altLang="zh-TW" dirty="0" err="1">
                <a:solidFill>
                  <a:srgbClr val="DC0000"/>
                </a:solidFill>
                <a:latin typeface="Lucida Console" panose="020B0609040504020204" pitchFamily="49" charset="0"/>
              </a:rPr>
              <a:t>myfloat</a:t>
            </a:r>
            <a:r>
              <a:rPr lang="en-US" altLang="zh-TW" dirty="0">
                <a:solidFill>
                  <a:srgbClr val="DC0000"/>
                </a:solidFill>
                <a:latin typeface="Lucida Console" panose="020B0609040504020204" pitchFamily="49" charset="0"/>
              </a:rPr>
              <a:t> object at 0x6ffffcd3470&gt;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8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print(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y,myy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00B050"/>
                </a:solidFill>
                <a:latin typeface="Lucida Console" panose="020B0609040504020204" pitchFamily="49" charset="0"/>
              </a:rPr>
              <a:t>3.1415929203539825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>
                <a:solidFill>
                  <a:srgbClr val="00B0F0"/>
                </a:solidFill>
                <a:latin typeface="Lucida Console" panose="020B0609040504020204" pitchFamily="49" charset="0"/>
              </a:rPr>
              <a:t>3.14159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(float)</a:t>
            </a:r>
          </a:p>
          <a:p>
            <a:pPr>
              <a:lnSpc>
                <a:spcPct val="90000"/>
              </a:lnSpc>
              <a:spcBef>
                <a:spcPts val="600"/>
              </a:spcBef>
            </a:pP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['__abs__', '__add__', '__bool__', '__class__',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delattr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9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doc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b="1" spc="-50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sz="1400" b="1" spc="-110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13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</a:t>
            </a:r>
            <a:r>
              <a:rPr lang="en-US" altLang="zh-TW" sz="13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float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floordi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v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format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getattribut</a:t>
            </a:r>
            <a:r>
              <a:rPr lang="en-US" altLang="zh-TW" sz="1400" spc="-11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e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getformat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getnewargs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gt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'__hash__', '__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5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init_subclass</a:t>
            </a:r>
            <a:r>
              <a:rPr lang="en-US" altLang="zh-TW" sz="1400" spc="-5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int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'__le__',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lt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'__mod__',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neg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'__new__',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pos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'__pow__',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radd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rdivmod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'__reduce__',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reduce_ex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repr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rfloordiv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rmod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rmul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_round_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_',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rpow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rsub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21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, '_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rtruediv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setattr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setformat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sizeof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8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str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1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 '__sub_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_',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 </a:t>
            </a:r>
            <a:r>
              <a:rPr lang="en-US" altLang="zh-TW" sz="1400" spc="-170" dirty="0">
                <a:solidFill>
                  <a:srgbClr val="000000"/>
                </a:solidFill>
                <a:latin typeface="Lucida Console" panose="020B0609040504020204" pitchFamily="49" charset="0"/>
              </a:rPr>
              <a:t>'</a:t>
            </a:r>
            <a:r>
              <a:rPr lang="en-US" altLang="zh-TW" sz="1400" spc="-11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subclasshook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truediv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'__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trunc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__',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as_integer_ratio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'conjugate',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fromhex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'hex',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imag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</a:t>
            </a:r>
            <a:r>
              <a:rPr lang="en-US" altLang="zh-TW" sz="1400" spc="-40" dirty="0" err="1">
                <a:solidFill>
                  <a:srgbClr val="000000"/>
                </a:solidFill>
                <a:latin typeface="Lucida Console" panose="020B0609040504020204" pitchFamily="49" charset="0"/>
              </a:rPr>
              <a:t>is_integer</a:t>
            </a:r>
            <a:r>
              <a:rPr lang="en-US" altLang="zh-TW" sz="1400" spc="-40" dirty="0">
                <a:solidFill>
                  <a:srgbClr val="000000"/>
                </a:solidFill>
                <a:latin typeface="Lucida Console" panose="020B0609040504020204" pitchFamily="49" charset="0"/>
              </a:rPr>
              <a:t>', 'real']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FFFF">
                    <a:lumMod val="75000"/>
                  </a:srgbClr>
                </a:solidFill>
                <a:latin typeface="Lucida Console" panose="020B0609040504020204" pitchFamily="49" charset="0"/>
              </a:rPr>
              <a:t>&gt;&gt;&gt;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 from math import pi; y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.__</a:t>
            </a:r>
            <a:r>
              <a:rPr lang="en-US" altLang="zh-TW" dirty="0" err="1">
                <a:solidFill>
                  <a:srgbClr val="FF0000"/>
                </a:solidFill>
                <a:latin typeface="Lucida Console" panose="020B0609040504020204" pitchFamily="49" charset="0"/>
              </a:rPr>
              <a:t>eq</a:t>
            </a: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__</a:t>
            </a:r>
            <a:r>
              <a:rPr lang="en-US" altLang="zh-TW" dirty="0">
                <a:solidFill>
                  <a:srgbClr val="000000"/>
                </a:solidFill>
                <a:latin typeface="Lucida Console" panose="020B0609040504020204" pitchFamily="49" charset="0"/>
              </a:rPr>
              <a:t>(pi)</a:t>
            </a:r>
          </a:p>
          <a:p>
            <a:pPr>
              <a:lnSpc>
                <a:spcPct val="90000"/>
              </a:lnSpc>
            </a:pPr>
            <a:r>
              <a:rPr lang="en-US" altLang="zh-TW" dirty="0">
                <a:solidFill>
                  <a:srgbClr val="FF0000"/>
                </a:solidFill>
                <a:latin typeface="Lucida Console" panose="020B0609040504020204" pitchFamily="49" charset="0"/>
              </a:rPr>
              <a:t>False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1545981" y="4532731"/>
            <a:ext cx="845213" cy="304800"/>
          </a:xfrm>
          <a:prstGeom prst="roundRect">
            <a:avLst>
              <a:gd name="adj" fmla="val 50000"/>
            </a:avLst>
          </a:prstGeom>
          <a:noFill/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8580645"/>
      </p:ext>
    </p:extLst>
  </p:cSld>
  <p:clrMapOvr>
    <a:masterClrMapping/>
  </p:clrMapOvr>
  <p:extLst mod="1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4|8.2|6.9|1.9|6.7|1.3|39.7|1|8.3|0.9|1|6.6|0.9|34.4|4.1|44.8|36.3|44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4|6.6|3.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4.4|6.6|3.6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23.6|27.4|5.1|1|55.2|3.5|5.6|38.6|8.1|6.7|1.7|5.4|1.5|7.9|11.1|19.5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0.8|9.4|0.8|2.6|0.9|3.2|10.9|2.5|6|6.6|4.7|4|2.9|1.2|9.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3.4|12.2|12.3|9.7|18.5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8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13.8|4.3|8.3|10.8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5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7|3.6|1.4|2.9|0.8|172.9|1.2|4.2|1.1|44.2|0.9|1.1|14|15.3|45.1|15.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5.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|2.2|0.9|8.7|1|12.3|0.9|8.7|0.9|25.1|2.3|44.1|6.1|0.9|15|8.7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9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5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|2.3|1.9|10.4|3.4|119|6.1|28.4|6.8|4.7|12.7|28.6|10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13.9|12.1|1.5|2.3|6.8|3.3|6.2|11.6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9.2|165.5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3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9|8.9|6.9|10.5|1.5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6|7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8|10.3|15.2|27|36.9|11.2|48.5|23.3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5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4|9.5|5.8|40.8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|3.7|3.9|10.2|19.6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7|17.6|32.4|105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2.8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|32.6|8.8|10.9|4|2.4|2.7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4|15.8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|0.8|1|0.9|0.6|0.7|0.5|1.1|0.8|0.9|11.4|2.3|0.8|9.9|18.6|2.9|2.6|1.1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3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1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5.3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0.1|6.5|14.5|6.8|5.6|7.8|18.1|31.9|4.9|15.1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6.9|23.8|3.4|3.4|9.6|4.8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5|4.1|9.4|7.5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3|6.7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6.3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1|35.5|33|19.8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|2.6|19.7|22.1|30.8|3.3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9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9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7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7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7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1|52.9|85.9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6|27.6|145.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7.7|12.3|3.2|4.1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7|10.2|3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|6.3|6.6|1.7|1.7|3.7|23.6|9|12.7|18.9|7|8.9|13.7|31.9|27.4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28.4|12.1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2|2.2|10.6|8.8|30.4|20|43.6|22.5|29.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1|28.9|34.9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2.4|6.8|2.7|13.4|1.7|2.7|38.1|7.3|1.8|18.5|19.7|5.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2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14.7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1|37.2|16.5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6.4|7.4|30|77.7|22.6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2.5|12.5|8|52.6|74|47.5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5|139.6|49.8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3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5|31.7|28.3|43.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7|45.3|21.8|16.6|8.2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9|18.3|22|21.6|9.5|5.1|77.5|48.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2.8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4.5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5|8.1|17.9|21.8|5.7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7|30.9|2|40.6|16|12.6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|2|2.8|17.6|37|7.4|37.3|2.3|8.7|1.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2|13.4|10.7|6.5|15|14.1|1.3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5|65.4|8.9|8.3|3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.8|3.7|3.4|6.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.5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7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5|15.2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9.1"/>
</p:tagLst>
</file>

<file path=ppt/theme/theme1.xml><?xml version="1.0" encoding="utf-8"?>
<a:theme xmlns:a="http://schemas.openxmlformats.org/drawingml/2006/main" name="9_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B9"/>
      </a:accent6>
      <a:hlink>
        <a:srgbClr val="000000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B9"/>
      </a:accent6>
      <a:hlink>
        <a:srgbClr val="000000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0_Default 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3333CC"/>
      </a:accent2>
      <a:accent3>
        <a:srgbClr val="FFFFFF"/>
      </a:accent3>
      <a:accent4>
        <a:srgbClr val="000000"/>
      </a:accent4>
      <a:accent5>
        <a:srgbClr val="FFFFFF"/>
      </a:accent5>
      <a:accent6>
        <a:srgbClr val="2D2DB9"/>
      </a:accent6>
      <a:hlink>
        <a:srgbClr val="000000"/>
      </a:hlink>
      <a:folHlink>
        <a:srgbClr val="B2B2B2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000" b="0" i="0" u="none" strike="noStrike" cap="none" normalizeH="0" baseline="0" smtClean="0">
            <a:ln>
              <a:noFill/>
            </a:ln>
            <a:solidFill>
              <a:srgbClr val="FFFFFF"/>
            </a:solidFill>
            <a:effectLst/>
            <a:latin typeface="Times New Roman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FFFF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FFFFFF"/>
        </a:accent5>
        <a:accent6>
          <a:srgbClr val="2D2DB9"/>
        </a:accent6>
        <a:hlink>
          <a:srgbClr val="FFFF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38169</TotalTime>
  <Words>46227</Words>
  <Application>Microsoft Office PowerPoint</Application>
  <PresentationFormat>Custom</PresentationFormat>
  <Paragraphs>5122</Paragraphs>
  <Slides>285</Slides>
  <Notes>102</Notes>
  <HiddenSlides>0</HiddenSlides>
  <MMClips>18</MMClips>
  <ScaleCrop>false</ScaleCrop>
  <HeadingPairs>
    <vt:vector size="6" baseType="variant">
      <vt:variant>
        <vt:lpstr>Fonts Used</vt:lpstr>
      </vt:variant>
      <vt:variant>
        <vt:i4>26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285</vt:i4>
      </vt:variant>
    </vt:vector>
  </HeadingPairs>
  <TitlesOfParts>
    <vt:vector size="315" baseType="lpstr">
      <vt:lpstr>MingLiU</vt:lpstr>
      <vt:lpstr>ＭＳ Ｐゴシック</vt:lpstr>
      <vt:lpstr>ＭＳ Ｐゴシック</vt:lpstr>
      <vt:lpstr>新細明體</vt:lpstr>
      <vt:lpstr>Agency FB</vt:lpstr>
      <vt:lpstr>Arial</vt:lpstr>
      <vt:lpstr>Arial Narrow</vt:lpstr>
      <vt:lpstr>Arial Unicode MS</vt:lpstr>
      <vt:lpstr>Bahnschrift Condensed</vt:lpstr>
      <vt:lpstr>Calibri</vt:lpstr>
      <vt:lpstr>Century</vt:lpstr>
      <vt:lpstr>Consolas</vt:lpstr>
      <vt:lpstr>Copperplate Gothic Bold</vt:lpstr>
      <vt:lpstr>Corbel</vt:lpstr>
      <vt:lpstr>Courier New</vt:lpstr>
      <vt:lpstr>Elephant</vt:lpstr>
      <vt:lpstr>Lucida Console</vt:lpstr>
      <vt:lpstr>Lucida Fax</vt:lpstr>
      <vt:lpstr>Lucida Grande</vt:lpstr>
      <vt:lpstr>Lucida Sans</vt:lpstr>
      <vt:lpstr>Lucida Sans Unicode</vt:lpstr>
      <vt:lpstr>source sans pro</vt:lpstr>
      <vt:lpstr>Symbol</vt:lpstr>
      <vt:lpstr>Times New Roman</vt:lpstr>
      <vt:lpstr>Wingdings</vt:lpstr>
      <vt:lpstr>Wingdings 3</vt:lpstr>
      <vt:lpstr>9_Default Design</vt:lpstr>
      <vt:lpstr>1_Default Design</vt:lpstr>
      <vt:lpstr>3_Office Theme</vt:lpstr>
      <vt:lpstr>10_Default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system variables in math</vt:lpstr>
      <vt:lpstr>The system variables in math</vt:lpstr>
      <vt:lpstr>The system variables in math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 brief explanation of ellipses</vt:lpstr>
      <vt:lpstr>PowerPoint Presentation</vt:lpstr>
      <vt:lpstr>PowerPoint Presentation</vt:lpstr>
      <vt:lpstr>PowerPoint Presentation</vt:lpstr>
      <vt:lpstr>What are the Python keywords?</vt:lpstr>
      <vt:lpstr>Here is a simple class definition:</vt:lpstr>
      <vt:lpstr>PowerPoint Presentation</vt:lpstr>
      <vt:lpstr>PowerPoint Presentation</vt:lpstr>
      <vt:lpstr>Object-Oriented Basics</vt:lpstr>
      <vt:lpstr>Object Oriented Programming (OOP)</vt:lpstr>
      <vt:lpstr>Creating and Using a Class</vt:lpstr>
      <vt:lpstr>Creating and Using a Class</vt:lpstr>
      <vt:lpstr>Creating and Using a Class</vt:lpstr>
      <vt:lpstr>Creating and Using a Class</vt:lpstr>
      <vt:lpstr>Creating Multiple Objects</vt:lpstr>
      <vt:lpstr>A simple class definition:</vt:lpstr>
      <vt:lpstr>A class containing a method:</vt:lpstr>
      <vt:lpstr>A class containing a method:</vt:lpstr>
      <vt:lpstr>A class containing a method:</vt:lpstr>
      <vt:lpstr>A class containing a method:</vt:lpstr>
      <vt:lpstr>PowerPoint Presentation</vt:lpstr>
      <vt:lpstr>PowerPoint Presentation</vt:lpstr>
      <vt:lpstr>PowerPoint Presentation</vt:lpstr>
      <vt:lpstr>PowerPoint Presentation</vt:lpstr>
      <vt:lpstr>Dynamically adding to an object:</vt:lpstr>
      <vt:lpstr>Two Types of Attributes</vt:lpstr>
      <vt:lpstr>Two Types of Attributes</vt:lpstr>
      <vt:lpstr>Creating a Class Attribute</vt:lpstr>
      <vt:lpstr>Accessing a Class Attribute</vt:lpstr>
      <vt:lpstr>PowerPoint Presentation</vt:lpstr>
      <vt:lpstr>PowerPoint Presentation</vt:lpstr>
      <vt:lpstr>Dynamically adding to instance</vt:lpstr>
      <vt:lpstr>Two Types of Attributes</vt:lpstr>
      <vt:lpstr>Using Constructors</vt:lpstr>
      <vt:lpstr>Creating a Constructor</vt:lpstr>
      <vt:lpstr>Initialize Attribs in Constructor</vt:lpstr>
      <vt:lpstr>Accessing Attributes</vt:lpstr>
      <vt:lpstr>Creating Classes for Objects</vt:lpstr>
      <vt:lpstr>Creating Classes for Objects</vt:lpstr>
      <vt:lpstr>Creating Classes for Objects</vt:lpstr>
      <vt:lpstr>Creating Classes for Objects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Two Types of Attributes</vt:lpstr>
      <vt:lpstr>Three Types of Methods</vt:lpstr>
      <vt:lpstr>Three Types of Methods</vt:lpstr>
      <vt:lpstr>Three Types of Methods</vt:lpstr>
      <vt:lpstr>Three Types of Methods</vt:lpstr>
      <vt:lpstr>Three Types of Methods</vt:lpstr>
      <vt:lpstr>Three Types of Methods</vt:lpstr>
      <vt:lpstr>Printing an Object: __str__</vt:lpstr>
      <vt:lpstr>Setting default values</vt:lpstr>
      <vt:lpstr>Setting default values</vt:lpstr>
      <vt:lpstr>Setting default values</vt:lpstr>
      <vt:lpstr>Setting default values</vt:lpstr>
      <vt:lpstr>Setting default values</vt:lpstr>
      <vt:lpstr>Setting default values</vt:lpstr>
      <vt:lpstr>PowerPoint Presentation</vt:lpstr>
      <vt:lpstr>PowerPoint Presentation</vt:lpstr>
      <vt:lpstr>Which classes support which ops?</vt:lpstr>
      <vt:lpstr>Solve the mystery…</vt:lpstr>
      <vt:lpstr>Solve the mystery…</vt:lpstr>
      <vt:lpstr>Solve the mystery…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Solve the mystery…</vt:lpstr>
      <vt:lpstr>PowerPoint Presentation</vt:lpstr>
      <vt:lpstr>Solve the mystery…</vt:lpstr>
      <vt:lpstr>More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Iterable Special Methods</vt:lpstr>
      <vt:lpstr>Container Special Methods</vt:lpstr>
      <vt:lpstr>Container Special Methods</vt:lpstr>
      <vt:lpstr>PowerPoint Presentation</vt:lpstr>
      <vt:lpstr>PowerPoint Presentation</vt:lpstr>
      <vt:lpstr>Making Your Object Be Callable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Three Types of Methods</vt:lpstr>
      <vt:lpstr>Three Types of 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Creating a Static Method</vt:lpstr>
      <vt:lpstr>Invoking a Static Method</vt:lpstr>
      <vt:lpstr>classmethod( ) vs staticmethod( )</vt:lpstr>
      <vt:lpstr>classmethod( ) vs staticmethod( )</vt:lpstr>
      <vt:lpstr>PowerPoint Presentation</vt:lpstr>
      <vt:lpstr>PowerPoint Presentation</vt:lpstr>
      <vt:lpstr>PowerPoint Presentation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Objects are Members of a Class</vt:lpstr>
      <vt:lpstr>Programming style for large projects: Respecting Privacy</vt:lpstr>
      <vt:lpstr>Private vs Public</vt:lpstr>
      <vt:lpstr>Creating Private Attributes</vt:lpstr>
      <vt:lpstr>Accessing Private Attributes</vt:lpstr>
      <vt:lpstr>Creating Private Methods</vt:lpstr>
      <vt:lpstr>Accessing Private Methods</vt:lpstr>
      <vt:lpstr>Controlling Attribute Access</vt:lpstr>
      <vt:lpstr>Controlling Attribute Access</vt:lpstr>
      <vt:lpstr>Using Get Methods</vt:lpstr>
      <vt:lpstr>Using Set Methods</vt:lpstr>
      <vt:lpstr>Using property( ) to hide the getter and setter from the client</vt:lpstr>
      <vt:lpstr>So what is property( )?</vt:lpstr>
      <vt:lpstr>PowerPoint Presentation</vt:lpstr>
      <vt:lpstr>PowerPoint Presentation</vt:lpstr>
      <vt:lpstr>Built-ins dealing with attributes </vt:lpstr>
      <vt:lpstr>Built-ins dealing with attributes </vt:lpstr>
      <vt:lpstr>Built-ins dealing with attributes </vt:lpstr>
      <vt:lpstr>Built-ins dealing with attributes </vt:lpstr>
      <vt:lpstr>Built-ins dealing with attributes </vt:lpstr>
      <vt:lpstr>Built-ins dealing with attributes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Fundamental Concepts of OOP</vt:lpstr>
      <vt:lpstr>Fundamental Concepts of OOP</vt:lpstr>
      <vt:lpstr>Polymorphism</vt:lpstr>
      <vt:lpstr>Combining Objects</vt:lpstr>
      <vt:lpstr>Using Inheritance to  Create New Classes</vt:lpstr>
      <vt:lpstr>Inheritance Example: Animal Class</vt:lpstr>
      <vt:lpstr>Inheritance Example: Animal Class</vt:lpstr>
      <vt:lpstr>Multiple Inheritance</vt:lpstr>
      <vt:lpstr>Derived Classes are New Classes</vt:lpstr>
      <vt:lpstr>Derived Classes are New Classes</vt:lpstr>
      <vt:lpstr>Derived Classes are New Classes</vt:lpstr>
      <vt:lpstr>Derived Classes are New Classes</vt:lpstr>
      <vt:lpstr>Derived Classes are New Classes</vt:lpstr>
      <vt:lpstr>Overriding to Create a New Version</vt:lpstr>
      <vt:lpstr>Overriding to Create a New Version</vt:lpstr>
      <vt:lpstr>Overriding to Add More</vt:lpstr>
      <vt:lpstr>Overriding to Add More</vt:lpstr>
      <vt:lpstr>Overriding to Add More</vt:lpstr>
      <vt:lpstr>PowerPoint Presentation</vt:lpstr>
      <vt:lpstr>PowerPoint Presentation</vt:lpstr>
      <vt:lpstr>PowerPoint Presentation</vt:lpstr>
      <vt:lpstr>isinstance()</vt:lpstr>
      <vt:lpstr>PowerPoint Presentation</vt:lpstr>
      <vt:lpstr>PowerPoint Presentation</vt:lpstr>
      <vt:lpstr>issubclass()</vt:lpstr>
      <vt:lpstr>PowerPoint Presentation</vt:lpstr>
      <vt:lpstr>object()</vt:lpstr>
      <vt:lpstr>Sidebar: class...(object)</vt:lpstr>
      <vt:lpstr>object()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Python decorator (@)</vt:lpstr>
      <vt:lpstr>PowerPoint Presentation</vt:lpstr>
      <vt:lpstr>PowerPoint Presentation</vt:lpstr>
      <vt:lpstr>Functions as passed-around objects</vt:lpstr>
      <vt:lpstr>Functions as passed-around objects</vt:lpstr>
      <vt:lpstr>Functions as passed-around objects</vt:lpstr>
      <vt:lpstr>Functions defined inside other functions</vt:lpstr>
      <vt:lpstr>PowerPoint Presentation</vt:lpstr>
      <vt:lpstr>A way to be able to call them from outside</vt:lpstr>
      <vt:lpstr>Putting it all together</vt:lpstr>
      <vt:lpstr>Putting it all together</vt:lpstr>
      <vt:lpstr>Who is the wrapper?</vt:lpstr>
      <vt:lpstr>Putting it all together</vt:lpstr>
      <vt:lpstr>Loading a decorator from a file</vt:lpstr>
      <vt:lpstr>Passing arguments to a decorator</vt:lpstr>
      <vt:lpstr>Passing arguments to a decorator</vt:lpstr>
      <vt:lpstr>Passing arguments to a decorator</vt:lpstr>
      <vt:lpstr>Passing arguments to a decorator</vt:lpstr>
      <vt:lpstr>Passing arguments to a decorator</vt:lpstr>
      <vt:lpstr>Passing arguments to a decorator</vt:lpstr>
      <vt:lpstr>Passing arguments to a decorator</vt:lpstr>
      <vt:lpstr>Passing arguments to a decorator</vt:lpstr>
      <vt:lpstr>Passing arguments to a decorator</vt:lpstr>
      <vt:lpstr>Returning a value from a decorator</vt:lpstr>
      <vt:lpstr>Returning a value from a decorator</vt:lpstr>
      <vt:lpstr>Returning a value from a decorator</vt:lpstr>
      <vt:lpstr>Decorating classes</vt:lpstr>
      <vt:lpstr>Decorating classes</vt:lpstr>
      <vt:lpstr>Decorating classes</vt:lpstr>
      <vt:lpstr>Builtin Class Functions</vt:lpstr>
      <vt:lpstr>PowerPoint Presentation</vt:lpstr>
      <vt:lpstr>Builtin Class Functions</vt:lpstr>
      <vt:lpstr>PowerPoint Presentation</vt:lpstr>
      <vt:lpstr>PowerPoint Presentation</vt:lpstr>
      <vt:lpstr>PowerPoint Presentation</vt:lpstr>
      <vt:lpstr>Creating a Static Method</vt:lpstr>
      <vt:lpstr>PowerPoint Presentation</vt:lpstr>
      <vt:lpstr>PowerPoint Presentation</vt:lpstr>
      <vt:lpstr>PowerPoint Presentation</vt:lpstr>
      <vt:lpstr>PowerPoint Presentation</vt:lpstr>
      <vt:lpstr>Decorating classes</vt:lpstr>
      <vt:lpstr>Decorating classes</vt:lpstr>
      <vt:lpstr>Decorating classes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 variable names</dc:title>
  <dc:creator>Steve Haga</dc:creator>
  <cp:lastModifiedBy>Me</cp:lastModifiedBy>
  <cp:revision>1274</cp:revision>
  <dcterms:created xsi:type="dcterms:W3CDTF">2017-03-07T03:26:49Z</dcterms:created>
  <dcterms:modified xsi:type="dcterms:W3CDTF">2023-05-23T06:17:38Z</dcterms:modified>
</cp:coreProperties>
</file>